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E6826-7E2C-516B-2F84-968155672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18894-6B31-B798-B9B4-3709E20F6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AE4EE-D5AC-FD04-4A61-41C3D594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B2035-94F0-3CEE-E2E8-3953606F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0E9E4-CC6C-60DD-F1B5-4B70DDE4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8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8AD8-193F-5730-DDF6-87731D23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0AE59-75ED-1C17-F1F2-744D636F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1EB7F-57CF-C040-898E-0B179399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7B6D7-6B2F-89C9-9162-0484062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DAF1F-5DA1-5C6B-E10A-F038E13C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3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B39CB0-E621-789A-F5FF-7C0594290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378638-A95A-B6F7-0FBA-5EF20D700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E6828-517A-3014-427C-F07EDBDD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82D4B-D005-A63E-BD37-410DD09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91C39-904B-BC74-D4B6-E20FB39D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1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00E78-7D89-473B-53AF-232D765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23E73-0DA2-D106-4B06-A4B0639E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DE4C0-7638-870D-A63D-C45FD92E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0456E-4499-EEFF-8974-7DC2752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3667C-996E-0FD5-9AB7-6BD340FE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BD9D7-EB52-D5AE-5AD2-800CD8AA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9071D-D21D-C489-EB1E-DEFFCC32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4D4FA-B819-A9E0-29FE-2B8E7F07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EE2FB-7654-B699-C123-266883B8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D4359-5969-937B-A79D-C8ACCE6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5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FFF39-4AD3-FBA6-38BD-174917F9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D7046-C2BC-EF73-BAB7-E2EE46355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C0EEA-4CA3-4FBE-E7F7-DD00BCFEF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ACCCA-C05F-4862-7AC8-3BECB959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3C24D-C162-8BD8-4EE7-34B123FD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61B56-8971-D188-AD73-08F14086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3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7D8F1-B7B2-E7AE-55DA-5BE05672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682F8-41EB-4BA4-0AE2-AB8D1DF2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82CCD-C8B4-7577-5225-FC6997D6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4D5E0D-1DC6-8FF7-AD1A-357A440DA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58B64F-22EE-A1F9-BBE5-65921EFF0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BFACD8-A599-8C41-333D-89A064BC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428B3E-5365-059A-57E9-7271D781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10CC9-2BB7-C4BD-DEF8-58A67FC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0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4C72C-2D1E-A729-BDF2-0DCE6DCC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37B2B3-5582-681B-6E28-EA085D49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DDF97-4843-E406-B8FC-6BA72E6B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6BD501-0441-6133-0A08-19BA027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00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CA01D2-BFC6-5C95-BEF7-368BB3D4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8380D-7658-29E8-0452-A339CAD4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D4D5B-DA32-F242-D6F4-FC54A46D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EFA46-19D5-C2F4-2DDD-2F7D592F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58BFC-8E07-0E40-1F27-0226CAC0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072FCC-1EAE-0D07-8D5A-B977E3DAA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8182C-0092-734F-6D39-9E92AFBB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5DFA9-BF34-187A-465E-69CD2E5E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6A7114-1271-8A40-161E-4866614D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0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B90A3-746A-1BF8-E8A7-72389C8B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5EF479-7191-DE54-2E31-D2EF1A8EF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8A9C9-2D9E-7DCD-1112-BCED72F8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76597-3AEC-E328-DB11-C30B86AC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F80AF-5152-4723-B8BA-D0B86376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F1D0A-1136-615F-4201-84E6081A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D1D18F-47F8-F256-F8FC-B7320DE6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EE205-D5C0-0AB4-E296-AE494E84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3DD5D-EC06-28BC-9B3C-F8AD3C137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2408-84DE-4238-8681-8DC151355BF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A1FAD-92E4-58DB-AF37-F1274283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2AE7E-E64E-1B1D-5E1E-774365B2F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74AF8-B5E7-4754-9211-0C2B5A6D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4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4B38FD-24F8-4F2F-6910-7B53AF7D5681}"/>
              </a:ext>
            </a:extLst>
          </p:cNvPr>
          <p:cNvSpPr/>
          <p:nvPr/>
        </p:nvSpPr>
        <p:spPr>
          <a:xfrm>
            <a:off x="1459282" y="921960"/>
            <a:ext cx="1841326" cy="1838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index.html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7BA3EF-7358-F2BD-9DC5-CCE522B5C1E1}"/>
              </a:ext>
            </a:extLst>
          </p:cNvPr>
          <p:cNvSpPr/>
          <p:nvPr/>
        </p:nvSpPr>
        <p:spPr>
          <a:xfrm>
            <a:off x="5175337" y="921960"/>
            <a:ext cx="1841326" cy="1838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overview.html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D3C0B0-EF53-98F1-0C1F-98836F79CAB4}"/>
              </a:ext>
            </a:extLst>
          </p:cNvPr>
          <p:cNvSpPr/>
          <p:nvPr/>
        </p:nvSpPr>
        <p:spPr>
          <a:xfrm>
            <a:off x="8891392" y="921960"/>
            <a:ext cx="1841326" cy="1838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scientific_detail.html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36B6-281B-4AB2-CD36-52E7D11190D2}"/>
              </a:ext>
            </a:extLst>
          </p:cNvPr>
          <p:cNvSpPr/>
          <p:nvPr/>
        </p:nvSpPr>
        <p:spPr>
          <a:xfrm>
            <a:off x="8887216" y="4222839"/>
            <a:ext cx="1841326" cy="1838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oasis.html</a:t>
            </a:r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09881FF-667A-D925-ED72-4F3729A76F67}"/>
              </a:ext>
            </a:extLst>
          </p:cNvPr>
          <p:cNvSpPr/>
          <p:nvPr/>
        </p:nvSpPr>
        <p:spPr>
          <a:xfrm>
            <a:off x="3597058" y="1578010"/>
            <a:ext cx="1315233" cy="526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9C790AB-0031-6A81-1D7E-45CE57D6C898}"/>
              </a:ext>
            </a:extLst>
          </p:cNvPr>
          <p:cNvSpPr/>
          <p:nvPr/>
        </p:nvSpPr>
        <p:spPr>
          <a:xfrm>
            <a:off x="7313113" y="1578009"/>
            <a:ext cx="1315233" cy="526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F9B68B5-BAF2-7005-D969-84619DEDCE17}"/>
              </a:ext>
            </a:extLst>
          </p:cNvPr>
          <p:cNvSpPr/>
          <p:nvPr/>
        </p:nvSpPr>
        <p:spPr>
          <a:xfrm rot="2301363">
            <a:off x="7291814" y="3345438"/>
            <a:ext cx="1315233" cy="526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7438EF-92D3-9CE2-2D0F-B8FB573E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39" y="0"/>
            <a:ext cx="447072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8019F6-90FF-E7E8-D232-95237165DD16}"/>
              </a:ext>
            </a:extLst>
          </p:cNvPr>
          <p:cNvSpPr txBox="1"/>
          <p:nvPr/>
        </p:nvSpPr>
        <p:spPr>
          <a:xfrm>
            <a:off x="303247" y="410506"/>
            <a:ext cx="3817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index.html</a:t>
            </a:r>
          </a:p>
          <a:p>
            <a:r>
              <a:rPr lang="en-US" altLang="ko-KR"/>
              <a:t>(1</a:t>
            </a:r>
            <a:r>
              <a:rPr lang="ko-KR" altLang="en-US"/>
              <a:t>명의 사람에 대한 질병 리스트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9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CB656F-067D-80A6-8DF5-A7935A39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7" y="1257254"/>
            <a:ext cx="8588466" cy="2320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2F793-D7F0-CD04-B979-86AE08B838FB}"/>
              </a:ext>
            </a:extLst>
          </p:cNvPr>
          <p:cNvSpPr txBox="1"/>
          <p:nvPr/>
        </p:nvSpPr>
        <p:spPr>
          <a:xfrm>
            <a:off x="303247" y="410506"/>
            <a:ext cx="3817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overview.html</a:t>
            </a:r>
          </a:p>
          <a:p>
            <a:r>
              <a:rPr lang="en-US" altLang="ko-KR"/>
              <a:t>(1</a:t>
            </a:r>
            <a:r>
              <a:rPr lang="ko-KR" altLang="en-US"/>
              <a:t>명의 사람에 대한 질병 리스트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CD3DA-C868-EB56-B473-3A206193C64E}"/>
              </a:ext>
            </a:extLst>
          </p:cNvPr>
          <p:cNvSpPr txBox="1"/>
          <p:nvPr/>
        </p:nvSpPr>
        <p:spPr>
          <a:xfrm>
            <a:off x="303247" y="3777839"/>
            <a:ext cx="73251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질병명을 </a:t>
            </a:r>
            <a:r>
              <a:rPr lang="en-US" altLang="ko-KR"/>
              <a:t>input</a:t>
            </a:r>
            <a:r>
              <a:rPr lang="ko-KR" altLang="en-US"/>
              <a:t>으로 하여</a:t>
            </a:r>
            <a:endParaRPr lang="en-US" altLang="ko-KR"/>
          </a:p>
          <a:p>
            <a:r>
              <a:rPr lang="en-US" altLang="ko-KR"/>
              <a:t>medline</a:t>
            </a:r>
            <a:r>
              <a:rPr lang="ko-KR" altLang="en-US"/>
              <a:t>의 </a:t>
            </a:r>
            <a:r>
              <a:rPr lang="en-US" altLang="ko-KR"/>
              <a:t>summary</a:t>
            </a:r>
            <a:r>
              <a:rPr lang="ko-KR" altLang="en-US"/>
              <a:t>와</a:t>
            </a:r>
            <a:endParaRPr lang="en-US" altLang="ko-KR"/>
          </a:p>
          <a:p>
            <a:r>
              <a:rPr lang="en-US" altLang="ko-KR"/>
              <a:t>annotation_table</a:t>
            </a:r>
            <a:r>
              <a:rPr lang="ko-KR" altLang="en-US"/>
              <a:t>의 </a:t>
            </a:r>
            <a:r>
              <a:rPr lang="en-US" altLang="ko-KR"/>
              <a:t>snps, riskscore, 1kgp</a:t>
            </a:r>
            <a:r>
              <a:rPr lang="ko-KR" altLang="en-US"/>
              <a:t>의 정보 조회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tkm</a:t>
            </a:r>
            <a:r>
              <a:rPr lang="ko-KR" altLang="en-US"/>
              <a:t>을 </a:t>
            </a:r>
            <a:r>
              <a:rPr lang="en-US" altLang="ko-KR"/>
              <a:t>input</a:t>
            </a:r>
            <a:r>
              <a:rPr lang="ko-KR" altLang="en-US"/>
              <a:t>으로 하여</a:t>
            </a:r>
            <a:endParaRPr lang="en-US" altLang="ko-KR"/>
          </a:p>
          <a:p>
            <a:r>
              <a:rPr lang="en-US" altLang="ko-KR"/>
              <a:t>medicine</a:t>
            </a:r>
            <a:r>
              <a:rPr lang="ko-KR" altLang="en-US"/>
              <a:t>의 정보 조회</a:t>
            </a:r>
          </a:p>
        </p:txBody>
      </p:sp>
    </p:spTree>
    <p:extLst>
      <p:ext uri="{BB962C8B-B14F-4D97-AF65-F5344CB8AC3E}">
        <p14:creationId xmlns:p14="http://schemas.microsoft.com/office/powerpoint/2010/main" val="247441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02F793-D7F0-CD04-B979-86AE08B838FB}"/>
              </a:ext>
            </a:extLst>
          </p:cNvPr>
          <p:cNvSpPr txBox="1"/>
          <p:nvPr/>
        </p:nvSpPr>
        <p:spPr>
          <a:xfrm>
            <a:off x="303247" y="410506"/>
            <a:ext cx="3817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scientific_detail.html</a:t>
            </a:r>
          </a:p>
          <a:p>
            <a:r>
              <a:rPr lang="en-US" altLang="ko-KR"/>
              <a:t>(1</a:t>
            </a:r>
            <a:r>
              <a:rPr lang="ko-KR" altLang="en-US"/>
              <a:t>명의 사람에 대한 질병 리스트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CD3DA-C868-EB56-B473-3A206193C64E}"/>
              </a:ext>
            </a:extLst>
          </p:cNvPr>
          <p:cNvSpPr txBox="1"/>
          <p:nvPr/>
        </p:nvSpPr>
        <p:spPr>
          <a:xfrm>
            <a:off x="303246" y="3429000"/>
            <a:ext cx="7325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질병명을 </a:t>
            </a:r>
            <a:r>
              <a:rPr lang="en-US" altLang="ko-KR"/>
              <a:t>input</a:t>
            </a:r>
            <a:r>
              <a:rPr lang="ko-KR" altLang="en-US"/>
              <a:t>으로 하여</a:t>
            </a:r>
            <a:endParaRPr lang="en-US" altLang="ko-KR"/>
          </a:p>
          <a:p>
            <a:r>
              <a:rPr lang="en-US" altLang="ko-KR"/>
              <a:t>medline</a:t>
            </a:r>
            <a:r>
              <a:rPr lang="ko-KR" altLang="en-US"/>
              <a:t>의 </a:t>
            </a:r>
            <a:r>
              <a:rPr lang="en-US" altLang="ko-KR"/>
              <a:t>summary</a:t>
            </a:r>
            <a:r>
              <a:rPr lang="ko-KR" altLang="en-US"/>
              <a:t>와</a:t>
            </a:r>
            <a:endParaRPr lang="en-US" altLang="ko-KR"/>
          </a:p>
          <a:p>
            <a:r>
              <a:rPr lang="en-US" altLang="ko-KR"/>
              <a:t>annotation_table</a:t>
            </a:r>
            <a:r>
              <a:rPr lang="ko-KR" altLang="en-US"/>
              <a:t>의 세부정보 및 </a:t>
            </a:r>
            <a:r>
              <a:rPr lang="en-US" altLang="ko-KR"/>
              <a:t>reference</a:t>
            </a:r>
            <a:r>
              <a:rPr lang="ko-KR" altLang="en-US"/>
              <a:t> 조회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C376F1-779B-6FA4-AC85-D790110D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6" y="1257254"/>
            <a:ext cx="9097164" cy="14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6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02F793-D7F0-CD04-B979-86AE08B838FB}"/>
              </a:ext>
            </a:extLst>
          </p:cNvPr>
          <p:cNvSpPr txBox="1"/>
          <p:nvPr/>
        </p:nvSpPr>
        <p:spPr>
          <a:xfrm>
            <a:off x="303247" y="410506"/>
            <a:ext cx="3817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oasis.html</a:t>
            </a:r>
          </a:p>
          <a:p>
            <a:r>
              <a:rPr lang="en-US" altLang="ko-KR"/>
              <a:t>(1</a:t>
            </a:r>
            <a:r>
              <a:rPr lang="ko-KR" altLang="en-US"/>
              <a:t>명의 사람에 대한 질병 리스트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CD3DA-C868-EB56-B473-3A206193C64E}"/>
              </a:ext>
            </a:extLst>
          </p:cNvPr>
          <p:cNvSpPr txBox="1"/>
          <p:nvPr/>
        </p:nvSpPr>
        <p:spPr>
          <a:xfrm>
            <a:off x="303246" y="2505670"/>
            <a:ext cx="7325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질병명을 </a:t>
            </a:r>
            <a:r>
              <a:rPr lang="en-US" altLang="ko-KR"/>
              <a:t>input</a:t>
            </a:r>
            <a:r>
              <a:rPr lang="ko-KR" altLang="en-US"/>
              <a:t>으로 하여</a:t>
            </a:r>
            <a:endParaRPr lang="en-US" altLang="ko-KR"/>
          </a:p>
          <a:p>
            <a:r>
              <a:rPr lang="en-US" altLang="ko-KR"/>
              <a:t>oasis</a:t>
            </a:r>
            <a:r>
              <a:rPr lang="ko-KR" altLang="en-US"/>
              <a:t>의 임상</a:t>
            </a:r>
            <a:r>
              <a:rPr lang="en-US" altLang="ko-KR"/>
              <a:t>, </a:t>
            </a:r>
            <a:r>
              <a:rPr lang="ko-KR" altLang="en-US"/>
              <a:t>전임상 정보 조회</a:t>
            </a:r>
            <a:endParaRPr lang="en-US" altLang="ko-KR"/>
          </a:p>
          <a:p>
            <a:r>
              <a:rPr lang="en-US" altLang="ko-KR"/>
              <a:t>reference</a:t>
            </a:r>
            <a:r>
              <a:rPr lang="ko-KR" altLang="en-US"/>
              <a:t>의 정보 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03ADD9-5447-1D76-BF25-9EB9A19A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8" y="1227935"/>
            <a:ext cx="9796430" cy="10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7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120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이형주</dc:creator>
  <cp:lastModifiedBy>이형주</cp:lastModifiedBy>
  <cp:revision>19</cp:revision>
  <dcterms:created xsi:type="dcterms:W3CDTF">2023-03-03T00:49:33Z</dcterms:created>
  <dcterms:modified xsi:type="dcterms:W3CDTF">2023-03-03T01:04:21Z</dcterms:modified>
</cp:coreProperties>
</file>