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1566-02AC-75F1-BDD1-FFA2410E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9517-491B-469E-8015-7ACFA888A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ABC5-50CF-2415-8BCE-BCA61AB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57CF-6F17-6EED-671B-3D453FEE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54E9-C4D4-0F19-7D2F-6B136140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82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F53E-596C-38AD-EB89-42A58820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B8D6-7DF7-EF63-C8CA-A113CCA9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83B1-00B4-1D43-A43F-438AD765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501BC-25CE-10CA-2FB0-C9219366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799A-A428-C489-77FB-C430D2DA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670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44FD-BFCD-C35D-3119-18658B53B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052D-1349-2A5C-4918-D2A2BCCE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ACD6-9B18-FE77-68A8-3FB2DA6E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C788-04FB-83B5-2991-F0BB25EF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CCED-FCA0-A2E6-16B2-44DF9954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76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74BB-2571-7C22-D5BA-3A1A4557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AA4E-6ED6-24A8-CE7F-A2A842AD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8302-51E1-20B3-79C8-EC45E2CC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5993-6155-34A0-0D02-915EB6FD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922C-D7F2-FCC9-E2F3-88EC3DDF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848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D4E1-E4DC-1E05-664E-2B947C6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FB95-EE58-9905-0B8B-BCC9960FC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2E44-E496-E411-EED7-F1354230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0549-5ADC-5101-7D2B-A183EF6B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4A53-ED7F-C401-A345-B6AB76C3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8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8EA6-BD0B-F183-246A-C226266E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CE5C-E444-8841-DD81-A606B4551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9A92-70B8-B2DE-EE97-B6AA3E7F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551CB-1C58-72B5-228F-FD176542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6CC1-40C0-32BB-0EAE-1AD2A925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48BF-620B-7B29-9F09-39DB276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218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C65F-206D-FBAF-C308-E88C946B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1A4A5-7EF4-0E35-51E6-4C6F30CD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DE7D-E62C-7A54-F92F-87968DB20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871C-EEB6-056B-87D7-6C82A768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EF720-69CD-C37F-AC1D-07F947B1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3F0AA-A600-623D-ACC4-D208CD7F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B4487-D276-D0CE-81A1-9F6CCF5D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025F5-6634-5977-715B-7217C39F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146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56B9-6DF6-D94F-13D4-9D99AC1F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89D67-F073-881C-5CF3-06976B82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9F24C-9BF6-C513-9D60-AA84C67A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64E05-B5C0-E8D4-D948-6EF3BCE7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7567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C2839-8D1E-A51B-713C-DEFD4CA3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73341-7EE3-DBC7-0B92-ACCC6864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94C9-1A28-AAD8-21F0-21BE0CEE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86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DA44-43C1-8887-ADFA-B278089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119D-99C2-F8BF-C52A-0A9FB042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E49B-462C-7A69-713A-C7B15A5D0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D723-C598-4491-C940-4D0EB1D8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415F-F097-41A7-B5BF-A17C7E6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F4C9-79E8-5D5C-FAAC-B4476C6A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50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778-629C-DC88-B8F6-62FC74C9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51F7D-CB9E-A99C-30B4-C60E3F12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54E2-D0E3-4765-B196-85D699F2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ADAD-9198-7EC1-6CB2-81822C1C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E125E-E604-198C-E468-09350550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ECB0-C3FE-7530-D62D-C6A30FCC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3102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268AC-B549-4DC1-5B2A-F90E2391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43230-399F-C40E-269F-254A2573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FBE85-D12F-E95F-6701-6117B889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6710-B774-784D-A1C0-D4FDE9127817}" type="datetimeFigureOut">
              <a:rPr lang="en-KR" smtClean="0"/>
              <a:t>2022/06/16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D4ED-98C9-3BE4-E567-99DDDD5F9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B2AD-9F92-FAE4-FB67-97ADA5EE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4173-9648-B140-B962-5E8E2A20C26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59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C61145-08E5-10B8-17CB-03C9A371F063}"/>
              </a:ext>
            </a:extLst>
          </p:cNvPr>
          <p:cNvSpPr/>
          <p:nvPr/>
        </p:nvSpPr>
        <p:spPr>
          <a:xfrm>
            <a:off x="996927" y="328269"/>
            <a:ext cx="2549938" cy="830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폴더</a:t>
            </a:r>
            <a:endParaRPr lang="en-K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859119-D512-6381-9B23-9A1B1EA4C311}"/>
              </a:ext>
            </a:extLst>
          </p:cNvPr>
          <p:cNvCxnSpPr/>
          <p:nvPr/>
        </p:nvCxnSpPr>
        <p:spPr>
          <a:xfrm>
            <a:off x="4218669" y="743427"/>
            <a:ext cx="2146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67CE50-79CC-96F7-7377-C7F8C93905B4}"/>
              </a:ext>
            </a:extLst>
          </p:cNvPr>
          <p:cNvSpPr/>
          <p:nvPr/>
        </p:nvSpPr>
        <p:spPr>
          <a:xfrm>
            <a:off x="7185804" y="328269"/>
            <a:ext cx="4123425" cy="3258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dirty="0"/>
              <a:t>로컬 저장소</a:t>
            </a:r>
            <a:endParaRPr lang="en-US" altLang="ko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F3D83F-853E-D24F-CF8A-B7ACFED20615}"/>
              </a:ext>
            </a:extLst>
          </p:cNvPr>
          <p:cNvSpPr/>
          <p:nvPr/>
        </p:nvSpPr>
        <p:spPr>
          <a:xfrm>
            <a:off x="7444596" y="1158586"/>
            <a:ext cx="1932317" cy="540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EF2795-C101-36CF-EE20-AC47815BD94D}"/>
              </a:ext>
            </a:extLst>
          </p:cNvPr>
          <p:cNvSpPr/>
          <p:nvPr/>
        </p:nvSpPr>
        <p:spPr>
          <a:xfrm>
            <a:off x="7444596" y="1957370"/>
            <a:ext cx="1932317" cy="540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3B19E2D-59A9-B2EA-52C2-EF6D01C0D7AB}"/>
              </a:ext>
            </a:extLst>
          </p:cNvPr>
          <p:cNvSpPr/>
          <p:nvPr/>
        </p:nvSpPr>
        <p:spPr>
          <a:xfrm>
            <a:off x="7444596" y="2735893"/>
            <a:ext cx="1932317" cy="540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Commits</a:t>
            </a:r>
            <a:endParaRPr lang="en-KR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DD24899-F0B2-7578-EBFB-66F7248B3FB5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9376913" y="1428995"/>
            <a:ext cx="12700" cy="798784"/>
          </a:xfrm>
          <a:prstGeom prst="curvedConnector3">
            <a:avLst>
              <a:gd name="adj1" fmla="val 30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8EA949-AA29-ED66-816F-AFAA1492148D}"/>
              </a:ext>
            </a:extLst>
          </p:cNvPr>
          <p:cNvSpPr txBox="1"/>
          <p:nvPr/>
        </p:nvSpPr>
        <p:spPr>
          <a:xfrm>
            <a:off x="4759728" y="97392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</a:t>
            </a:r>
            <a:r>
              <a:rPr lang="en-US" b="1" dirty="0" err="1"/>
              <a:t>init</a:t>
            </a:r>
            <a:endParaRPr lang="en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E682A-51B2-63E5-F174-1B847C890D8A}"/>
              </a:ext>
            </a:extLst>
          </p:cNvPr>
          <p:cNvSpPr txBox="1"/>
          <p:nvPr/>
        </p:nvSpPr>
        <p:spPr>
          <a:xfrm>
            <a:off x="9807515" y="164372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add</a:t>
            </a:r>
            <a:endParaRPr lang="en-KR" b="1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24BDF0F-B924-1486-63BC-3E98B569FBD0}"/>
              </a:ext>
            </a:extLst>
          </p:cNvPr>
          <p:cNvCxnSpPr>
            <a:cxnSpLocks/>
          </p:cNvCxnSpPr>
          <p:nvPr/>
        </p:nvCxnSpPr>
        <p:spPr>
          <a:xfrm>
            <a:off x="9376913" y="2226971"/>
            <a:ext cx="12700" cy="798784"/>
          </a:xfrm>
          <a:prstGeom prst="curvedConnector3">
            <a:avLst>
              <a:gd name="adj1" fmla="val 30905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9EA6BC-DF4C-99F7-E7D5-9B7669E6D550}"/>
              </a:ext>
            </a:extLst>
          </p:cNvPr>
          <p:cNvSpPr txBox="1"/>
          <p:nvPr/>
        </p:nvSpPr>
        <p:spPr>
          <a:xfrm>
            <a:off x="9807515" y="2441697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commit</a:t>
            </a:r>
            <a:endParaRPr lang="en-KR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A2394-A3AE-4D7E-D064-91E1A794708D}"/>
              </a:ext>
            </a:extLst>
          </p:cNvPr>
          <p:cNvSpPr/>
          <p:nvPr/>
        </p:nvSpPr>
        <p:spPr>
          <a:xfrm>
            <a:off x="7185804" y="4328486"/>
            <a:ext cx="4123425" cy="2286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dirty="0"/>
              <a:t>원격 저장소</a:t>
            </a:r>
            <a:endParaRPr lang="en-US" altLang="ko-K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E765F-9EFC-58D3-F962-6BCE74BF618E}"/>
              </a:ext>
            </a:extLst>
          </p:cNvPr>
          <p:cNvSpPr/>
          <p:nvPr/>
        </p:nvSpPr>
        <p:spPr>
          <a:xfrm>
            <a:off x="7444596" y="5004696"/>
            <a:ext cx="1932317" cy="540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Commits</a:t>
            </a:r>
            <a:endParaRPr lang="en-KR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0132F3-A734-E114-8D1A-68037BFF9071}"/>
              </a:ext>
            </a:extLst>
          </p:cNvPr>
          <p:cNvSpPr/>
          <p:nvPr/>
        </p:nvSpPr>
        <p:spPr>
          <a:xfrm>
            <a:off x="7444596" y="5803480"/>
            <a:ext cx="1932317" cy="54081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  <a:endParaRPr lang="en-K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CB81A8-5A0D-A778-9029-F88C018CD8F4}"/>
              </a:ext>
            </a:extLst>
          </p:cNvPr>
          <p:cNvCxnSpPr>
            <a:cxnSpLocks/>
          </p:cNvCxnSpPr>
          <p:nvPr/>
        </p:nvCxnSpPr>
        <p:spPr>
          <a:xfrm>
            <a:off x="8350370" y="3276711"/>
            <a:ext cx="0" cy="1696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4107C16-CFA7-FC36-FF7C-BAEE1772D179}"/>
              </a:ext>
            </a:extLst>
          </p:cNvPr>
          <p:cNvSpPr txBox="1"/>
          <p:nvPr/>
        </p:nvSpPr>
        <p:spPr>
          <a:xfrm>
            <a:off x="8350370" y="3643314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remote</a:t>
            </a:r>
          </a:p>
          <a:p>
            <a:r>
              <a:rPr lang="en-US" b="1" dirty="0"/>
              <a:t>git push</a:t>
            </a:r>
            <a:endParaRPr lang="en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6F0CA2-3E2C-5A46-CACB-079BD831AF75}"/>
              </a:ext>
            </a:extLst>
          </p:cNvPr>
          <p:cNvSpPr txBox="1"/>
          <p:nvPr/>
        </p:nvSpPr>
        <p:spPr>
          <a:xfrm>
            <a:off x="8719422" y="753089"/>
            <a:ext cx="10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status</a:t>
            </a:r>
            <a:endParaRPr lang="en-KR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C04C16-BB61-3AAD-6C3C-CCB587563B0A}"/>
              </a:ext>
            </a:extLst>
          </p:cNvPr>
          <p:cNvCxnSpPr/>
          <p:nvPr/>
        </p:nvCxnSpPr>
        <p:spPr>
          <a:xfrm>
            <a:off x="6814868" y="3025755"/>
            <a:ext cx="629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7EC081-6DDF-C39D-30FB-1653E8AC18E6}"/>
              </a:ext>
            </a:extLst>
          </p:cNvPr>
          <p:cNvSpPr txBox="1"/>
          <p:nvPr/>
        </p:nvSpPr>
        <p:spPr>
          <a:xfrm>
            <a:off x="5996537" y="2811029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log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321776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SonJuho</dc:creator>
  <cp:lastModifiedBy>SonJuho</cp:lastModifiedBy>
  <cp:revision>9</cp:revision>
  <dcterms:created xsi:type="dcterms:W3CDTF">2022-06-16T13:25:11Z</dcterms:created>
  <dcterms:modified xsi:type="dcterms:W3CDTF">2022-06-16T13:42:50Z</dcterms:modified>
</cp:coreProperties>
</file>