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77C98-2583-4CF9-8CD5-9FB06308E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069879-A260-4E0E-8949-CF95F7AF2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856F2-EC51-411D-BE1A-D5AD0B74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DA73-AA4E-4C5E-A8AB-B0CFBCC81643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71444-7DC3-40BD-BC61-ADCBED91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7067F-B4AC-4F36-AD2B-9D7BA7CF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9A10-1D1D-4C2A-864D-22356562D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03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0F121-D32D-49C7-A056-8A5F7953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430705-7BF2-4FE6-BFF4-DA843B6C1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67773-E106-4586-A09C-FFA10C48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DA73-AA4E-4C5E-A8AB-B0CFBCC81643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77D3F-AAC5-4F14-AE4D-E62068ED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F51B97-F6F8-43FE-8EE1-A7843C72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9A10-1D1D-4C2A-864D-22356562D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0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8B3EC1-EE6D-4ACF-B574-4B8C8D1FD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04614C-56D0-4FB5-AEA5-EA464B331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50C83-3BED-4100-9A56-11B2A94B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DA73-AA4E-4C5E-A8AB-B0CFBCC81643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B4D5C-BDAC-4138-B8E3-FEEA1151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1AC7B-6F1D-4353-8794-01A00E76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9A10-1D1D-4C2A-864D-22356562D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04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0C579-3DD2-492C-ACCF-B6BA84F6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A0F03-57E9-4825-966F-C7D71F653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FAB0C-F352-4806-BFF0-2A718DDB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DA73-AA4E-4C5E-A8AB-B0CFBCC81643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66DFB-45B6-4D59-B1CE-C87AD8B0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A6E937-BBF7-4524-A18C-7F30DBFA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9A10-1D1D-4C2A-864D-22356562D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34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9DB0E-FDD6-4072-88FE-975655BC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4D7931-DCB0-4F7F-BA00-DE8CC4C58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EAC90-9426-4907-A80B-E6A7BDBE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DA73-AA4E-4C5E-A8AB-B0CFBCC81643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E0DF1-DCE5-42B0-B004-02C82245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DF5F2F-73F3-44AE-98C5-9764A6DF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9A10-1D1D-4C2A-864D-22356562D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9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8CFEA-788B-49E8-9552-03D79A4F3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86EF94-74FA-4737-B9F7-9C673C2CD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52A4E9-44C3-4945-838F-DE4DFBDCC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4E5A1E-6FF9-41D3-A9E0-3CDF6C7E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DA73-AA4E-4C5E-A8AB-B0CFBCC81643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0E79E2-1DA7-433C-AEB5-86D275E1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43782C-326D-43D8-A1A1-498B2997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9A10-1D1D-4C2A-864D-22356562D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16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6A404-E6BF-4FA1-9B85-A3D8F496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017F9E-9B9F-4A19-9378-6CAA46FC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932C9C-A629-4B2A-A0A1-D910E6A76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CD129A-8EFA-495F-BA51-A490402B3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7A8D30-A243-406F-810B-CAF842454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18A44B-B708-4266-A040-741DA936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DA73-AA4E-4C5E-A8AB-B0CFBCC81643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43B844-B20A-4739-81BC-CE0ECC84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572DAE-AA8A-4DFF-97BA-00839AA9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9A10-1D1D-4C2A-864D-22356562D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07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4ECF6-FC37-4BD3-9908-D36680124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761F94-ECB6-41F1-9F51-012118FC1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DA73-AA4E-4C5E-A8AB-B0CFBCC81643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41DC1D-0359-409A-B2D2-C07BDB9F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3D6385-C6B6-483C-88EC-FD072C4C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9A10-1D1D-4C2A-864D-22356562D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6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0CAD49-FC73-4A20-A88E-115C0336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DA73-AA4E-4C5E-A8AB-B0CFBCC81643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496D4D-5344-40C1-AE2C-BD3E5496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F34D4B-6846-47FB-87BF-623C5A0A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9A10-1D1D-4C2A-864D-22356562D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75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FF687-F92C-47EE-B3D2-4D78EE3B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E84183-BDB9-4C39-9B2C-851AE7E6B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95F433-8A61-49E2-B1AA-549EE2AAF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CB47C5-AC38-421D-89AF-855852CFC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DA73-AA4E-4C5E-A8AB-B0CFBCC81643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3454C9-EB66-4961-8184-AE072E4A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8447E6-93B5-4906-B83F-1B0B03F3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9A10-1D1D-4C2A-864D-22356562D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20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8E010-0B25-4B68-8271-F08A1DDA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15152C-D365-4090-8FFA-F09E401A3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08D06E-4424-4469-8712-8BAE31E68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D9965B-D523-44E0-A034-C5DEA000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DA73-AA4E-4C5E-A8AB-B0CFBCC81643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53A693-AA0E-4BB9-BB0B-CB551DF1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9DADFB-0CE1-4D4C-B016-E2489EC4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9A10-1D1D-4C2A-864D-22356562D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89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443C5A-8479-4645-B55E-EB8FFDD46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4F55BC-2C5D-445D-B374-44749E1B5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C6CE22-2E98-41AD-847E-8B3855560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8DA73-AA4E-4C5E-A8AB-B0CFBCC81643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CF56CF-FF88-44BD-9FFC-271A2A797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79E30-E6FD-42D2-AE0B-A6DF7F78A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A9A10-1D1D-4C2A-864D-22356562D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89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7C6F8E-32CE-4900-91AD-5E19EC1A85D5}"/>
              </a:ext>
            </a:extLst>
          </p:cNvPr>
          <p:cNvSpPr txBox="1"/>
          <p:nvPr/>
        </p:nvSpPr>
        <p:spPr>
          <a:xfrm>
            <a:off x="838200" y="1726130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/>
              <a:t>서울시 부동산 투자 예측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E8E76-A3CE-423F-94D2-29A084C6D13D}"/>
              </a:ext>
            </a:extLst>
          </p:cNvPr>
          <p:cNvSpPr txBox="1"/>
          <p:nvPr/>
        </p:nvSpPr>
        <p:spPr>
          <a:xfrm>
            <a:off x="2799347" y="5237550"/>
            <a:ext cx="8614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400" dirty="0"/>
              <a:t>김하진</a:t>
            </a:r>
          </a:p>
        </p:txBody>
      </p:sp>
    </p:spTree>
    <p:extLst>
      <p:ext uri="{BB962C8B-B14F-4D97-AF65-F5344CB8AC3E}">
        <p14:creationId xmlns:p14="http://schemas.microsoft.com/office/powerpoint/2010/main" val="190205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79F959-9356-46DB-A22F-6E7779CE8941}"/>
              </a:ext>
            </a:extLst>
          </p:cNvPr>
          <p:cNvSpPr txBox="1"/>
          <p:nvPr/>
        </p:nvSpPr>
        <p:spPr>
          <a:xfrm>
            <a:off x="256674" y="522972"/>
            <a:ext cx="19410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목차</a:t>
            </a:r>
            <a:endParaRPr lang="en-US" altLang="ko-KR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6C2E78-4C17-40A8-8691-EA6B14803A9C}"/>
              </a:ext>
            </a:extLst>
          </p:cNvPr>
          <p:cNvSpPr txBox="1"/>
          <p:nvPr/>
        </p:nvSpPr>
        <p:spPr>
          <a:xfrm>
            <a:off x="657726" y="1716505"/>
            <a:ext cx="98498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/>
              <a:t>사용된 데이터</a:t>
            </a:r>
            <a:endParaRPr lang="en-US" altLang="ko-KR" sz="36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r>
              <a:rPr lang="ko-KR" altLang="en-US" sz="3600" dirty="0"/>
              <a:t>영향이 큰 특성</a:t>
            </a:r>
            <a:endParaRPr lang="en-US" altLang="ko-KR" sz="36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r>
              <a:rPr lang="ko-KR" altLang="en-US" sz="3600" dirty="0"/>
              <a:t>추천</a:t>
            </a:r>
            <a:r>
              <a:rPr lang="en-US" altLang="ko-KR" sz="3600" dirty="0"/>
              <a:t>/</a:t>
            </a:r>
            <a:r>
              <a:rPr lang="ko-KR" altLang="en-US" sz="3600" dirty="0" err="1"/>
              <a:t>비추천</a:t>
            </a:r>
            <a:r>
              <a:rPr lang="ko-KR" altLang="en-US" sz="3600" dirty="0"/>
              <a:t> 특성</a:t>
            </a:r>
            <a:endParaRPr lang="en-US" altLang="ko-KR" sz="36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r>
              <a:rPr lang="ko-KR" altLang="en-US" sz="3600" dirty="0"/>
              <a:t>발전 방향</a:t>
            </a:r>
          </a:p>
        </p:txBody>
      </p:sp>
    </p:spTree>
    <p:extLst>
      <p:ext uri="{BB962C8B-B14F-4D97-AF65-F5344CB8AC3E}">
        <p14:creationId xmlns:p14="http://schemas.microsoft.com/office/powerpoint/2010/main" val="74227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50ACC0-1810-4734-99F7-5D3B3C5DB724}"/>
              </a:ext>
            </a:extLst>
          </p:cNvPr>
          <p:cNvSpPr txBox="1"/>
          <p:nvPr/>
        </p:nvSpPr>
        <p:spPr>
          <a:xfrm>
            <a:off x="256674" y="282341"/>
            <a:ext cx="2518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데이터명</a:t>
            </a:r>
            <a:endParaRPr lang="en-US" altLang="ko-KR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2B3FF2-EF53-46B1-ADD9-ABE0DC72D746}"/>
              </a:ext>
            </a:extLst>
          </p:cNvPr>
          <p:cNvSpPr txBox="1"/>
          <p:nvPr/>
        </p:nvSpPr>
        <p:spPr>
          <a:xfrm>
            <a:off x="256673" y="1347537"/>
            <a:ext cx="51334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/>
              <a:t>날짜</a:t>
            </a:r>
            <a:endParaRPr lang="en-US" altLang="ko-KR" sz="2800" dirty="0"/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buAutoNum type="arabicPeriod"/>
            </a:pPr>
            <a:r>
              <a:rPr lang="ko-KR" altLang="en-US" sz="2800" dirty="0"/>
              <a:t>지역</a:t>
            </a:r>
            <a:endParaRPr lang="en-US" altLang="ko-KR" sz="2800" dirty="0"/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buAutoNum type="arabicPeriod"/>
            </a:pPr>
            <a:r>
              <a:rPr lang="ko-KR" altLang="en-US" sz="2800" dirty="0"/>
              <a:t>매물 종류</a:t>
            </a:r>
            <a:endParaRPr lang="en-US" altLang="ko-KR" sz="2800" dirty="0"/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buAutoNum type="arabicPeriod"/>
            </a:pPr>
            <a:r>
              <a:rPr lang="ko-KR" altLang="en-US" sz="2800" dirty="0"/>
              <a:t>매매가격지수</a:t>
            </a:r>
            <a:endParaRPr lang="en-US" altLang="ko-KR" sz="2800" dirty="0"/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buAutoNum type="arabicPeriod"/>
            </a:pPr>
            <a:r>
              <a:rPr lang="ko-KR" altLang="en-US" sz="2800" dirty="0"/>
              <a:t>매매대비전세 비율</a:t>
            </a:r>
            <a:endParaRPr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C7091A-B17E-49DC-AA7D-F34D198BDA1A}"/>
              </a:ext>
            </a:extLst>
          </p:cNvPr>
          <p:cNvSpPr txBox="1"/>
          <p:nvPr/>
        </p:nvSpPr>
        <p:spPr>
          <a:xfrm>
            <a:off x="5390145" y="1347537"/>
            <a:ext cx="513347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 startAt="6"/>
            </a:pPr>
            <a:r>
              <a:rPr lang="ko-KR" altLang="en-US" sz="2800" dirty="0"/>
              <a:t>정기예금금리</a:t>
            </a:r>
            <a:endParaRPr lang="en-US" altLang="ko-KR" sz="2800" dirty="0"/>
          </a:p>
          <a:p>
            <a:pPr marL="514350" indent="-514350">
              <a:buAutoNum type="arabicPeriod" startAt="6"/>
            </a:pPr>
            <a:endParaRPr lang="en-US" altLang="ko-KR" sz="2800" dirty="0"/>
          </a:p>
          <a:p>
            <a:pPr marL="514350" indent="-514350">
              <a:buAutoNum type="arabicPeriod" startAt="7"/>
            </a:pPr>
            <a:r>
              <a:rPr lang="ko-KR" altLang="en-US" sz="2800" dirty="0"/>
              <a:t>주택담보대출금리</a:t>
            </a:r>
            <a:endParaRPr lang="en-US" altLang="ko-KR" sz="2800" dirty="0"/>
          </a:p>
          <a:p>
            <a:pPr marL="514350" indent="-514350">
              <a:buAutoNum type="arabicPeriod" startAt="7"/>
            </a:pPr>
            <a:endParaRPr lang="en-US" altLang="ko-KR" sz="2800" dirty="0"/>
          </a:p>
          <a:p>
            <a:pPr marL="514350" indent="-514350">
              <a:buAutoNum type="arabicPeriod" startAt="8"/>
            </a:pPr>
            <a:r>
              <a:rPr lang="ko-KR" altLang="en-US" sz="2800" dirty="0"/>
              <a:t>종합주가지수</a:t>
            </a:r>
            <a:endParaRPr lang="en-US" altLang="ko-KR" sz="2800" dirty="0"/>
          </a:p>
          <a:p>
            <a:pPr marL="514350" indent="-514350">
              <a:buAutoNum type="arabicPeriod" startAt="8"/>
            </a:pPr>
            <a:endParaRPr lang="en-US" altLang="ko-KR" sz="2800" dirty="0"/>
          </a:p>
          <a:p>
            <a:pPr marL="514350" indent="-514350">
              <a:buAutoNum type="arabicPeriod" startAt="9"/>
            </a:pPr>
            <a:r>
              <a:rPr lang="ko-KR" altLang="en-US" sz="2800" dirty="0"/>
              <a:t>환율</a:t>
            </a:r>
            <a:endParaRPr lang="en-US" altLang="ko-KR" sz="2800" dirty="0"/>
          </a:p>
          <a:p>
            <a:pPr marL="514350" indent="-514350">
              <a:buAutoNum type="arabicPeriod" startAt="9"/>
            </a:pPr>
            <a:endParaRPr lang="en-US" altLang="ko-KR" sz="2800" dirty="0"/>
          </a:p>
          <a:p>
            <a:r>
              <a:rPr lang="en-US" altLang="ko-KR" sz="2800" dirty="0"/>
              <a:t>10.</a:t>
            </a:r>
            <a:r>
              <a:rPr lang="ko-KR" altLang="en-US" sz="2800" dirty="0"/>
              <a:t>가계대출대비주택대출 비율</a:t>
            </a:r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buAutoNum type="arabicPeriod"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5702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651841C-78AD-453A-B5C9-F4A5FDD58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541" y="0"/>
            <a:ext cx="83518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6197C7-2AF9-4AB3-8B85-DCD055549F4A}"/>
              </a:ext>
            </a:extLst>
          </p:cNvPr>
          <p:cNvSpPr txBox="1"/>
          <p:nvPr/>
        </p:nvSpPr>
        <p:spPr>
          <a:xfrm>
            <a:off x="300622" y="1969624"/>
            <a:ext cx="25930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특성</a:t>
            </a:r>
            <a:endParaRPr lang="en-US" altLang="ko-KR" sz="5400" dirty="0"/>
          </a:p>
          <a:p>
            <a:r>
              <a:rPr lang="ko-KR" altLang="en-US" sz="5400" dirty="0"/>
              <a:t>중요도</a:t>
            </a:r>
          </a:p>
        </p:txBody>
      </p:sp>
    </p:spTree>
    <p:extLst>
      <p:ext uri="{BB962C8B-B14F-4D97-AF65-F5344CB8AC3E}">
        <p14:creationId xmlns:p14="http://schemas.microsoft.com/office/powerpoint/2010/main" val="98898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그림 13" descr="텍스트, 창문이(가) 표시된 사진&#10;&#10;자동 생성된 설명">
            <a:extLst>
              <a:ext uri="{FF2B5EF4-FFF2-40B4-BE49-F238E27FC236}">
                <a16:creationId xmlns:a16="http://schemas.microsoft.com/office/drawing/2014/main" id="{A53626AD-7759-4E91-B48E-E46ABA603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226" y="643467"/>
            <a:ext cx="3440132" cy="557106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4F71931F-86C6-4593-8D63-1EB842FB5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314" y="640638"/>
            <a:ext cx="318943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3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9CFB7B-8029-43E7-BF0B-11204E155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015" y="654548"/>
            <a:ext cx="6639852" cy="60301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3CC8DB-C8AE-4378-8913-8082D4D666B1}"/>
              </a:ext>
            </a:extLst>
          </p:cNvPr>
          <p:cNvSpPr txBox="1"/>
          <p:nvPr/>
        </p:nvSpPr>
        <p:spPr>
          <a:xfrm>
            <a:off x="134754" y="654548"/>
            <a:ext cx="5057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동남권 아파트</a:t>
            </a:r>
            <a:endParaRPr lang="en-US" altLang="ko-KR" sz="4800" dirty="0"/>
          </a:p>
          <a:p>
            <a:r>
              <a:rPr lang="ko-KR" altLang="en-US" sz="4800" dirty="0"/>
              <a:t>매물에 대한 오차</a:t>
            </a:r>
          </a:p>
        </p:txBody>
      </p:sp>
    </p:spTree>
    <p:extLst>
      <p:ext uri="{BB962C8B-B14F-4D97-AF65-F5344CB8AC3E}">
        <p14:creationId xmlns:p14="http://schemas.microsoft.com/office/powerpoint/2010/main" val="403839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651841C-78AD-453A-B5C9-F4A5FDD58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541" y="0"/>
            <a:ext cx="83518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6197C7-2AF9-4AB3-8B85-DCD055549F4A}"/>
              </a:ext>
            </a:extLst>
          </p:cNvPr>
          <p:cNvSpPr txBox="1"/>
          <p:nvPr/>
        </p:nvSpPr>
        <p:spPr>
          <a:xfrm>
            <a:off x="300622" y="1969624"/>
            <a:ext cx="25930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특성</a:t>
            </a:r>
            <a:endParaRPr lang="en-US" altLang="ko-KR" sz="5400" dirty="0"/>
          </a:p>
          <a:p>
            <a:r>
              <a:rPr lang="ko-KR" altLang="en-US" sz="5400" dirty="0"/>
              <a:t>중요도</a:t>
            </a:r>
          </a:p>
        </p:txBody>
      </p:sp>
    </p:spTree>
    <p:extLst>
      <p:ext uri="{BB962C8B-B14F-4D97-AF65-F5344CB8AC3E}">
        <p14:creationId xmlns:p14="http://schemas.microsoft.com/office/powerpoint/2010/main" val="76334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CC385D-0185-425C-AFBF-17DD3642B87B}"/>
              </a:ext>
            </a:extLst>
          </p:cNvPr>
          <p:cNvSpPr txBox="1"/>
          <p:nvPr/>
        </p:nvSpPr>
        <p:spPr>
          <a:xfrm>
            <a:off x="838200" y="2644170"/>
            <a:ext cx="10515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435898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43</Words>
  <Application>Microsoft Office PowerPoint</Application>
  <PresentationFormat>와이드스크린</PresentationFormat>
  <Paragraphs>36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임누가</dc:creator>
  <cp:lastModifiedBy>임누가</cp:lastModifiedBy>
  <cp:revision>6</cp:revision>
  <dcterms:created xsi:type="dcterms:W3CDTF">2021-07-02T06:14:22Z</dcterms:created>
  <dcterms:modified xsi:type="dcterms:W3CDTF">2021-07-02T08:09:30Z</dcterms:modified>
</cp:coreProperties>
</file>