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0A944-5A1E-4741-8426-273692464F1B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7F58-814C-47AB-9F7C-E6FE44F4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B38F7-5D40-4FA2-AD8E-93DA9531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CF438B-6753-44B2-8FB4-A7A5EB85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192F5-67F4-4302-8477-65ACCE26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BB8A1-94F3-4053-A459-FF1EEF89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73324-39A1-45F1-B01B-ED77EC5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1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ED972-9167-4B38-BB46-A73FEF71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A477DE-0D0E-4172-99AE-738761F7C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F5E1F-2287-4B1F-B8EE-BE9F23BC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3A5DD-8B55-4117-8EEC-CB1FE303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F0A72-6815-4EB9-8AA8-DEB540FF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82B85-B298-446F-AE27-76A5CE757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2BBCFC-90AB-4EA4-8151-48039B96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A8B31-F724-4497-88F9-8037BF6C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189CC-8B97-4BAC-B1EB-45013F2B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ABE2F-25A8-45D4-844F-DF6FD62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F088-4A98-4512-816A-FD8A0D77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38B3D-BB83-4602-86F8-0AC8F40C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3116D-BC61-47CD-AFD1-34B9FCA7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753FD-020E-4A8C-A44B-6837B530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A2E74-4DAB-4186-8173-D876DD30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BF644-98FA-4339-8308-2713337A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28222-A7D4-48D7-9027-EE757C2E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33E2B-8C87-49B0-8179-09AD6BCF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3AD3D-FA6B-48EA-B4EE-515CEC3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2C443-08B0-42B1-B589-40BFE3C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DDCD3-C375-4DB1-9800-119A8D67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68C3-973E-4273-BD67-B5F8BC8B2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75AA0-F8AC-4869-ABEE-0207AB14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B01E0-27B6-4157-99CF-039383B9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3F00B-051F-4D28-975F-E51411B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E1CE9-E4E5-4093-AE19-7F8064F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6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81E51-7767-44F0-8E08-0314A5F2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A2AF4-B99D-4D2B-8761-0EE69C2B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99F3A-3054-4B3F-9CAE-078EB85D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3D267-62FF-4490-927B-EE17CC14D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12E69-E064-45CB-9835-C4D980FF6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4C5A9-958B-467D-8AF2-25085CAC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58141-75D8-45D4-BBCC-F3E9DAD7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A1B77C-6A97-40D7-A3DF-8B589DAD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9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7FE2-9E7B-466E-9F83-683C3DC0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E37065-4A1D-4735-AF0D-24F4960E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FE77A-24A5-47FB-A46F-773E0F8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93732-F5CB-40A4-ADF6-A193906B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A8A68-3BBA-4FB6-86C9-39E86192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E8364-2CDC-44EB-9A7D-747CE213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1B4B9-4740-4ADE-8EA8-415227D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2D583-58F7-4B4A-BE79-28C220E1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B6D9F-4CF4-4890-9CE9-98F12EC3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39663-C2FE-4042-8821-BF15E6C1E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75467-3283-4996-843B-F00DB7C9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04D27-F7E3-4892-A5F2-805AEE5B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2B382-6AA6-4053-B338-7FE01F0F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4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77145-2277-40BE-9E8D-DF96B88D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CBA15-F1A6-44C1-A71B-D3D81264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67FC4-DE67-43A2-A305-88DABAC2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60B03-47FA-4347-BCC2-1C173050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353D5-4CB2-494F-A33C-1048D9B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04BC90-2B17-49D6-BCBA-F6886BC5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D74247-5DBE-436A-9461-4ABE0769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A1623-F596-492D-9AC7-11C3CC08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501AC-3621-42E2-BE27-E4DDC1084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D313-2A9B-4622-B9CD-4A0B57C798E6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339CF-FEAF-46B7-886D-717485321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0844D-CAFC-4E54-8EDF-50DB79C8E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770B-0A51-41B2-9277-D61F052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5827056-A2B6-445D-80D2-0EBBF068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5800" y="3615424"/>
            <a:ext cx="3577135" cy="273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999015-2FF0-47CF-B4BD-5388580F2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5800" y="643466"/>
            <a:ext cx="3521243" cy="26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5B0C32-26C5-4F0B-8B14-8F5C7DE8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1285" y="3671316"/>
            <a:ext cx="3498885" cy="268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B982F9-D8A0-4F55-A80B-E4B83BE9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4820" y="654645"/>
            <a:ext cx="3431813" cy="26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B0799-30C7-4FBA-9007-DFA103C5FA4E}"/>
              </a:ext>
            </a:extLst>
          </p:cNvPr>
          <p:cNvSpPr txBox="1"/>
          <p:nvPr/>
        </p:nvSpPr>
        <p:spPr>
          <a:xfrm>
            <a:off x="2687893" y="274134"/>
            <a:ext cx="68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순서대로 </a:t>
            </a:r>
            <a:r>
              <a:rPr lang="en-US" altLang="ko-KR" dirty="0"/>
              <a:t>Other, NA, EU, JP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470F1-A9E5-4E8D-BF32-D9B0A7DE4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FCC7A0-3027-49A2-926A-57D175D8C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16" y="1323760"/>
            <a:ext cx="6692083" cy="5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B21694-189B-4337-9B6A-0C78DEA32D07}"/>
              </a:ext>
            </a:extLst>
          </p:cNvPr>
          <p:cNvSpPr txBox="1"/>
          <p:nvPr/>
        </p:nvSpPr>
        <p:spPr>
          <a:xfrm>
            <a:off x="2952355" y="71306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지금까지 판매된 게임의 장르별 비율</a:t>
            </a:r>
          </a:p>
        </p:txBody>
      </p:sp>
    </p:spTree>
    <p:extLst>
      <p:ext uri="{BB962C8B-B14F-4D97-AF65-F5344CB8AC3E}">
        <p14:creationId xmlns:p14="http://schemas.microsoft.com/office/powerpoint/2010/main" val="2307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AB8BD82-2411-4193-B055-D41E656A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668" y="643466"/>
            <a:ext cx="4812873" cy="26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CD314B01-F7B2-43B4-968E-6F530CA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054" y="643466"/>
            <a:ext cx="4812873" cy="26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7DE2FD-72F4-4125-8E1F-3C00AC18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449" y="3671315"/>
            <a:ext cx="4606069" cy="26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A3D6B8E-864D-4F67-A5FB-FFED2A9A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2334" y="3671315"/>
            <a:ext cx="4606069" cy="269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7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5DE8D82-0B99-42BC-B7E9-50435C13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9" y="785125"/>
            <a:ext cx="8546808" cy="49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4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A6EB728-2991-488B-876E-66FE872E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81188"/>
            <a:ext cx="5291666" cy="309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5DE8D82-0B99-42BC-B7E9-50435C13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901031"/>
            <a:ext cx="5291667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7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02330-F2D2-42C0-812C-A0097872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578"/>
            <a:ext cx="12192000" cy="6162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C95D48-3255-4891-BF02-D80FAB848470}"/>
              </a:ext>
            </a:extLst>
          </p:cNvPr>
          <p:cNvSpPr txBox="1"/>
          <p:nvPr/>
        </p:nvSpPr>
        <p:spPr>
          <a:xfrm>
            <a:off x="3047198" y="16481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2000</a:t>
            </a:r>
            <a:r>
              <a:rPr lang="ko-KR" altLang="en-US" dirty="0"/>
              <a:t>년도 이후 게임 판매순위</a:t>
            </a:r>
            <a:r>
              <a:rPr lang="en-US" altLang="ko-KR" dirty="0"/>
              <a:t>(1~20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3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CBCC45-9189-43C0-9D8E-E2EC99B3DBA3}"/>
              </a:ext>
            </a:extLst>
          </p:cNvPr>
          <p:cNvSpPr txBox="1"/>
          <p:nvPr/>
        </p:nvSpPr>
        <p:spPr>
          <a:xfrm>
            <a:off x="3047198" y="16481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2010</a:t>
            </a:r>
            <a:r>
              <a:rPr lang="ko-KR" altLang="en-US" dirty="0"/>
              <a:t>년도 이후 게임 판매순위</a:t>
            </a:r>
            <a:r>
              <a:rPr lang="en-US" altLang="ko-KR" dirty="0"/>
              <a:t>(1~20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C14D40-5A2D-4B33-BE70-7C406B5B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60"/>
            <a:ext cx="12192000" cy="60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4A63B1-9BF5-4781-9911-F05B75DF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57" y="643467"/>
            <a:ext cx="1754886" cy="5571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62F7B-F1C3-44D4-8829-2C29353D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485" y="1235392"/>
            <a:ext cx="1754886" cy="4387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02A8C-6184-4A22-8C28-90C04F42A79A}"/>
              </a:ext>
            </a:extLst>
          </p:cNvPr>
          <p:cNvSpPr txBox="1"/>
          <p:nvPr/>
        </p:nvSpPr>
        <p:spPr>
          <a:xfrm>
            <a:off x="2687893" y="274134"/>
            <a:ext cx="687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2000</a:t>
            </a:r>
            <a:r>
              <a:rPr lang="ko-KR" altLang="en-US" dirty="0"/>
              <a:t>년 이후와 </a:t>
            </a:r>
            <a:r>
              <a:rPr lang="en-US" altLang="ko-KR" dirty="0"/>
              <a:t>2010</a:t>
            </a:r>
            <a:r>
              <a:rPr lang="ko-KR" altLang="en-US" dirty="0"/>
              <a:t>년 이후 게임 판매량 </a:t>
            </a:r>
            <a:r>
              <a:rPr lang="en-US" altLang="ko-KR" dirty="0"/>
              <a:t>100</a:t>
            </a:r>
            <a:r>
              <a:rPr lang="ko-KR" altLang="en-US" dirty="0"/>
              <a:t>위 중 플랫폼별 분류</a:t>
            </a:r>
          </a:p>
        </p:txBody>
      </p:sp>
    </p:spTree>
    <p:extLst>
      <p:ext uri="{BB962C8B-B14F-4D97-AF65-F5344CB8AC3E}">
        <p14:creationId xmlns:p14="http://schemas.microsoft.com/office/powerpoint/2010/main" val="16312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</Words>
  <Application>Microsoft Office PowerPoint</Application>
  <PresentationFormat>와이드스크린</PresentationFormat>
  <Paragraphs>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임누가</dc:creator>
  <cp:lastModifiedBy>임누가</cp:lastModifiedBy>
  <cp:revision>8</cp:revision>
  <dcterms:created xsi:type="dcterms:W3CDTF">2021-06-02T05:14:56Z</dcterms:created>
  <dcterms:modified xsi:type="dcterms:W3CDTF">2021-06-02T08:18:28Z</dcterms:modified>
</cp:coreProperties>
</file>