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349" r:id="rId4"/>
    <p:sldId id="35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5F7EE"/>
    <a:srgbClr val="BDE9D3"/>
    <a:srgbClr val="008000"/>
    <a:srgbClr val="365E8E"/>
    <a:srgbClr val="006000"/>
    <a:srgbClr val="007A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7453" autoAdjust="0"/>
  </p:normalViewPr>
  <p:slideViewPr>
    <p:cSldViewPr>
      <p:cViewPr>
        <p:scale>
          <a:sx n="100" d="100"/>
          <a:sy n="100" d="100"/>
        </p:scale>
        <p:origin x="-2346" y="-408"/>
      </p:cViewPr>
      <p:guideLst>
        <p:guide orient="horz" pos="3974"/>
        <p:guide orient="horz" pos="935"/>
        <p:guide orient="horz" pos="4065"/>
        <p:guide orient="horz" pos="2568"/>
        <p:guide orient="horz" pos="845"/>
        <p:guide orient="horz" pos="3748"/>
        <p:guide pos="2880"/>
        <p:guide pos="295"/>
        <p:guide pos="657"/>
        <p:guide pos="1746"/>
        <p:guide pos="3243"/>
        <p:guide pos="5329"/>
        <p:guide pos="385"/>
        <p:guide pos="2971"/>
        <p:guide pos="21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9" d="100"/>
          <a:sy n="89" d="100"/>
        </p:scale>
        <p:origin x="-37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3E81-4416-428E-876F-6BB47DE71D49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0D1B4-CF4F-488D-8386-5F11FB0D01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8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:\포폴\블로그용\월별 템플릿\프레젠테이션1\메인0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73289"/>
            <a:ext cx="9144000" cy="1470025"/>
          </a:xfrm>
        </p:spPr>
        <p:txBody>
          <a:bodyPr>
            <a:normAutofit/>
          </a:bodyPr>
          <a:lstStyle>
            <a:lvl1pPr algn="ctr">
              <a:defRPr sz="4800" b="1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1353" y="3920974"/>
            <a:ext cx="6400800" cy="11430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445224"/>
            <a:ext cx="3194429" cy="1394358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 userDrawn="1"/>
        </p:nvSpPr>
        <p:spPr>
          <a:xfrm>
            <a:off x="6354511" y="44624"/>
            <a:ext cx="2546171" cy="27699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rgbClr val="0C3B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Total solution for Vision system </a:t>
            </a:r>
            <a:endParaRPr lang="en-US" altLang="ko-KR" sz="1600" b="1" dirty="0" smtClean="0">
              <a:solidFill>
                <a:srgbClr val="0C3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31"/>
          <a:stretch/>
        </p:blipFill>
        <p:spPr>
          <a:xfrm>
            <a:off x="8776967" y="28888"/>
            <a:ext cx="293417" cy="36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5628" y="404664"/>
            <a:ext cx="8940867" cy="6336704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99392"/>
            <a:ext cx="1023102" cy="10231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31"/>
          <a:stretch/>
        </p:blipFill>
        <p:spPr>
          <a:xfrm>
            <a:off x="8776967" y="28888"/>
            <a:ext cx="293417" cy="3662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1" y="6074751"/>
            <a:ext cx="1512167" cy="66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792F-1CB6-4DA1-BCD3-55BC1B74AB36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792F-1CB6-4DA1-BCD3-55BC1B74AB36}" type="datetimeFigureOut">
              <a:rPr lang="ko-KR" altLang="en-US" smtClean="0"/>
              <a:pPr/>
              <a:t>2018-04-30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D7C-C539-4551-9A9D-B0995C07D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648" y="2060848"/>
            <a:ext cx="8966847" cy="147002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Solar Cell Machine - Vision System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31846" y="3474701"/>
            <a:ext cx="4075428" cy="1498612"/>
          </a:xfrm>
        </p:spPr>
        <p:txBody>
          <a:bodyPr>
            <a:norm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  <a:cs typeface="Arial" pitchFamily="34" charset="0"/>
              </a:rPr>
              <a:t>2018.01.01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Arial" pitchFamily="34" charset="0"/>
              </a:rPr>
              <a:t>(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Arial" pitchFamily="34" charset="0"/>
              </a:rPr>
              <a:t>주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Arial" pitchFamily="34" charset="0"/>
              </a:rPr>
              <a:t>) KP Vision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Arial" pitchFamily="34" charset="0"/>
              </a:rPr>
              <a:t>    이 준 호</a:t>
            </a:r>
            <a:endParaRPr lang="ko-KR" altLang="en-US" sz="2000" dirty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-5653136" y="-939104"/>
            <a:ext cx="8712968" cy="8712968"/>
          </a:xfrm>
          <a:prstGeom prst="ellipse">
            <a:avLst/>
          </a:prstGeom>
          <a:solidFill>
            <a:srgbClr val="015198">
              <a:alpha val="8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8"/>
          <p:cNvGrpSpPr/>
          <p:nvPr/>
        </p:nvGrpSpPr>
        <p:grpSpPr>
          <a:xfrm>
            <a:off x="2627784" y="980728"/>
            <a:ext cx="2335261" cy="1023102"/>
            <a:chOff x="5058211" y="1340768"/>
            <a:chExt cx="2335261" cy="102310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8211" y="1340768"/>
              <a:ext cx="1023102" cy="102310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903769" y="1520409"/>
              <a:ext cx="14897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01 </a:t>
              </a:r>
              <a:r>
                <a:rPr lang="en-US" altLang="ko-KR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/>
                  <a:ea typeface="HY견고딕" pitchFamily="18" charset="-127"/>
                </a:rPr>
                <a:t>Title1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2" name="그룹 25"/>
          <p:cNvGrpSpPr/>
          <p:nvPr/>
        </p:nvGrpSpPr>
        <p:grpSpPr>
          <a:xfrm>
            <a:off x="3200051" y="2321082"/>
            <a:ext cx="2335261" cy="1023102"/>
            <a:chOff x="5058211" y="1340768"/>
            <a:chExt cx="2335261" cy="102310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8211" y="1340768"/>
              <a:ext cx="1023102" cy="102310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903769" y="1520409"/>
              <a:ext cx="14897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02 </a:t>
              </a:r>
              <a:r>
                <a:rPr lang="en-US" altLang="ko-KR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Title2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endParaRPr>
            </a:p>
          </p:txBody>
        </p:sp>
      </p:grpSp>
      <p:grpSp>
        <p:nvGrpSpPr>
          <p:cNvPr id="13" name="그룹 28"/>
          <p:cNvGrpSpPr/>
          <p:nvPr/>
        </p:nvGrpSpPr>
        <p:grpSpPr>
          <a:xfrm>
            <a:off x="3203848" y="3713887"/>
            <a:ext cx="2335261" cy="1023102"/>
            <a:chOff x="5058211" y="1340768"/>
            <a:chExt cx="2335261" cy="102310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8211" y="1340768"/>
              <a:ext cx="1023102" cy="102310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903769" y="1520409"/>
              <a:ext cx="14897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03 </a:t>
              </a:r>
              <a:r>
                <a:rPr lang="en-US" altLang="ko-KR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Title3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Helvetica75" pitchFamily="34" charset="0"/>
                <a:ea typeface="-윤고딕330" pitchFamily="18" charset="-127"/>
              </a:endParaRPr>
            </a:p>
          </p:txBody>
        </p:sp>
      </p:grpSp>
      <p:grpSp>
        <p:nvGrpSpPr>
          <p:cNvPr id="14" name="그룹 31"/>
          <p:cNvGrpSpPr/>
          <p:nvPr/>
        </p:nvGrpSpPr>
        <p:grpSpPr>
          <a:xfrm>
            <a:off x="2627784" y="5070194"/>
            <a:ext cx="2335261" cy="1023102"/>
            <a:chOff x="4915335" y="1340768"/>
            <a:chExt cx="2335261" cy="102310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335" y="1340768"/>
              <a:ext cx="1023102" cy="102310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760893" y="1520409"/>
              <a:ext cx="14897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04 </a:t>
              </a:r>
              <a:r>
                <a:rPr lang="en-US" altLang="ko-KR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15198"/>
                  </a:solidFill>
                  <a:latin typeface="Helvetica75" pitchFamily="34" charset="0"/>
                  <a:ea typeface="-윤고딕330" pitchFamily="18" charset="-127"/>
                </a:rPr>
                <a:t>Title4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83661" y="644438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01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j-lt"/>
                <a:ea typeface="-윤고딕330" pitchFamily="18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+mn-ea"/>
              </a:rPr>
              <a:t>Title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7463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463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25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Solar Cell Machine - Vision System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 hwan-Note</dc:creator>
  <cp:lastModifiedBy>Junho Lee</cp:lastModifiedBy>
  <cp:revision>414</cp:revision>
  <dcterms:created xsi:type="dcterms:W3CDTF">2013-08-20T14:27:01Z</dcterms:created>
  <dcterms:modified xsi:type="dcterms:W3CDTF">2018-04-30T11:22:12Z</dcterms:modified>
</cp:coreProperties>
</file>