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D553C-FD0F-E2CC-87ED-9291DD7B2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94343-00C2-A37F-1323-AB8663099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C2323-EFAA-5C5F-ADF7-B102F517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23FAD-5CAD-9129-BAF8-AF5FCC7A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85597-7664-5A14-969B-A5E0B9D9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2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2416F-BC88-B641-4D50-25392C85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D815E-254F-6383-742A-2AD3E96E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34D0E-3A7C-91FF-035D-AEBCCC50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FF5CB-B57A-910A-55AC-C8F4D7BF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3E518-7496-A734-9364-D251AA7B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4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B9644F-3092-20B8-C063-598C36CD8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B7EC4-6F1D-55F9-F84B-4FBF6083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55196-AC8B-0DE6-AC88-894A4A67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15081-E72B-E67B-2810-507CFB9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6EA4A-A923-DA18-C06D-7BC7D4D0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14F5B-FB36-4D42-E500-06E2AF09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336656-E959-5DC8-C711-FE1AC7B8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8989F-8A0E-115C-EBCC-2223FD83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496A-CE3A-7E61-EAE7-A8D1C333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B26C7-4036-C0BC-E9C4-F3E4EF94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4007D-C5C2-2104-6D2C-89009AE5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27B69-F571-41DF-644F-0EDDBDA2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735F7-5D81-FFFF-B15A-88869A3D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90A10-3DEE-4720-6D63-30A2DA72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5E9E4-67EF-851F-F796-C3C979BE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3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88198-8FFD-257E-B86E-E5225D23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D96F0-9267-0ED0-7D79-61531A881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708A15-7E5F-3C61-832D-802C9378C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40A53-D4E4-B126-92C5-F24D6859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B2BEF6-C611-F30E-7D2B-10A371CC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ECB4A-F8E8-E142-F2EA-D977B7E8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6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9EFCA-867A-947A-448E-2BCA5418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906E6-56F8-2BF4-651E-1DEEC814A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40B230-E23E-6379-9A5B-388EC0C12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93C4A-93E6-A817-0283-F4A4B56B5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CB6D15-1C9D-0B40-8BAA-4977257CA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B0F090-6B9E-3984-DD8C-7396A852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93C089-4467-04A2-F431-0AF63EB1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837A1-599F-EF0D-7317-D8C39336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6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36B16-8DC1-AEB8-7A1A-CC423B28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6C1453-76D8-459E-4E58-C67FCED5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86034-7A98-302D-87DA-4FE0537B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41191-4CF7-B3BC-1A66-FD2F643E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3311A-A6DD-F10F-4D7E-30E7D9FA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5DA75E-5D8A-58DB-183E-D30BA081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DD3A4-EE51-EF0A-0747-0494FCEC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FC768-6823-0EF5-6DFE-6652A9B9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DD2BE-B7EB-F060-8133-DBCE841F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DBB9C5-0696-68BF-014D-EBA3B7721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593DD-0FDC-B0D6-453B-CE3BDE8E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463B7-2A87-F551-348F-998831DA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B722C-9C63-E67B-E1BC-24A02D31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3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AC732-89D7-1D50-C7F8-EACFDDA7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12B5-0831-7910-6D42-B7E1F13C2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92815-E7BE-A146-5380-AF5DE6AE4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5E37A-0A0E-47AE-49D2-5DACA884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505DA-CE06-4E60-6FFD-6054B2D4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09B82-1891-9304-88D8-E2054D5A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CD6508-24A8-94CB-C40D-C23527DC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2D24A-B47D-075B-2834-2896E8925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2E36B-EC41-BB2B-35FA-49F965DD6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5495C-7C31-4881-937D-D0E892A2EB7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51F50-8258-17BC-9518-DED34C9A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CCA6E2-9A56-0C59-02FB-37EC647F2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45190-9AB7-4A56-977B-DEFDAD2C2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0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8E730B-E9B0-4A60-2704-CE4FBB8B3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979334"/>
              </p:ext>
            </p:extLst>
          </p:nvPr>
        </p:nvGraphicFramePr>
        <p:xfrm>
          <a:off x="563880" y="381000"/>
          <a:ext cx="11292840" cy="611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68">
                  <a:extLst>
                    <a:ext uri="{9D8B030D-6E8A-4147-A177-3AD203B41FA5}">
                      <a16:colId xmlns:a16="http://schemas.microsoft.com/office/drawing/2014/main" val="696114562"/>
                    </a:ext>
                  </a:extLst>
                </a:gridCol>
                <a:gridCol w="2258568">
                  <a:extLst>
                    <a:ext uri="{9D8B030D-6E8A-4147-A177-3AD203B41FA5}">
                      <a16:colId xmlns:a16="http://schemas.microsoft.com/office/drawing/2014/main" val="580811633"/>
                    </a:ext>
                  </a:extLst>
                </a:gridCol>
                <a:gridCol w="2258568">
                  <a:extLst>
                    <a:ext uri="{9D8B030D-6E8A-4147-A177-3AD203B41FA5}">
                      <a16:colId xmlns:a16="http://schemas.microsoft.com/office/drawing/2014/main" val="1715139234"/>
                    </a:ext>
                  </a:extLst>
                </a:gridCol>
                <a:gridCol w="2258568">
                  <a:extLst>
                    <a:ext uri="{9D8B030D-6E8A-4147-A177-3AD203B41FA5}">
                      <a16:colId xmlns:a16="http://schemas.microsoft.com/office/drawing/2014/main" val="793121798"/>
                    </a:ext>
                  </a:extLst>
                </a:gridCol>
                <a:gridCol w="2258568">
                  <a:extLst>
                    <a:ext uri="{9D8B030D-6E8A-4147-A177-3AD203B41FA5}">
                      <a16:colId xmlns:a16="http://schemas.microsoft.com/office/drawing/2014/main" val="386476358"/>
                    </a:ext>
                  </a:extLst>
                </a:gridCol>
              </a:tblGrid>
              <a:tr h="763905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12398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L7-</a:t>
                      </a:r>
                      <a:r>
                        <a:rPr lang="ko-KR" altLang="en-US" sz="2800"/>
                        <a:t>방화벽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HTTP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FTP, SSH, …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15253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u="sng" dirty="0"/>
                        <a:t>Presentation</a:t>
                      </a:r>
                      <a:endParaRPr lang="ko-KR" altLang="en-US" sz="2800" u="sn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70053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048887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L4-</a:t>
                      </a:r>
                      <a:r>
                        <a:rPr lang="ko-KR" altLang="en-US" sz="2800" dirty="0"/>
                        <a:t>공유기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TCP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ICMP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85421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L3-</a:t>
                      </a:r>
                      <a:r>
                        <a:rPr lang="ko-KR" altLang="en-US" sz="2800" dirty="0"/>
                        <a:t>라우터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IP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2091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L2-</a:t>
                      </a:r>
                      <a:r>
                        <a:rPr lang="ko-KR" altLang="en-US" sz="2800" dirty="0"/>
                        <a:t>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highlight>
                            <a:srgbClr val="FFFF00"/>
                          </a:highlight>
                        </a:rPr>
                        <a:t>Ethernet</a:t>
                      </a:r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71143"/>
                  </a:ext>
                </a:extLst>
              </a:tr>
              <a:tr h="763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6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23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43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swujumi</dc:creator>
  <cp:lastModifiedBy>swujumi</cp:lastModifiedBy>
  <cp:revision>15</cp:revision>
  <dcterms:created xsi:type="dcterms:W3CDTF">2024-07-25T07:10:15Z</dcterms:created>
  <dcterms:modified xsi:type="dcterms:W3CDTF">2024-07-25T07:39:28Z</dcterms:modified>
</cp:coreProperties>
</file>