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4E02-A1B9-E1FB-EF22-44716D4F1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E3186-D15A-67FC-765D-72CB958C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6E81-C625-489F-4747-3E4B9D68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B6C9-62B2-6E0F-B357-C2366EC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8DF7-9A3A-EB05-2318-9E09CE4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55AD-2ECA-33D2-3B9B-A0F4C844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1DC7-5683-78D5-4C30-299FEFF52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2CD9-DAB6-98DE-1B52-AC0C157C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C88E-8785-D4C4-8470-71B1976D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DDC7-F524-FD5B-AF43-FE5FD68F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3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0C41B-F379-C944-2AB3-92A6A1316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34780-2CB4-98FA-FB3F-CAA15A4D2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F5C2-AD20-6705-79F4-56926D56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E9B6-5930-01C8-B557-DB84BA13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0409-353B-5065-493D-6A645AAF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07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2498-C605-1B3C-EBED-8BD71243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AA40-78E9-3DAE-9232-45658550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677C-56DD-D779-80DA-F43349FE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9B0D-BA6D-7C92-8A46-0BA669EA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410C-3A01-7CF5-78FB-88473D1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06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FE53-30D5-4383-DEC5-E4B54E30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75C8-C9E4-2F71-C76E-07F9DD60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83AF-21E7-A136-F0B5-B08476A4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48B9-3120-A0DB-F953-2595B6D9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E065-F4F3-FC3A-66F1-11437D9D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49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359F-F5B6-D695-9E13-B266D8B4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C661-3664-9B01-444B-C044E5189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51FA-B4CB-B642-B4B1-D8E91BECA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6C2C-3B49-544A-B1D5-8E5AB99F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CFA7C-816A-4A8F-B49D-85272D7D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F432B-D1D1-154C-CC55-A26BB7C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5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8D13-2368-152F-0729-0BC8DA8B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C144-9CBC-EBC9-2D73-3B7DFA51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33FE-42DE-0C38-3518-9ED4143E5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4DB35-5594-C504-1D2D-187BCA06A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336F1-EADC-6264-4F67-93FBB9886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9DFE6-2ADA-778D-5452-1C370E10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DA733-112C-064F-AD02-D8E3B9DE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31ED0-D32F-4261-AF0A-8FE56045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38E6-51E5-AFFB-D40B-46C7024E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2F89-4599-7D33-4A44-32B26C2A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4C83-51A0-22D0-8387-F39A12C8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4965-B0FC-E199-EBC2-A2F96739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27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A284F-F1B2-F75B-93B4-C55710C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81A9A-99AF-702A-6091-089550DA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6419A-3165-4108-842A-E7E87841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11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BD67-91D6-7FAC-3442-D25055C4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F28B-1DD2-0819-C01A-59885E55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71762-6283-04A3-CE4F-036962DA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E604-96FF-094B-811E-293E2B1D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87AD0-88B5-5BAC-D245-D6B43C6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2FF4-EC49-2847-D969-CC07C2CE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1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FE95-673A-7ADC-B07D-ED8B61C4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FDFBB-7EAC-2392-FA77-D69B726A1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12B98-E68A-4758-99B4-7FAFE990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F0017-C2B6-DCB0-653F-14140B94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37999-301A-B944-84B9-D7BDD7DC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13073-685D-8109-1578-ACCB0F76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4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4805B-5ACF-D3C2-846B-6ADCB02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31E49-3661-2ED6-7879-72A426CC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DB86-A031-ABE5-EEF2-E800FFAB6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A7E6A-926A-42EA-89C1-7DCF3E10241B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002C-AC61-BC61-EF1E-093CD7DB6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1135-F257-41F7-F8FC-F2EFB61D3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8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185B0676-2191-55AD-09EE-362D620A3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5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A3254472B7743B56CB49630D01904" ma:contentTypeVersion="18" ma:contentTypeDescription="Create a new document." ma:contentTypeScope="" ma:versionID="d355c8ea8930efc2805aaeda55e7e5a1">
  <xsd:schema xmlns:xsd="http://www.w3.org/2001/XMLSchema" xmlns:xs="http://www.w3.org/2001/XMLSchema" xmlns:p="http://schemas.microsoft.com/office/2006/metadata/properties" xmlns:ns3="94f4b94a-9733-4c08-8763-b9647bde53ae" xmlns:ns4="21dbc7fe-5616-48b9-8043-76aecefb0866" targetNamespace="http://schemas.microsoft.com/office/2006/metadata/properties" ma:root="true" ma:fieldsID="a5f840d0f829f8facb8bfe99758464e9" ns3:_="" ns4:_="">
    <xsd:import namespace="94f4b94a-9733-4c08-8763-b9647bde53ae"/>
    <xsd:import namespace="21dbc7fe-5616-48b9-8043-76aecefb08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4b94a-9733-4c08-8763-b9647bde5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c7fe-5616-48b9-8043-76aecefb08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f4b94a-9733-4c08-8763-b9647bde53ae" xsi:nil="true"/>
  </documentManagement>
</p:properties>
</file>

<file path=customXml/itemProps1.xml><?xml version="1.0" encoding="utf-8"?>
<ds:datastoreItem xmlns:ds="http://schemas.openxmlformats.org/officeDocument/2006/customXml" ds:itemID="{33DD71E0-59F7-4A1C-A3F8-F2535B029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f4b94a-9733-4c08-8763-b9647bde53ae"/>
    <ds:schemaRef ds:uri="21dbc7fe-5616-48b9-8043-76aecefb08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EA840C-AAA3-4F76-B2FE-56543E7908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168FB4-0C26-483D-9512-A09BD179831E}">
  <ds:schemaRefs>
    <ds:schemaRef ds:uri="94f4b94a-9733-4c08-8763-b9647bde53ae"/>
    <ds:schemaRef ds:uri="21dbc7fe-5616-48b9-8043-76aecefb086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Huet</dc:creator>
  <cp:lastModifiedBy>Thomas Huet</cp:lastModifiedBy>
  <cp:revision>1</cp:revision>
  <dcterms:created xsi:type="dcterms:W3CDTF">2024-12-15T19:14:19Z</dcterms:created>
  <dcterms:modified xsi:type="dcterms:W3CDTF">2024-12-15T19:18:33Z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0x0101009A7A3254472B7743B56CB49630D01904</vt:lpwstr>
  </property>
</Properties>
</file>