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7F91-590F-5D54-517A-CF4DC3C5B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AAA99-B936-6F7D-11C8-D6FC4F3A1E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45584-5DC4-018B-3744-3E03D0AA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D273-4BAD-4323-9703-ED6BB5B44637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50D0B-EE0A-8CD2-B0BF-08B7921C0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893E-C8E4-9608-EC8F-4D4B98C5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E1C8-6110-4E32-AC9F-213313EA11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117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D70C0-D9FC-466E-0F48-CB1E4E56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04D71-C2D0-A02B-E246-3762917A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8A6EB-32A4-80EC-8CB0-E0656013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D273-4BAD-4323-9703-ED6BB5B44637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F6A4C-C16C-A5D0-090F-18915EB36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392F5-D2A0-E556-472D-30BCD80C6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E1C8-6110-4E32-AC9F-213313EA11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4622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DF67F7-C3EE-E6D9-8771-71793EF62A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41859-026A-88C9-898F-F3B60E5BA0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3AC3D-BD17-6575-F72B-0376A014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D273-4BAD-4323-9703-ED6BB5B44637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6F04D-EDD7-D302-7223-90DA16F5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DB33-44ED-FB99-D235-3E0E5DE11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E1C8-6110-4E32-AC9F-213313EA11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072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E3D3-4735-E6C5-7DD8-B2B282FF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0BE1A-C300-D4D4-0B9D-7391C4C51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68FF7-84D9-1C07-B2C7-7FCAE4CCA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D273-4BAD-4323-9703-ED6BB5B44637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4ED9A-0089-EAA5-CD19-C1C5D941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B6D2D-4242-F37C-9724-836BB6759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E1C8-6110-4E32-AC9F-213313EA11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987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58BDF-D319-D72B-19BC-3E0FA8003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2BDEA-88DB-E0D3-2356-117907D68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B779C-05D1-C14F-9709-53CF640C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D273-4BAD-4323-9703-ED6BB5B44637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C4560-701F-E808-23BE-40402BEF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8EBA5-051E-C612-1BE1-9E21E8B00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E1C8-6110-4E32-AC9F-213313EA11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51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7D1C-3762-F6A3-44EA-31AA4803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4EA2A-5E99-FB56-BF8B-79196768CF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83A3D-D5E1-E9DE-85F4-855F04A0D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1011E-D57A-2C78-7124-6D312CEE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D273-4BAD-4323-9703-ED6BB5B44637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BEDBC-2EED-C250-C9D6-F1C63ED7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23897-ABC8-786D-37A4-12B97B36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E1C8-6110-4E32-AC9F-213313EA11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007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F9F3-4262-1C0D-7EF5-FE5037091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05CB4-89B2-6AE6-65EC-73DB43435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0BB43-4A6C-CCA6-8B1D-CA8942995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7F5C8-2666-105D-D015-9C920E4F5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23E97-3698-6FEF-F174-92C5A61E0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C172A-B0B7-EDE2-9896-7935A80A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D273-4BAD-4323-9703-ED6BB5B44637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41902E-B211-6BDF-1433-32DBCBA8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A4626-2674-D97A-A0E2-933A5FD0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E1C8-6110-4E32-AC9F-213313EA11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82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4BDD6-63BD-F98A-C32B-0B7027BCD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42F02-2C5D-DAE6-1E91-7B4D4C7A8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D273-4BAD-4323-9703-ED6BB5B44637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4372E7-7244-CF37-B265-1B2819D8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20592-6BC5-84C6-5E5B-62D9BAC6E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E1C8-6110-4E32-AC9F-213313EA11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7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58AE63-DABA-9842-07D8-CA88CC860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D273-4BAD-4323-9703-ED6BB5B44637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B4600-A65C-461B-BBE0-C2F04940D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6FCE7-6197-9ADE-619A-83BACFAB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E1C8-6110-4E32-AC9F-213313EA11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02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0B8C1-9B74-0AB4-56B8-60AC71705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6C7D9-D079-4925-DE6E-26B2B6BF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93076-2072-8E51-1733-FF7C95E44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A7E678-AE41-1E62-F932-82FC0A9F8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D273-4BAD-4323-9703-ED6BB5B44637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28F829-255A-DCDA-0238-921E947FB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A2193-F281-F774-A3E4-67C28519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E1C8-6110-4E32-AC9F-213313EA11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84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15E4-A016-6EEC-20DF-A0F1F547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7B0B3-436A-1C26-A4E5-B142A03E0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B1012-735D-4D70-6D36-D2A8FE0B6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BBAB06-7A7D-5B80-BCA7-38F030E5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D273-4BAD-4323-9703-ED6BB5B44637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07299-B8BB-B633-2150-ACA0CD5C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DE7B7-7ECA-7A1B-1416-CC93DCD3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2E1C8-6110-4E32-AC9F-213313EA11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689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20D54-D695-D781-264E-67F3CF930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BB05BA-8D02-5B41-D004-95634F7D4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D43A7-B7E2-DAD2-D180-BB4132796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B5D273-4BAD-4323-9703-ED6BB5B44637}" type="datetimeFigureOut">
              <a:rPr lang="fr-FR" smtClean="0"/>
              <a:t>20/10/2024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E75B2-BB2D-D3FC-477D-02B59221CD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4A0CF-2BB1-6584-D89B-651B40ECD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02E1C8-6110-4E32-AC9F-213313EA11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565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rainbow of colors&#10;&#10;Description automatically generated with medium confidence">
            <a:extLst>
              <a:ext uri="{FF2B5EF4-FFF2-40B4-BE49-F238E27FC236}">
                <a16:creationId xmlns:a16="http://schemas.microsoft.com/office/drawing/2014/main" id="{62DD9238-1DEE-4484-F5CB-B940994B0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5" y="4028234"/>
            <a:ext cx="4232776" cy="2450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7" name="Picture 6" descr="A colorful rainbow of colors&#10;&#10;Description automatically generated with medium confidence">
            <a:extLst>
              <a:ext uri="{FF2B5EF4-FFF2-40B4-BE49-F238E27FC236}">
                <a16:creationId xmlns:a16="http://schemas.microsoft.com/office/drawing/2014/main" id="{F4347B15-F14B-F955-CFEB-66BDE35C87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5" y="2029280"/>
            <a:ext cx="4232776" cy="2450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9" name="Picture 8" descr="A colorful rainbow of colors&#10;&#10;Description automatically generated with medium confidence">
            <a:extLst>
              <a:ext uri="{FF2B5EF4-FFF2-40B4-BE49-F238E27FC236}">
                <a16:creationId xmlns:a16="http://schemas.microsoft.com/office/drawing/2014/main" id="{5808C0FD-9CD2-CD69-158C-B912B921FC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805" y="30325"/>
            <a:ext cx="4232776" cy="245062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157429-3F20-3BD9-1811-62C34D75C463}"/>
              </a:ext>
            </a:extLst>
          </p:cNvPr>
          <p:cNvSpPr txBox="1"/>
          <p:nvPr/>
        </p:nvSpPr>
        <p:spPr>
          <a:xfrm>
            <a:off x="5955693" y="1032388"/>
            <a:ext cx="151612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00" dirty="0"/>
              <a:t>9 ky BP</a:t>
            </a:r>
            <a:endParaRPr lang="fr-FR" sz="3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6EFE3-E333-BDA2-E654-8B14A70092AE}"/>
              </a:ext>
            </a:extLst>
          </p:cNvPr>
          <p:cNvSpPr txBox="1"/>
          <p:nvPr/>
        </p:nvSpPr>
        <p:spPr>
          <a:xfrm>
            <a:off x="5955693" y="3142967"/>
            <a:ext cx="151612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00" dirty="0"/>
              <a:t>8 ky BP</a:t>
            </a:r>
            <a:endParaRPr lang="fr-FR" sz="3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82404-9B10-2BF1-7C85-09A29159AD8E}"/>
              </a:ext>
            </a:extLst>
          </p:cNvPr>
          <p:cNvSpPr txBox="1"/>
          <p:nvPr/>
        </p:nvSpPr>
        <p:spPr>
          <a:xfrm>
            <a:off x="5955693" y="5253545"/>
            <a:ext cx="151612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00" dirty="0"/>
              <a:t>7 ky BP</a:t>
            </a:r>
            <a:endParaRPr lang="fr-FR" sz="3400" dirty="0"/>
          </a:p>
        </p:txBody>
      </p:sp>
    </p:spTree>
    <p:extLst>
      <p:ext uri="{BB962C8B-B14F-4D97-AF65-F5344CB8AC3E}">
        <p14:creationId xmlns:p14="http://schemas.microsoft.com/office/powerpoint/2010/main" val="26436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Huet</dc:creator>
  <cp:lastModifiedBy>Thomas Huet</cp:lastModifiedBy>
  <cp:revision>1</cp:revision>
  <dcterms:created xsi:type="dcterms:W3CDTF">2024-10-20T16:45:42Z</dcterms:created>
  <dcterms:modified xsi:type="dcterms:W3CDTF">2024-10-20T17:01:42Z</dcterms:modified>
</cp:coreProperties>
</file>