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58" r:id="rId8"/>
    <p:sldId id="257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C8FF50"/>
    <a:srgbClr val="37C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44E02-A1B9-E1FB-EF22-44716D4F1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AE3186-D15A-67FC-765D-72CB958C2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D6E81-C625-489F-4747-3E4B9D68A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8B6C9-62B2-6E0F-B357-C2366EC2F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38DF7-9A3A-EB05-2318-9E09CE4A8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10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55AD-2ECA-33D2-3B9B-A0F4C8444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41DC7-5683-78D5-4C30-299FEFF52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92CD9-DAB6-98DE-1B52-AC0C157C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AC88E-8785-D4C4-8470-71B1976D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7DDC7-F524-FD5B-AF43-FE5FD68F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32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A0C41B-F379-C944-2AB3-92A6A1316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B34780-2CB4-98FA-FB3F-CAA15A4D2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EF5C2-AD20-6705-79F4-56926D563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FE9B6-5930-01C8-B557-DB84BA139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70409-353B-5065-493D-6A645AAF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2076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2498-C605-1B3C-EBED-8BD71243C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4AA40-78E9-3DAE-9232-45658550E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A677C-56DD-D779-80DA-F43349FEC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9B0D-BA6D-7C92-8A46-0BA669EA7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C410C-3A01-7CF5-78FB-88473D10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706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3FE53-30D5-4383-DEC5-E4B54E30B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475C8-C9E4-2F71-C76E-07F9DD603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683AF-21E7-A136-F0B5-B08476A4D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348B9-3120-A0DB-F953-2595B6D9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3E065-F4F3-FC3A-66F1-11437D9D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49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D359F-F5B6-D695-9E13-B266D8B43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4C661-3664-9B01-444B-C044E5189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351FA-B4CB-B642-B4B1-D8E91BECA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06C2C-3B49-544A-B1D5-8E5AB99FF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CFA7C-816A-4A8F-B49D-85272D7D7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F432B-D1D1-154C-CC55-A26BB7C9D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510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8D13-2368-152F-0729-0BC8DA8B5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DC144-9CBC-EBC9-2D73-3B7DFA511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933FE-42DE-0C38-3518-9ED4143E5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4DB35-5594-C504-1D2D-187BCA06A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336F1-EADC-6264-4F67-93FBB9886C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9DFE6-2ADA-778D-5452-1C370E105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DA733-112C-064F-AD02-D8E3B9DE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31ED0-D32F-4261-AF0A-8FE560454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90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38E6-51E5-AFFB-D40B-46C7024E7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72F89-4599-7D33-4A44-32B26C2A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C4C83-51A0-22D0-8387-F39A12C81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144965-B0FC-E199-EBC2-A2F967397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277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7A284F-F1B2-F75B-93B4-C55710CDC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B81A9A-99AF-702A-6091-089550DA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6419A-3165-4108-842A-E7E87841A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11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BBD67-91D6-7FAC-3442-D25055C4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F28B-1DD2-0819-C01A-59885E554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A71762-6283-04A3-CE4F-036962DA3A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E604-96FF-094B-811E-293E2B1D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87AD0-88B5-5BAC-D245-D6B43C63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1F2FF4-EC49-2847-D969-CC07C2CE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11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FE95-673A-7ADC-B07D-ED8B61C47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FDFBB-7EAC-2392-FA77-D69B726A1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12B98-E68A-4758-99B4-7FAFE990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5F0017-C2B6-DCB0-653F-14140B949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37999-301A-B944-84B9-D7BDD7DCC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13073-685D-8109-1578-ACCB0F76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401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4805B-5ACF-D3C2-846B-6ADCB025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31E49-3661-2ED6-7879-72A426CC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2DB86-A031-ABE5-EEF2-E800FFAB64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BA7E6A-926A-42EA-89C1-7DCF3E10241B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3002C-AC61-BC61-EF1E-093CD7DB6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81135-F257-41F7-F8FC-F2EFB61D3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51C6A3-5C0A-409E-8A75-843526E9197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68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185B0676-2191-55AD-09EE-362D620A3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57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7746C-4B42-9F17-19BA-CFB1EF8BD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7C910DD6-3575-FACE-93D4-8CA0D09C8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338376-5673-6C7C-35BC-623E001F5AD1}"/>
              </a:ext>
            </a:extLst>
          </p:cNvPr>
          <p:cNvSpPr/>
          <p:nvPr/>
        </p:nvSpPr>
        <p:spPr>
          <a:xfrm>
            <a:off x="2659380" y="4697730"/>
            <a:ext cx="112776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BBF3B8C-A845-7479-DE9D-6FCD09924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221" y="382672"/>
            <a:ext cx="1743318" cy="33342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B63357-E175-9475-FE77-E310DD6A4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9514" y="773251"/>
            <a:ext cx="1771897" cy="29436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54E48F-8375-7DDA-1715-775B565386C5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3223260" y="3716887"/>
            <a:ext cx="1531620" cy="980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FF718F4-0D49-6D43-3547-BB438AFBC019}"/>
              </a:ext>
            </a:extLst>
          </p:cNvPr>
          <p:cNvSpPr txBox="1"/>
          <p:nvPr/>
        </p:nvSpPr>
        <p:spPr>
          <a:xfrm>
            <a:off x="5632268" y="382672"/>
            <a:ext cx="2086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BSk</a:t>
            </a:r>
            <a:r>
              <a:rPr lang="fr-FR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, Csa and </a:t>
            </a:r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Dsa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875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D2C0F-8DF0-535A-462F-826EC6DCF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A596A813-DF38-B47D-41C4-8C8F27C89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B67A7F-2717-399B-2786-45F80C352126}"/>
              </a:ext>
            </a:extLst>
          </p:cNvPr>
          <p:cNvSpPr/>
          <p:nvPr/>
        </p:nvSpPr>
        <p:spPr>
          <a:xfrm>
            <a:off x="4282440" y="5074920"/>
            <a:ext cx="1813560" cy="2209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8A53D5-7743-A449-4448-3D7B2E69B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1321" y="1260884"/>
            <a:ext cx="2057687" cy="32389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D924CD-E7CE-13F9-25A8-BEE2B766191B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 flipH="1">
            <a:off x="5189220" y="4499836"/>
            <a:ext cx="945" cy="57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4EDAE11-5EC1-AE16-2CA1-284781845A65}"/>
              </a:ext>
            </a:extLst>
          </p:cNvPr>
          <p:cNvSpPr txBox="1"/>
          <p:nvPr/>
        </p:nvSpPr>
        <p:spPr>
          <a:xfrm>
            <a:off x="4091940" y="891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BWh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01866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F26F8-8FE2-747E-A79F-2A635CAE9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75BB312F-B71F-1699-43E7-694A6FC7F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4FFC2D-53D0-82BF-5218-E7117CAD4CA0}"/>
              </a:ext>
            </a:extLst>
          </p:cNvPr>
          <p:cNvSpPr txBox="1"/>
          <p:nvPr/>
        </p:nvSpPr>
        <p:spPr>
          <a:xfrm>
            <a:off x="4983480" y="3036877"/>
            <a:ext cx="88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BWk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3DF5DB1-0982-A76C-9993-9CFF7FF45FD9}"/>
              </a:ext>
            </a:extLst>
          </p:cNvPr>
          <p:cNvSpPr/>
          <p:nvPr/>
        </p:nvSpPr>
        <p:spPr>
          <a:xfrm>
            <a:off x="5783580" y="4697730"/>
            <a:ext cx="48006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75E7F02-F809-EDDD-03CB-9411A2DF7298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 flipH="1">
            <a:off x="6023610" y="4442529"/>
            <a:ext cx="3810" cy="2552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6864E99-C1DB-F165-A51E-0DC939CA8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1524" y="1070100"/>
            <a:ext cx="2057687" cy="174331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A873B58-5BDC-3C94-F3E7-5317E69AF608}"/>
              </a:ext>
            </a:extLst>
          </p:cNvPr>
          <p:cNvSpPr/>
          <p:nvPr/>
        </p:nvSpPr>
        <p:spPr>
          <a:xfrm>
            <a:off x="5425440" y="4697730"/>
            <a:ext cx="480060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0FD7AD-600E-2225-BACF-31E1716A17C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5665470" y="2813418"/>
            <a:ext cx="4898" cy="1884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DA8502F-6ADF-2135-AC56-70C3047F4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0971" y="3451791"/>
            <a:ext cx="1952898" cy="9907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8A3C1CD-E8A2-6644-E30E-BB6ECD6505B1}"/>
              </a:ext>
            </a:extLst>
          </p:cNvPr>
          <p:cNvSpPr txBox="1"/>
          <p:nvPr/>
        </p:nvSpPr>
        <p:spPr>
          <a:xfrm>
            <a:off x="4572000" y="700768"/>
            <a:ext cx="853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BSh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8796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6F70C-7730-33BA-0BBB-D972624CA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2D43A4D5-456B-B1A1-B92F-68154F0F4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93F505-8B03-0E27-7BEE-19C6389F6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360" y="404139"/>
            <a:ext cx="1943257" cy="4259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F9D931-EBCE-3B9C-8969-A3D3294B14A7}"/>
              </a:ext>
            </a:extLst>
          </p:cNvPr>
          <p:cNvCxnSpPr>
            <a:cxnSpLocks/>
            <a:stCxn id="3" idx="3"/>
            <a:endCxn id="16" idx="1"/>
          </p:cNvCxnSpPr>
          <p:nvPr/>
        </p:nvCxnSpPr>
        <p:spPr>
          <a:xfrm>
            <a:off x="6347617" y="2533790"/>
            <a:ext cx="977415" cy="20763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9A99168-6804-882F-F40C-53E85305525C}"/>
              </a:ext>
            </a:extLst>
          </p:cNvPr>
          <p:cNvSpPr/>
          <p:nvPr/>
        </p:nvSpPr>
        <p:spPr>
          <a:xfrm>
            <a:off x="7325032" y="4362450"/>
            <a:ext cx="706448" cy="4953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542B7C-64A9-397B-1712-5DF34CAEB94E}"/>
              </a:ext>
            </a:extLst>
          </p:cNvPr>
          <p:cNvSpPr txBox="1"/>
          <p:nvPr/>
        </p:nvSpPr>
        <p:spPr>
          <a:xfrm>
            <a:off x="3802380" y="404139"/>
            <a:ext cx="883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Cfa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5658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5BBB6-2F49-B427-9E00-37E6C7548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5BBB2B40-8E97-849E-097F-701AE6C49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DD8744-22A1-A64B-59A0-C61E8E5E4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629" y="1619093"/>
            <a:ext cx="2229161" cy="22482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DF1DBF2-EA2A-C796-6513-4AB0211E1751}"/>
              </a:ext>
            </a:extLst>
          </p:cNvPr>
          <p:cNvSpPr/>
          <p:nvPr/>
        </p:nvSpPr>
        <p:spPr>
          <a:xfrm>
            <a:off x="7658100" y="4518660"/>
            <a:ext cx="373380" cy="266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98A650-C9C1-BD54-56C8-E503BDE9334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730210" y="3867307"/>
            <a:ext cx="1114580" cy="6513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4A7BBA-7AE0-51C8-E27D-69A01212F42A}"/>
              </a:ext>
            </a:extLst>
          </p:cNvPr>
          <p:cNvSpPr txBox="1"/>
          <p:nvPr/>
        </p:nvSpPr>
        <p:spPr>
          <a:xfrm>
            <a:off x="5036820" y="16190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Dfb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9401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D07A7-AD08-CB6A-3B3C-335F21BCA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0B1A1719-E95E-A123-3983-FDE4E41BF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15C8F0B-A394-27D9-4D8A-330E6E305FAE}"/>
              </a:ext>
            </a:extLst>
          </p:cNvPr>
          <p:cNvSpPr txBox="1"/>
          <p:nvPr/>
        </p:nvSpPr>
        <p:spPr>
          <a:xfrm>
            <a:off x="6225540" y="2328148"/>
            <a:ext cx="79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Dfa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F0354F-8EC0-7B11-D737-70C9544C6055}"/>
              </a:ext>
            </a:extLst>
          </p:cNvPr>
          <p:cNvSpPr/>
          <p:nvPr/>
        </p:nvSpPr>
        <p:spPr>
          <a:xfrm>
            <a:off x="6316980" y="2697480"/>
            <a:ext cx="1569720" cy="845820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Koros</a:t>
            </a:r>
          </a:p>
          <a:p>
            <a:r>
              <a:rPr lang="en-GB" dirty="0">
                <a:solidFill>
                  <a:schemeClr val="tx1"/>
                </a:solidFill>
              </a:rPr>
              <a:t>Early LBK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4A8F67-B0B6-EBB0-2AF5-F3EF5ADA9DF0}"/>
              </a:ext>
            </a:extLst>
          </p:cNvPr>
          <p:cNvSpPr/>
          <p:nvPr/>
        </p:nvSpPr>
        <p:spPr>
          <a:xfrm>
            <a:off x="8039100" y="3543300"/>
            <a:ext cx="701040" cy="8458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A69DD4-6478-3477-3FA5-A79A89D2E0AA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>
            <a:off x="7101840" y="3543300"/>
            <a:ext cx="937260" cy="4229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57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0455A-9FED-317A-F859-4C938FDFE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ata&#10;&#10;Description automatically generated">
            <a:extLst>
              <a:ext uri="{FF2B5EF4-FFF2-40B4-BE49-F238E27FC236}">
                <a16:creationId xmlns:a16="http://schemas.microsoft.com/office/drawing/2014/main" id="{2853DD95-349F-4EE3-2722-31B529748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6"/>
          <a:stretch/>
        </p:blipFill>
        <p:spPr>
          <a:xfrm>
            <a:off x="1346479" y="4462"/>
            <a:ext cx="9455499" cy="68176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813148E-9793-8114-F8B9-F2E680192927}"/>
              </a:ext>
            </a:extLst>
          </p:cNvPr>
          <p:cNvSpPr/>
          <p:nvPr/>
        </p:nvSpPr>
        <p:spPr>
          <a:xfrm>
            <a:off x="8450580" y="3954780"/>
            <a:ext cx="486943" cy="6477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74F7D2-0E08-3886-70D3-87A7F9D5F35B}"/>
              </a:ext>
            </a:extLst>
          </p:cNvPr>
          <p:cNvSpPr txBox="1"/>
          <p:nvPr/>
        </p:nvSpPr>
        <p:spPr>
          <a:xfrm>
            <a:off x="6785961" y="447476"/>
            <a:ext cx="79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Csb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8E871F-025E-FE42-C1B6-2023FF4F0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330" y="447476"/>
            <a:ext cx="2092572" cy="44624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07B5C3-9222-B113-A895-B0D4AA35FC1A}"/>
              </a:ext>
            </a:extLst>
          </p:cNvPr>
          <p:cNvCxnSpPr>
            <a:cxnSpLocks/>
            <a:stCxn id="8" idx="3"/>
            <a:endCxn id="2" idx="1"/>
          </p:cNvCxnSpPr>
          <p:nvPr/>
        </p:nvCxnSpPr>
        <p:spPr>
          <a:xfrm>
            <a:off x="6703902" y="2678713"/>
            <a:ext cx="1746678" cy="15999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34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f4b94a-9733-4c08-8763-b9647bde53a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7A3254472B7743B56CB49630D01904" ma:contentTypeVersion="18" ma:contentTypeDescription="Create a new document." ma:contentTypeScope="" ma:versionID="d355c8ea8930efc2805aaeda55e7e5a1">
  <xsd:schema xmlns:xsd="http://www.w3.org/2001/XMLSchema" xmlns:xs="http://www.w3.org/2001/XMLSchema" xmlns:p="http://schemas.microsoft.com/office/2006/metadata/properties" xmlns:ns3="94f4b94a-9733-4c08-8763-b9647bde53ae" xmlns:ns4="21dbc7fe-5616-48b9-8043-76aecefb0866" targetNamespace="http://schemas.microsoft.com/office/2006/metadata/properties" ma:root="true" ma:fieldsID="a5f840d0f829f8facb8bfe99758464e9" ns3:_="" ns4:_="">
    <xsd:import namespace="94f4b94a-9733-4c08-8763-b9647bde53ae"/>
    <xsd:import namespace="21dbc7fe-5616-48b9-8043-76aecefb086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f4b94a-9733-4c08-8763-b9647bde53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c7fe-5616-48b9-8043-76aecefb086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168FB4-0C26-483D-9512-A09BD179831E}">
  <ds:schemaRefs>
    <ds:schemaRef ds:uri="94f4b94a-9733-4c08-8763-b9647bde53ae"/>
    <ds:schemaRef ds:uri="21dbc7fe-5616-48b9-8043-76aecefb0866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2EA840C-AAA3-4F76-B2FE-56543E7908C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DD71E0-59F7-4A1C-A3F8-F2535B029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f4b94a-9733-4c08-8763-b9647bde53ae"/>
    <ds:schemaRef ds:uri="21dbc7fe-5616-48b9-8043-76aecefb08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15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Huet</dc:creator>
  <cp:lastModifiedBy>Thomas Huet</cp:lastModifiedBy>
  <cp:revision>6</cp:revision>
  <dcterms:created xsi:type="dcterms:W3CDTF">2024-12-15T19:14:19Z</dcterms:created>
  <dcterms:modified xsi:type="dcterms:W3CDTF">2024-12-16T21:45:08Z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0x0101009A7A3254472B7743B56CB49630D01904</vt:lpwstr>
  </property>
</Properties>
</file>