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7A"/>
    <a:srgbClr val="E4B39E"/>
    <a:srgbClr val="C8C5C2"/>
    <a:srgbClr val="ADD8E6"/>
    <a:srgbClr val="AE288B"/>
    <a:srgbClr val="4EA72E"/>
    <a:srgbClr val="A92D2D"/>
    <a:srgbClr val="A69E30"/>
    <a:srgbClr val="A8A82E"/>
    <a:srgbClr val="A74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58B2-960A-12FE-890E-D4773C86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1DA0-F721-3C20-6101-B68C23BE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B7B7-7491-EF19-603F-B5A3C60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310C-73CF-02F9-0BD4-D79A531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0CD-F31C-0B4A-FD45-363674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36B7-1119-67A1-8EFA-D47C98D4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2600-3E0D-3796-85D4-50F3C71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AE1E-8A68-DA21-1E26-EC2A9E64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E1-1886-AFE2-43E4-04ACAA1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210F-3D34-D16C-3F34-23269822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88A6-06B7-067C-EFD1-1DB19607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659-B680-E9AE-A7EB-061C9224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EEB-1FEB-58B0-FCBB-5D2EA5B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31CE-4F5F-C9DB-11E3-B5232F30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CE79-4FBA-F1F1-FA3C-22DD3D04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058-4997-4654-7D43-CE4D7B2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1243-85D2-7D07-0866-7CE6E842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806-4D17-D4F3-F960-DDD2D83B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3D32-3A70-E31E-B57A-2C9453B9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58E8-DC84-DAD5-6B82-9C68AC0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247-6938-74EF-1159-AA7CE48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1C55-E415-3B6D-1048-7CF21909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40E-509E-6E08-61F4-73D432F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A649-8E29-640C-C51C-FA586FC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81E-C0A6-0E17-7CCA-821D471D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C71-60F3-E2E6-7158-5200E4FD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A632-F197-31CC-51C6-FC9A30E7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9508-D06C-5154-D51D-B0CB130A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5078-C86E-54BC-F10C-ACBB5777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764A-0469-18CF-D1F4-D6C0EDC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05EF-5B27-D7C6-774A-C371076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B35D-13C8-6824-32B3-6C0B0BE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0F9C-E7E1-9C5B-EBE5-160E4C00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FB27-A25A-CCA4-2951-6E658EB0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AB05-ED08-E2AA-D960-DA6F52510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82283-21EF-9899-07C3-A9BD6E35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AB4D-FE45-233F-CFCA-BFED903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D8441-D35D-626F-4268-DCAABEB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3C71-A309-549D-AA88-B840A08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C2E-B527-5AEB-7BF6-EE5ED8A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34F3-8568-7B4B-807C-1A95B0C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E9D-F93E-E35F-A10C-38B1EFF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5759-C6FF-32A4-AA2B-7B7FD3CF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2F6-A98C-F290-6A04-A884111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1A6D-E0AC-C4D3-201E-7FD8281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1E26-7475-EE85-C0D6-6E3E6E5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0E8-BBC1-66FB-26B1-7DC3915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3DB9-C0F1-F593-67C7-5D1B550A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7BCD5-40CB-9D37-861A-68003CB2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0F5-7336-35D8-5014-7FF5EF8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1DE7-160C-574D-5572-46A763E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740C-735A-50C6-F13B-19A4E1F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410-DECC-5109-8E46-F1FBB081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AE3-7CEF-89D6-0D93-4B936138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38F6-111C-C21B-25D1-963E5DAD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7D9A-59B3-4DEA-05A1-E54C4D3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F40D-295D-0E98-C941-7613FDF5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B76A-E17A-805B-9D08-75F3188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9719-57D1-8D8F-9014-BAE562D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35AB-6265-D0BD-CC14-5E878B66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8551-701E-3969-8224-A1086747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A846D-2588-49B8-9C92-41FE75F0A136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1312-E5D0-1CE3-1AC6-9EB35DFC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B92F-F42A-43FC-67C1-9D1E307A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ACBF6B2-3BDB-0CA9-4557-7A84C56D57EB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FD986-3EA1-3FB2-C118-99BB093A9D9A}"/>
              </a:ext>
            </a:extLst>
          </p:cNvPr>
          <p:cNvSpPr/>
          <p:nvPr/>
        </p:nvSpPr>
        <p:spPr>
          <a:xfrm>
            <a:off x="1782417" y="5664154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7BF674-0F60-3371-CEB8-B813A9CABEB3}"/>
              </a:ext>
            </a:extLst>
          </p:cNvPr>
          <p:cNvSpPr/>
          <p:nvPr/>
        </p:nvSpPr>
        <p:spPr>
          <a:xfrm>
            <a:off x="1782417" y="2252729"/>
            <a:ext cx="5715196" cy="3420662"/>
          </a:xfrm>
          <a:prstGeom prst="rect">
            <a:avLst/>
          </a:prstGeom>
          <a:solidFill>
            <a:srgbClr val="E4B39E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756EC3-A8A6-7EB2-2262-A22F2C3BFCE4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775A702-BC58-674B-1423-599659D0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1397386"/>
            <a:ext cx="660668" cy="765253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6751BEE-6DC9-A197-A517-4660A9EF4081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BE33A-3FEC-A1B4-E2A7-1669DF761CA9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8F27C9DE-EF70-0D1E-9C69-A4D588A7F359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E81642FD-B4E4-3074-4A79-407805652058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906BAFF5-BB3B-8295-FFDC-41EC12A4617E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B45EF-B10A-CFF7-69D3-4038A341BA0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97A564-A97A-06E5-804A-FB61CF10A876}"/>
              </a:ext>
            </a:extLst>
          </p:cNvPr>
          <p:cNvSpPr txBox="1"/>
          <p:nvPr/>
        </p:nvSpPr>
        <p:spPr>
          <a:xfrm>
            <a:off x="1996345" y="3304195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A1CAA-771C-73C1-757A-26A95FDE1DBC}"/>
              </a:ext>
            </a:extLst>
          </p:cNvPr>
          <p:cNvSpPr txBox="1"/>
          <p:nvPr/>
        </p:nvSpPr>
        <p:spPr>
          <a:xfrm>
            <a:off x="3818495" y="237847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2D8BB-DD4C-FC95-8A66-494CA7407842}"/>
              </a:ext>
            </a:extLst>
          </p:cNvPr>
          <p:cNvSpPr txBox="1"/>
          <p:nvPr/>
        </p:nvSpPr>
        <p:spPr>
          <a:xfrm>
            <a:off x="3774909" y="3092576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5A8CC-2F80-9021-3A9D-DF7B54E01D5D}"/>
              </a:ext>
            </a:extLst>
          </p:cNvPr>
          <p:cNvSpPr txBox="1"/>
          <p:nvPr/>
        </p:nvSpPr>
        <p:spPr>
          <a:xfrm>
            <a:off x="4697738" y="2467946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is.within </a:t>
            </a:r>
            <a:r>
              <a:rPr lang="en-GB" sz="1600" dirty="0"/>
              <a:t>selected period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650A-8ABC-A2FA-8ED5-34094EE53547}"/>
              </a:ext>
            </a:extLst>
          </p:cNvPr>
          <p:cNvSpPr txBox="1"/>
          <p:nvPr/>
        </p:nvSpPr>
        <p:spPr>
          <a:xfrm>
            <a:off x="4697738" y="3169520"/>
            <a:ext cx="2501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is.within </a:t>
            </a:r>
            <a:r>
              <a:rPr lang="en-GB" sz="1600" dirty="0"/>
              <a:t>selected area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DF09435D-04B8-0F09-E676-6DDC0BE98D3F}"/>
              </a:ext>
            </a:extLst>
          </p:cNvPr>
          <p:cNvSpPr/>
          <p:nvPr/>
        </p:nvSpPr>
        <p:spPr>
          <a:xfrm>
            <a:off x="3948570" y="3866099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5A810-E7BC-144E-DF0C-0889BA712803}"/>
              </a:ext>
            </a:extLst>
          </p:cNvPr>
          <p:cNvSpPr txBox="1"/>
          <p:nvPr/>
        </p:nvSpPr>
        <p:spPr>
          <a:xfrm>
            <a:off x="4697738" y="3843130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NeoNet class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A6B61E79-B4D4-9372-6693-2E7E8CF45062}"/>
              </a:ext>
            </a:extLst>
          </p:cNvPr>
          <p:cNvSpPr/>
          <p:nvPr/>
        </p:nvSpPr>
        <p:spPr>
          <a:xfrm>
            <a:off x="3938461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03D5-124A-E920-56D5-DC12C6F0F96B}"/>
              </a:ext>
            </a:extLst>
          </p:cNvPr>
          <p:cNvSpPr txBox="1"/>
          <p:nvPr/>
        </p:nvSpPr>
        <p:spPr>
          <a:xfrm>
            <a:off x="4697738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6" name="Flowchart: Internal Storage 25">
            <a:extLst>
              <a:ext uri="{FF2B5EF4-FFF2-40B4-BE49-F238E27FC236}">
                <a16:creationId xmlns:a16="http://schemas.microsoft.com/office/drawing/2014/main" id="{5D2A9CAA-EE3A-F84E-38F2-E2D5763F1B31}"/>
              </a:ext>
            </a:extLst>
          </p:cNvPr>
          <p:cNvSpPr/>
          <p:nvPr/>
        </p:nvSpPr>
        <p:spPr>
          <a:xfrm>
            <a:off x="3938461" y="5813020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D48E4-E564-72EF-A6CC-D1857EB1BDD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148829" y="2901694"/>
            <a:ext cx="1" cy="1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F0A84-80FE-0E66-8933-3A20486DE1D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4148829" y="3615796"/>
            <a:ext cx="1" cy="25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412AD-5129-231C-F1B8-5C4D8B82FDA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148829" y="4212462"/>
            <a:ext cx="1" cy="32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50934-9FBB-AD7A-4066-0ACCFC231E65}"/>
              </a:ext>
            </a:extLst>
          </p:cNvPr>
          <p:cNvCxnSpPr>
            <a:cxnSpLocks/>
            <a:stCxn id="24" idx="2"/>
            <a:endCxn id="2" idx="0"/>
          </p:cNvCxnSpPr>
          <p:nvPr/>
        </p:nvCxnSpPr>
        <p:spPr>
          <a:xfrm>
            <a:off x="4148830" y="4896332"/>
            <a:ext cx="0" cy="28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D8F26-5883-7357-15C4-C07115846759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>
            <a:off x="4148829" y="1184609"/>
            <a:ext cx="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3C69A-CFB0-81E4-A044-70A6386795C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4148829" y="2162639"/>
            <a:ext cx="0" cy="215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B88C7-C1FA-9517-2E84-9E8ACB1D704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7FF20-D3C6-2E22-D80E-D7A0D743A701}"/>
              </a:ext>
            </a:extLst>
          </p:cNvPr>
          <p:cNvSpPr txBox="1"/>
          <p:nvPr/>
        </p:nvSpPr>
        <p:spPr>
          <a:xfrm>
            <a:off x="1996345" y="59968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dates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FF2FE2-E1C7-4F9A-FAC4-BC077D6A5ACE}"/>
              </a:ext>
            </a:extLst>
          </p:cNvPr>
          <p:cNvSpPr txBox="1"/>
          <p:nvPr/>
        </p:nvSpPr>
        <p:spPr>
          <a:xfrm>
            <a:off x="1942644" y="57741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99B21DF-C032-0116-F7C4-0CA0C764D21C}"/>
              </a:ext>
            </a:extLst>
          </p:cNvPr>
          <p:cNvSpPr/>
          <p:nvPr/>
        </p:nvSpPr>
        <p:spPr>
          <a:xfrm>
            <a:off x="3938461" y="5183331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6F2CCF-88D5-BD13-67FA-F8AADCDAFF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148830" y="5547179"/>
            <a:ext cx="0" cy="265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A97F7-9BD7-4BA2-8755-5E9A1EEFBEF6}"/>
              </a:ext>
            </a:extLst>
          </p:cNvPr>
          <p:cNvSpPr txBox="1"/>
          <p:nvPr/>
        </p:nvSpPr>
        <p:spPr>
          <a:xfrm>
            <a:off x="4730187" y="5206428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     </a:t>
            </a:r>
            <a:r>
              <a:rPr lang="en-GB" sz="1600" dirty="0"/>
              <a:t>SD &lt; threshold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7870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EE3E3A0E-BA0D-BBDE-6314-1B4D9C51C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5161"/>
          <a:stretch/>
        </p:blipFill>
        <p:spPr>
          <a:xfrm>
            <a:off x="13548" y="0"/>
            <a:ext cx="4672594" cy="335906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E9C224D-9A14-3FE9-2301-05A37E43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6773" b="3849"/>
          <a:stretch/>
        </p:blipFill>
        <p:spPr>
          <a:xfrm>
            <a:off x="-2" y="3766028"/>
            <a:ext cx="4672595" cy="314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53F23-C739-5938-06CE-6C78823D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438" y="4801764"/>
            <a:ext cx="1813709" cy="535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5420C-509C-5EFE-A194-CB25212A9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635" y="3054321"/>
            <a:ext cx="396196" cy="10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Huet</dc:creator>
  <cp:lastModifiedBy>Thomas Huet</cp:lastModifiedBy>
  <cp:revision>6</cp:revision>
  <dcterms:created xsi:type="dcterms:W3CDTF">2024-03-27T15:48:43Z</dcterms:created>
  <dcterms:modified xsi:type="dcterms:W3CDTF">2024-10-14T09:24:04Z</dcterms:modified>
</cp:coreProperties>
</file>