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8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8FF50"/>
    <a:srgbClr val="37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E02-A1B9-E1FB-EF22-44716D4F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E3186-D15A-67FC-765D-72CB958C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6E81-C625-489F-4747-3E4B9D68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B6C9-62B2-6E0F-B357-C2366EC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8DF7-9A3A-EB05-2318-9E09CE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5AD-2ECA-33D2-3B9B-A0F4C84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1DC7-5683-78D5-4C30-299FEFF5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CD9-DAB6-98DE-1B52-AC0C15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C88E-8785-D4C4-8470-71B1976D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DC7-F524-FD5B-AF43-FE5FD68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C41B-F379-C944-2AB3-92A6A131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4780-2CB4-98FA-FB3F-CAA15A4D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5C2-AD20-6705-79F4-56926D5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E9B6-5930-01C8-B557-DB84BA1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0409-353B-5065-493D-6A645AA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2498-C605-1B3C-EBED-8BD7124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A40-78E9-3DAE-9232-4565855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677C-56DD-D779-80DA-F43349F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9B0D-BA6D-7C92-8A46-0BA669EA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410C-3A01-7CF5-78FB-88473D1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E53-30D5-4383-DEC5-E4B54E3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75C8-C9E4-2F71-C76E-07F9DD60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83AF-21E7-A136-F0B5-B08476A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8B9-3120-A0DB-F953-2595B6D9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E065-F4F3-FC3A-66F1-11437D9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359F-F5B6-D695-9E13-B266D8B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661-3664-9B01-444B-C044E518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51FA-B4CB-B642-B4B1-D8E91BEC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6C2C-3B49-544A-B1D5-8E5AB99F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FA7C-816A-4A8F-B49D-85272D7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432B-D1D1-154C-CC55-A26BB7C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13-2368-152F-0729-0BC8DA8B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C144-9CBC-EBC9-2D73-3B7DFA51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33FE-42DE-0C38-3518-9ED4143E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4DB35-5594-C504-1D2D-187BCA06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36F1-EADC-6264-4F67-93FBB988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FE6-2ADA-778D-5452-1C370E1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A733-112C-064F-AD02-D8E3B9DE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1ED0-D32F-4261-AF0A-8FE56045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8E6-51E5-AFFB-D40B-46C7024E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2F89-4599-7D33-4A44-32B26C2A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4C83-51A0-22D0-8387-F39A12C8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4965-B0FC-E199-EBC2-A2F9673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A284F-F1B2-F75B-93B4-C55710C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1A9A-99AF-702A-6091-089550DA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419A-3165-4108-842A-E7E878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D67-91D6-7FAC-3442-D25055C4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F28B-1DD2-0819-C01A-59885E5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1762-6283-04A3-CE4F-036962DA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E604-96FF-094B-811E-293E2B1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7AD0-88B5-5BAC-D245-D6B43C6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2FF4-EC49-2847-D969-CC07C2CE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E95-673A-7ADC-B07D-ED8B61C4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DFBB-7EAC-2392-FA77-D69B726A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2B98-E68A-4758-99B4-7FAFE990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0017-C2B6-DCB0-653F-14140B9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7999-301A-B944-84B9-D7BDD7DC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3073-685D-8109-1578-ACCB0F76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805B-5ACF-D3C2-846B-6ADCB02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1E49-3661-2ED6-7879-72A426CC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DB86-A031-ABE5-EEF2-E800FFAB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02C-AC61-BC61-EF1E-093CD7DB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1135-F257-41F7-F8FC-F2EFB61D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185B0676-2191-55AD-09EE-362D620A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7746C-4B42-9F17-19BA-CFB1EF8B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C910DD6-3575-FACE-93D4-8CA0D09C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338376-5673-6C7C-35BC-623E001F5AD1}"/>
              </a:ext>
            </a:extLst>
          </p:cNvPr>
          <p:cNvSpPr/>
          <p:nvPr/>
        </p:nvSpPr>
        <p:spPr>
          <a:xfrm>
            <a:off x="2659380" y="4697730"/>
            <a:ext cx="11277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B8C-A845-7479-DE9D-6FCD0992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21" y="382672"/>
            <a:ext cx="1743318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B63357-E175-9475-FE77-E310DD6A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14" y="773251"/>
            <a:ext cx="1771897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54E48F-8375-7DDA-1715-775B565386C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223260" y="3716887"/>
            <a:ext cx="1531620" cy="98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F718F4-0D49-6D43-3547-BB438AFBC019}"/>
              </a:ext>
            </a:extLst>
          </p:cNvPr>
          <p:cNvSpPr txBox="1"/>
          <p:nvPr/>
        </p:nvSpPr>
        <p:spPr>
          <a:xfrm>
            <a:off x="5632268" y="382672"/>
            <a:ext cx="208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BSk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Csa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75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2C0F-8DF0-535A-462F-826EC6DC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A596A813-DF38-B47D-41C4-8C8F27C8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67A7F-2717-399B-2786-45F80C352126}"/>
              </a:ext>
            </a:extLst>
          </p:cNvPr>
          <p:cNvSpPr/>
          <p:nvPr/>
        </p:nvSpPr>
        <p:spPr>
          <a:xfrm>
            <a:off x="4282440" y="5074920"/>
            <a:ext cx="1813560" cy="2209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A53D5-7743-A449-4448-3D7B2E69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21" y="1260884"/>
            <a:ext cx="205768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24CD-E7CE-13F9-25A8-BEE2B766191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189220" y="4499836"/>
            <a:ext cx="945" cy="57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DAE11-5EC1-AE16-2CA1-284781845A65}"/>
              </a:ext>
            </a:extLst>
          </p:cNvPr>
          <p:cNvSpPr txBox="1"/>
          <p:nvPr/>
        </p:nvSpPr>
        <p:spPr>
          <a:xfrm>
            <a:off x="4091940" y="891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8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F26F8-8FE2-747E-A79F-2A635CAE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5BB312F-B71F-1699-43E7-694A6FC7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FFC2D-53D0-82BF-5218-E7117CAD4CA0}"/>
              </a:ext>
            </a:extLst>
          </p:cNvPr>
          <p:cNvSpPr txBox="1"/>
          <p:nvPr/>
        </p:nvSpPr>
        <p:spPr>
          <a:xfrm>
            <a:off x="4983480" y="3036877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BWk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F5DB1-0982-A76C-9993-9CFF7FF45FD9}"/>
              </a:ext>
            </a:extLst>
          </p:cNvPr>
          <p:cNvSpPr/>
          <p:nvPr/>
        </p:nvSpPr>
        <p:spPr>
          <a:xfrm>
            <a:off x="5783580" y="4697730"/>
            <a:ext cx="4800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E7F02-F809-EDDD-03CB-9411A2DF729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23610" y="4442529"/>
            <a:ext cx="3810" cy="255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864E99-C1DB-F165-A51E-0DC939CA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24" y="1070100"/>
            <a:ext cx="2057687" cy="174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873B58-5BDC-3C94-F3E7-5317E69AF608}"/>
              </a:ext>
            </a:extLst>
          </p:cNvPr>
          <p:cNvSpPr/>
          <p:nvPr/>
        </p:nvSpPr>
        <p:spPr>
          <a:xfrm>
            <a:off x="5425440" y="4697730"/>
            <a:ext cx="4800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FD7AD-600E-2225-BACF-31E1716A17C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665470" y="2813418"/>
            <a:ext cx="4898" cy="188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A8502F-6ADF-2135-AC56-70C3047F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71" y="3451791"/>
            <a:ext cx="1952898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A3C1CD-E8A2-6644-E30E-BB6ECD6505B1}"/>
              </a:ext>
            </a:extLst>
          </p:cNvPr>
          <p:cNvSpPr txBox="1"/>
          <p:nvPr/>
        </p:nvSpPr>
        <p:spPr>
          <a:xfrm>
            <a:off x="4572000" y="700768"/>
            <a:ext cx="85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9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F70C-7730-33BA-0BBB-D972624CA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D43A4D5-456B-B1A1-B92F-68154F0F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3F505-8B03-0E27-7BEE-19C6389F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404139"/>
            <a:ext cx="1943257" cy="425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9D931-EBCE-3B9C-8969-A3D3294B14A7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347617" y="2533790"/>
            <a:ext cx="929483" cy="2076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99168-6804-882F-F40C-53E85305525C}"/>
              </a:ext>
            </a:extLst>
          </p:cNvPr>
          <p:cNvSpPr/>
          <p:nvPr/>
        </p:nvSpPr>
        <p:spPr>
          <a:xfrm>
            <a:off x="7277100" y="4362450"/>
            <a:ext cx="75438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42B7C-64A9-397B-1712-5DF34CAEB94E}"/>
              </a:ext>
            </a:extLst>
          </p:cNvPr>
          <p:cNvSpPr txBox="1"/>
          <p:nvPr/>
        </p:nvSpPr>
        <p:spPr>
          <a:xfrm>
            <a:off x="3802380" y="40413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Cfa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58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BBB6-2F49-B427-9E00-37E6C754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5BBB2B40-8E97-849E-097F-701AE6C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D8744-22A1-A64B-59A0-C61E8E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29" y="1619093"/>
            <a:ext cx="2229161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1DBF2-EA2A-C796-6513-4AB0211E1751}"/>
              </a:ext>
            </a:extLst>
          </p:cNvPr>
          <p:cNvSpPr/>
          <p:nvPr/>
        </p:nvSpPr>
        <p:spPr>
          <a:xfrm>
            <a:off x="7658100" y="4518660"/>
            <a:ext cx="37338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8A650-C9C1-BD54-56C8-E503BDE9334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30210" y="3867307"/>
            <a:ext cx="1114580" cy="65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4A7BBA-7AE0-51C8-E27D-69A01212F42A}"/>
              </a:ext>
            </a:extLst>
          </p:cNvPr>
          <p:cNvSpPr txBox="1"/>
          <p:nvPr/>
        </p:nvSpPr>
        <p:spPr>
          <a:xfrm>
            <a:off x="5036820" y="1619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07A7-AD08-CB6A-3B3C-335F21BC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0B1A1719-E95E-A123-3983-FDE4E41B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C8F0B-A394-27D9-4D8A-330E6E305FAE}"/>
              </a:ext>
            </a:extLst>
          </p:cNvPr>
          <p:cNvSpPr txBox="1"/>
          <p:nvPr/>
        </p:nvSpPr>
        <p:spPr>
          <a:xfrm>
            <a:off x="6225540" y="2328148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Dfa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0354F-8EC0-7B11-D737-70C9544C6055}"/>
              </a:ext>
            </a:extLst>
          </p:cNvPr>
          <p:cNvSpPr/>
          <p:nvPr/>
        </p:nvSpPr>
        <p:spPr>
          <a:xfrm>
            <a:off x="6316980" y="2697480"/>
            <a:ext cx="1569720" cy="84582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Koros</a:t>
            </a:r>
          </a:p>
          <a:p>
            <a:r>
              <a:rPr lang="en-GB" dirty="0">
                <a:solidFill>
                  <a:schemeClr val="tx1"/>
                </a:solidFill>
              </a:rPr>
              <a:t>Early LBK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A8F67-B0B6-EBB0-2AF5-F3EF5ADA9DF0}"/>
              </a:ext>
            </a:extLst>
          </p:cNvPr>
          <p:cNvSpPr/>
          <p:nvPr/>
        </p:nvSpPr>
        <p:spPr>
          <a:xfrm>
            <a:off x="8039100" y="3543300"/>
            <a:ext cx="701040" cy="845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69DD4-6478-3477-3FA5-A79A89D2E0AA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>
            <a:off x="7101840" y="3543300"/>
            <a:ext cx="937260" cy="42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0455A-9FED-317A-F859-4C938FDF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853DD95-349F-4EE3-2722-31B52974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3148E-9793-8114-F8B9-F2E680192927}"/>
              </a:ext>
            </a:extLst>
          </p:cNvPr>
          <p:cNvSpPr/>
          <p:nvPr/>
        </p:nvSpPr>
        <p:spPr>
          <a:xfrm>
            <a:off x="8450580" y="3954780"/>
            <a:ext cx="624840" cy="647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4F7D2-0E08-3886-70D3-87A7F9D5F35B}"/>
              </a:ext>
            </a:extLst>
          </p:cNvPr>
          <p:cNvSpPr txBox="1"/>
          <p:nvPr/>
        </p:nvSpPr>
        <p:spPr>
          <a:xfrm>
            <a:off x="6225540" y="2328148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3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f4b94a-9733-4c08-8763-b9647bde53a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A3254472B7743B56CB49630D01904" ma:contentTypeVersion="18" ma:contentTypeDescription="Create a new document." ma:contentTypeScope="" ma:versionID="d355c8ea8930efc2805aaeda55e7e5a1">
  <xsd:schema xmlns:xsd="http://www.w3.org/2001/XMLSchema" xmlns:xs="http://www.w3.org/2001/XMLSchema" xmlns:p="http://schemas.microsoft.com/office/2006/metadata/properties" xmlns:ns3="94f4b94a-9733-4c08-8763-b9647bde53ae" xmlns:ns4="21dbc7fe-5616-48b9-8043-76aecefb0866" targetNamespace="http://schemas.microsoft.com/office/2006/metadata/properties" ma:root="true" ma:fieldsID="a5f840d0f829f8facb8bfe99758464e9" ns3:_="" ns4:_="">
    <xsd:import namespace="94f4b94a-9733-4c08-8763-b9647bde53ae"/>
    <xsd:import namespace="21dbc7fe-5616-48b9-8043-76aecefb0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4b94a-9733-4c08-8763-b9647bde5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c7fe-5616-48b9-8043-76aecefb0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68FB4-0C26-483D-9512-A09BD179831E}">
  <ds:schemaRefs>
    <ds:schemaRef ds:uri="94f4b94a-9733-4c08-8763-b9647bde53ae"/>
    <ds:schemaRef ds:uri="21dbc7fe-5616-48b9-8043-76aecefb086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EA840C-AAA3-4F76-B2FE-56543E7908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D71E0-59F7-4A1C-A3F8-F2535B029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4b94a-9733-4c08-8763-b9647bde53ae"/>
    <ds:schemaRef ds:uri="21dbc7fe-5616-48b9-8043-76aecefb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4</cp:revision>
  <dcterms:created xsi:type="dcterms:W3CDTF">2024-12-15T19:14:19Z</dcterms:created>
  <dcterms:modified xsi:type="dcterms:W3CDTF">2024-12-16T18:36:56Z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0x0101009A7A3254472B7743B56CB49630D01904</vt:lpwstr>
  </property>
</Properties>
</file>