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E4B39E"/>
    <a:srgbClr val="C8C5C2"/>
    <a:srgbClr val="ADD8E6"/>
    <a:srgbClr val="AE288B"/>
    <a:srgbClr val="4EA72E"/>
    <a:srgbClr val="A92D2D"/>
    <a:srgbClr val="A69E30"/>
    <a:srgbClr val="A8A82E"/>
    <a:srgbClr val="A74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58B2-960A-12FE-890E-D4773C86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1DA0-F721-3C20-6101-B68C23B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7B7-7491-EF19-603F-B5A3C60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310C-73CF-02F9-0BD4-D79A53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0CD-F31C-0B4A-FD45-363674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6B7-1119-67A1-8EFA-D47C98D4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2600-3E0D-3796-85D4-50F3C71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AE1E-8A68-DA21-1E26-EC2A9E64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E1-1886-AFE2-43E4-04ACAA1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210F-3D34-D16C-3F34-2326982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88A6-06B7-067C-EFD1-1DB1960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659-B680-E9AE-A7EB-061C9224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EEB-1FEB-58B0-FCBB-5D2EA5B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1CE-4F5F-C9DB-11E3-B5232F3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CE79-4FBA-F1F1-FA3C-22DD3D0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058-4997-4654-7D43-CE4D7B2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243-85D2-7D07-0866-7CE6E842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806-4D17-D4F3-F960-DDD2D83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D32-3A70-E31E-B57A-2C9453B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58E8-DC84-DAD5-6B82-9C68AC0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247-6938-74EF-1159-AA7CE48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C55-E415-3B6D-1048-7CF21909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40E-509E-6E08-61F4-73D432F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A649-8E29-640C-C51C-FA586FC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81E-C0A6-0E17-7CCA-821D471D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C71-60F3-E2E6-7158-5200E4FD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A632-F197-31CC-51C6-FC9A30E7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9508-D06C-5154-D51D-B0CB130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5078-C86E-54BC-F10C-ACBB577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764A-0469-18CF-D1F4-D6C0EDC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05EF-5B27-D7C6-774A-C371076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B35D-13C8-6824-32B3-6C0B0BE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0F9C-E7E1-9C5B-EBE5-160E4C00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B27-A25A-CCA4-2951-6E658EB0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AB05-ED08-E2AA-D960-DA6F5251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82283-21EF-9899-07C3-A9BD6E35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AB4D-FE45-233F-CFCA-BFED90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8441-D35D-626F-4268-DCAABEB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3C71-A309-549D-AA88-B840A08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C2E-B527-5AEB-7BF6-EE5ED8A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34F3-8568-7B4B-807C-1A95B0C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E9D-F93E-E35F-A10C-38B1EFF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5759-C6FF-32A4-AA2B-7B7FD3CF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2F6-A98C-F290-6A04-A884111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1A6D-E0AC-C4D3-201E-7FD8281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1E26-7475-EE85-C0D6-6E3E6E5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E8-BBC1-66FB-26B1-7DC3915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DB9-C0F1-F593-67C7-5D1B550A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BCD5-40CB-9D37-861A-68003CB2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0F5-7336-35D8-5014-7FF5EF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1DE7-160C-574D-5572-46A763E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40C-735A-50C6-F13B-19A4E1F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410-DECC-5109-8E46-F1FBB081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AE3-7CEF-89D6-0D93-4B936138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38F6-111C-C21B-25D1-963E5DA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7D9A-59B3-4DEA-05A1-E54C4D3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F40D-295D-0E98-C941-7613FDF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76A-E17A-805B-9D08-75F318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9719-57D1-8D8F-9014-BAE562D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AB-6265-D0BD-CC14-5E878B66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8551-701E-3969-8224-A1086747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A846D-2588-49B8-9C92-41FE75F0A136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1312-E5D0-1CE3-1AC6-9EB35DFC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B92F-F42A-43FC-67C1-9D1E307A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ACBF6B2-3BDB-0CA9-4557-7A84C56D57EB}"/>
              </a:ext>
            </a:extLst>
          </p:cNvPr>
          <p:cNvSpPr/>
          <p:nvPr/>
        </p:nvSpPr>
        <p:spPr>
          <a:xfrm>
            <a:off x="1782417" y="245469"/>
            <a:ext cx="5715196" cy="1988928"/>
          </a:xfrm>
          <a:prstGeom prst="rect">
            <a:avLst/>
          </a:prstGeom>
          <a:noFill/>
          <a:ln>
            <a:solidFill>
              <a:srgbClr val="FFA0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7BF674-0F60-3371-CEB8-B813A9CABEB3}"/>
              </a:ext>
            </a:extLst>
          </p:cNvPr>
          <p:cNvSpPr/>
          <p:nvPr/>
        </p:nvSpPr>
        <p:spPr>
          <a:xfrm>
            <a:off x="1782417" y="2242897"/>
            <a:ext cx="5715196" cy="3119558"/>
          </a:xfrm>
          <a:prstGeom prst="rect">
            <a:avLst/>
          </a:prstGeom>
          <a:noFill/>
          <a:ln>
            <a:solidFill>
              <a:srgbClr val="FFA0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775A702-BC58-674B-1423-599659D0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51BEE-6DC9-A197-A517-4660A9EF4081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BE33A-3FEC-A1B4-E2A7-1669DF761CA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F27C9DE-EF70-0D1E-9C69-A4D588A7F359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81642FD-B4E4-3074-4A79-407805652058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906BAFF5-BB3B-8295-FFDC-41EC12A4617E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B45EF-B10A-CFF7-69D3-4038A341BA0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97A564-A97A-06E5-804A-FB61CF10A876}"/>
              </a:ext>
            </a:extLst>
          </p:cNvPr>
          <p:cNvSpPr txBox="1"/>
          <p:nvPr/>
        </p:nvSpPr>
        <p:spPr>
          <a:xfrm>
            <a:off x="1996345" y="3530336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standardisation</a:t>
            </a:r>
          </a:p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1CAA-771C-73C1-757A-26A95FDE1DBC}"/>
              </a:ext>
            </a:extLst>
          </p:cNvPr>
          <p:cNvSpPr txBox="1"/>
          <p:nvPr/>
        </p:nvSpPr>
        <p:spPr>
          <a:xfrm>
            <a:off x="3818495" y="2319482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2D8BB-DD4C-FC95-8A66-494CA7407842}"/>
              </a:ext>
            </a:extLst>
          </p:cNvPr>
          <p:cNvSpPr txBox="1"/>
          <p:nvPr/>
        </p:nvSpPr>
        <p:spPr>
          <a:xfrm>
            <a:off x="3774909" y="3031014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5A8CC-2F80-9021-3A9D-DF7B54E01D5D}"/>
              </a:ext>
            </a:extLst>
          </p:cNvPr>
          <p:cNvSpPr txBox="1"/>
          <p:nvPr/>
        </p:nvSpPr>
        <p:spPr>
          <a:xfrm>
            <a:off x="4697738" y="2428618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650A-8ABC-A2FA-8ED5-34094EE53547}"/>
              </a:ext>
            </a:extLst>
          </p:cNvPr>
          <p:cNvSpPr txBox="1"/>
          <p:nvPr/>
        </p:nvSpPr>
        <p:spPr>
          <a:xfrm>
            <a:off x="4697738" y="3110528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F09435D-04B8-0F09-E676-6DDC0BE98D3F}"/>
              </a:ext>
            </a:extLst>
          </p:cNvPr>
          <p:cNvSpPr/>
          <p:nvPr/>
        </p:nvSpPr>
        <p:spPr>
          <a:xfrm>
            <a:off x="3948570" y="3742545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5A810-E7BC-144E-DF0C-0889BA712803}"/>
              </a:ext>
            </a:extLst>
          </p:cNvPr>
          <p:cNvSpPr txBox="1"/>
          <p:nvPr/>
        </p:nvSpPr>
        <p:spPr>
          <a:xfrm>
            <a:off x="4697738" y="3774306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A6B61E79-B4D4-9372-6693-2E7E8CF45062}"/>
              </a:ext>
            </a:extLst>
          </p:cNvPr>
          <p:cNvSpPr/>
          <p:nvPr/>
        </p:nvSpPr>
        <p:spPr>
          <a:xfrm>
            <a:off x="3938461" y="4277219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03D5-124A-E920-56D5-DC12C6F0F96B}"/>
              </a:ext>
            </a:extLst>
          </p:cNvPr>
          <p:cNvSpPr txBox="1"/>
          <p:nvPr/>
        </p:nvSpPr>
        <p:spPr>
          <a:xfrm>
            <a:off x="4697738" y="4323270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D48E4-E564-72EF-A6CC-D1857EB1BDD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8829" y="2842702"/>
            <a:ext cx="1" cy="18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F0A84-80FE-0E66-8933-3A20486DE1D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4148829" y="3554234"/>
            <a:ext cx="1" cy="18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412AD-5129-231C-F1B8-5C4D8B82FDA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148829" y="4088908"/>
            <a:ext cx="1" cy="18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50934-9FBB-AD7A-4066-0ACCFC231E65}"/>
              </a:ext>
            </a:extLst>
          </p:cNvPr>
          <p:cNvCxnSpPr>
            <a:cxnSpLocks/>
            <a:stCxn id="24" idx="2"/>
            <a:endCxn id="2" idx="0"/>
          </p:cNvCxnSpPr>
          <p:nvPr/>
        </p:nvCxnSpPr>
        <p:spPr>
          <a:xfrm>
            <a:off x="4148830" y="4641067"/>
            <a:ext cx="0" cy="18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8F26-5883-7357-15C4-C07115846759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3C69A-CFB0-81E4-A044-70A6386795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48829" y="2162639"/>
            <a:ext cx="0" cy="1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B88C7-C1FA-9517-2E84-9E8ACB1D704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7FF20-D3C6-2E22-D80E-D7A0D743A701}"/>
              </a:ext>
            </a:extLst>
          </p:cNvPr>
          <p:cNvSpPr txBox="1"/>
          <p:nvPr/>
        </p:nvSpPr>
        <p:spPr>
          <a:xfrm>
            <a:off x="1996345" y="599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99B21DF-C032-0116-F7C4-0CA0C764D21C}"/>
              </a:ext>
            </a:extLst>
          </p:cNvPr>
          <p:cNvSpPr/>
          <p:nvPr/>
        </p:nvSpPr>
        <p:spPr>
          <a:xfrm>
            <a:off x="3938461" y="4829379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6F2CCF-88D5-BD13-67FA-F8AADCDAFF7F}"/>
              </a:ext>
            </a:extLst>
          </p:cNvPr>
          <p:cNvCxnSpPr>
            <a:cxnSpLocks/>
          </p:cNvCxnSpPr>
          <p:nvPr/>
        </p:nvCxnSpPr>
        <p:spPr>
          <a:xfrm>
            <a:off x="4148830" y="5193227"/>
            <a:ext cx="0" cy="29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A97F7-9BD7-4BA2-8755-5E9A1EEFBEF6}"/>
              </a:ext>
            </a:extLst>
          </p:cNvPr>
          <p:cNvSpPr txBox="1"/>
          <p:nvPr/>
        </p:nvSpPr>
        <p:spPr>
          <a:xfrm>
            <a:off x="4730187" y="4803310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0E456-E85E-B7B4-279B-BCF658B6EC45}"/>
              </a:ext>
            </a:extLst>
          </p:cNvPr>
          <p:cNvSpPr txBox="1"/>
          <p:nvPr/>
        </p:nvSpPr>
        <p:spPr>
          <a:xfrm>
            <a:off x="5263756" y="13125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 datasets</a:t>
            </a:r>
            <a:endParaRPr lang="fr-F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0B7E6D-B890-8DE1-78D5-AF45BFF32FAB}"/>
              </a:ext>
            </a:extLst>
          </p:cNvPr>
          <p:cNvGrpSpPr/>
          <p:nvPr/>
        </p:nvGrpSpPr>
        <p:grpSpPr>
          <a:xfrm>
            <a:off x="5338916" y="1717276"/>
            <a:ext cx="1081122" cy="369332"/>
            <a:chOff x="8062452" y="2162639"/>
            <a:chExt cx="1081122" cy="369332"/>
          </a:xfrm>
        </p:grpSpPr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1B7583A4-DA57-610B-0F0E-B32084E4C9BD}"/>
                </a:ext>
              </a:extLst>
            </p:cNvPr>
            <p:cNvSpPr/>
            <p:nvPr/>
          </p:nvSpPr>
          <p:spPr>
            <a:xfrm>
              <a:off x="8062452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E07A2289-6BA4-10EE-ED32-792A5781B156}"/>
                </a:ext>
              </a:extLst>
            </p:cNvPr>
            <p:cNvSpPr/>
            <p:nvPr/>
          </p:nvSpPr>
          <p:spPr>
            <a:xfrm>
              <a:off x="8450614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13A73E68-EB6E-AFAF-4922-D76CB02EE02B}"/>
                </a:ext>
              </a:extLst>
            </p:cNvPr>
            <p:cNvSpPr/>
            <p:nvPr/>
          </p:nvSpPr>
          <p:spPr>
            <a:xfrm>
              <a:off x="8838776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13EC61-2065-6263-7BDE-64423D0B1957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4195248" y="1901942"/>
            <a:ext cx="1143669" cy="4765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hexagon with a red blue and orange graph&#10;&#10;Description automatically generated">
            <a:extLst>
              <a:ext uri="{FF2B5EF4-FFF2-40B4-BE49-F238E27FC236}">
                <a16:creationId xmlns:a16="http://schemas.microsoft.com/office/drawing/2014/main" id="{5E756AF8-0CEE-D8E0-95BB-9CF2C6E6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22" y="2413457"/>
            <a:ext cx="683972" cy="7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0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93D0F-0AF2-3A25-4331-AC4E13DC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BB9DE6A-0DFB-9271-BEE8-4C8FA85927E7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98145A-8CB4-B4E6-EBC5-358DBACBC51C}"/>
              </a:ext>
            </a:extLst>
          </p:cNvPr>
          <p:cNvSpPr/>
          <p:nvPr/>
        </p:nvSpPr>
        <p:spPr>
          <a:xfrm>
            <a:off x="1782417" y="5664154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B33E3F-A98F-B226-01DD-55F8A94D2EA5}"/>
              </a:ext>
            </a:extLst>
          </p:cNvPr>
          <p:cNvSpPr/>
          <p:nvPr/>
        </p:nvSpPr>
        <p:spPr>
          <a:xfrm>
            <a:off x="1782417" y="2252729"/>
            <a:ext cx="5715196" cy="3420662"/>
          </a:xfrm>
          <a:prstGeom prst="rect">
            <a:avLst/>
          </a:prstGeom>
          <a:solidFill>
            <a:srgbClr val="E4B39E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DA8CF7-30BB-B999-0758-B436C0547959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B43908E6-A7D0-8375-4425-CDD0F85D3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47E96C2-E4FF-AE25-ADCC-BB81C497E3C0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1A98A1-1FF0-2C97-72EF-171F33F23DC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5C825C43-BD0F-0BF2-72B6-FB69DC467338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23F04F5-BD33-58A8-8962-FF3B4D399CD9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FF29FF60-46C0-056E-8DC5-FC4947EEFCC1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2EF51-5CEF-5DCC-BA7C-4007EDB0B7F7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87B5A3-B427-92BD-B890-753E8117FFD9}"/>
              </a:ext>
            </a:extLst>
          </p:cNvPr>
          <p:cNvSpPr txBox="1"/>
          <p:nvPr/>
        </p:nvSpPr>
        <p:spPr>
          <a:xfrm>
            <a:off x="1996345" y="3304195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standarisation</a:t>
            </a:r>
            <a:endParaRPr lang="en-GB" dirty="0"/>
          </a:p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EB32-3854-C32D-C044-988C518C80BE}"/>
              </a:ext>
            </a:extLst>
          </p:cNvPr>
          <p:cNvSpPr txBox="1"/>
          <p:nvPr/>
        </p:nvSpPr>
        <p:spPr>
          <a:xfrm>
            <a:off x="3818495" y="252595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FB0097-6E60-3F53-582D-A281FB60DD67}"/>
              </a:ext>
            </a:extLst>
          </p:cNvPr>
          <p:cNvSpPr txBox="1"/>
          <p:nvPr/>
        </p:nvSpPr>
        <p:spPr>
          <a:xfrm>
            <a:off x="3774909" y="3230224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18D16-82C6-8CF1-F43D-835D24F48D24}"/>
              </a:ext>
            </a:extLst>
          </p:cNvPr>
          <p:cNvSpPr txBox="1"/>
          <p:nvPr/>
        </p:nvSpPr>
        <p:spPr>
          <a:xfrm>
            <a:off x="4697738" y="2635090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13F05-BEA9-A36F-C42A-870E35FB060A}"/>
              </a:ext>
            </a:extLst>
          </p:cNvPr>
          <p:cNvSpPr txBox="1"/>
          <p:nvPr/>
        </p:nvSpPr>
        <p:spPr>
          <a:xfrm>
            <a:off x="4697738" y="3317000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7C1E9938-4FF5-580B-A93C-B13C3FE783D6}"/>
              </a:ext>
            </a:extLst>
          </p:cNvPr>
          <p:cNvSpPr/>
          <p:nvPr/>
        </p:nvSpPr>
        <p:spPr>
          <a:xfrm>
            <a:off x="3948570" y="3974251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5D8BB-9A64-5EEF-4DBD-3F12A3DABEFD}"/>
              </a:ext>
            </a:extLst>
          </p:cNvPr>
          <p:cNvSpPr txBox="1"/>
          <p:nvPr/>
        </p:nvSpPr>
        <p:spPr>
          <a:xfrm>
            <a:off x="4697738" y="3980778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090CC040-BD26-95FF-0DC7-86B5BBDF753B}"/>
              </a:ext>
            </a:extLst>
          </p:cNvPr>
          <p:cNvSpPr/>
          <p:nvPr/>
        </p:nvSpPr>
        <p:spPr>
          <a:xfrm>
            <a:off x="3938461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315DA-72DA-A582-32A3-EDAA62070E5F}"/>
              </a:ext>
            </a:extLst>
          </p:cNvPr>
          <p:cNvSpPr txBox="1"/>
          <p:nvPr/>
        </p:nvSpPr>
        <p:spPr>
          <a:xfrm>
            <a:off x="4697738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6" name="Flowchart: Internal Storage 25">
            <a:extLst>
              <a:ext uri="{FF2B5EF4-FFF2-40B4-BE49-F238E27FC236}">
                <a16:creationId xmlns:a16="http://schemas.microsoft.com/office/drawing/2014/main" id="{932018C7-0EEA-8FCD-35C1-3DB03AF8EB69}"/>
              </a:ext>
            </a:extLst>
          </p:cNvPr>
          <p:cNvSpPr/>
          <p:nvPr/>
        </p:nvSpPr>
        <p:spPr>
          <a:xfrm>
            <a:off x="3938461" y="5813020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4EC300-267A-D3C7-9236-81C058D74E3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8829" y="3049174"/>
            <a:ext cx="1" cy="18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F95682-90E4-AA13-8FEC-AA8F65A0DB5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4148829" y="3753444"/>
            <a:ext cx="1" cy="220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AB3755-E770-AD64-F5AB-58A8C263E76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148829" y="4320614"/>
            <a:ext cx="1" cy="21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BE8642-C52D-CB14-CBF0-7F5FECB9F843}"/>
              </a:ext>
            </a:extLst>
          </p:cNvPr>
          <p:cNvCxnSpPr>
            <a:cxnSpLocks/>
            <a:stCxn id="24" idx="2"/>
            <a:endCxn id="2" idx="0"/>
          </p:cNvCxnSpPr>
          <p:nvPr/>
        </p:nvCxnSpPr>
        <p:spPr>
          <a:xfrm>
            <a:off x="4148830" y="4896332"/>
            <a:ext cx="0" cy="139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2A2B19-5B2D-517E-1A19-DDEDA6006AAD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F6CBB5-C25C-7047-D0B6-6F8CE34957FD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48829" y="2162639"/>
            <a:ext cx="0" cy="36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C5AC2DC-5BA0-5231-9105-F7DA70F89267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080CDC-718C-DB56-3DEA-151C5038F56B}"/>
              </a:ext>
            </a:extLst>
          </p:cNvPr>
          <p:cNvSpPr txBox="1"/>
          <p:nvPr/>
        </p:nvSpPr>
        <p:spPr>
          <a:xfrm>
            <a:off x="1996345" y="41287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  <a:p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29D081-998B-750A-0495-8B0C26F18D45}"/>
              </a:ext>
            </a:extLst>
          </p:cNvPr>
          <p:cNvSpPr txBox="1"/>
          <p:nvPr/>
        </p:nvSpPr>
        <p:spPr>
          <a:xfrm>
            <a:off x="1942644" y="57741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90FB44E4-1D6B-B462-F0D8-85F0A7F4FB94}"/>
              </a:ext>
            </a:extLst>
          </p:cNvPr>
          <p:cNvSpPr/>
          <p:nvPr/>
        </p:nvSpPr>
        <p:spPr>
          <a:xfrm>
            <a:off x="3938461" y="5035851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01A22A-6C2E-A0E9-301D-6F5312A7F5DB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148830" y="5399699"/>
            <a:ext cx="0" cy="41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A51088-35F1-17A8-CD55-18DF0B7E6E66}"/>
              </a:ext>
            </a:extLst>
          </p:cNvPr>
          <p:cNvSpPr txBox="1"/>
          <p:nvPr/>
        </p:nvSpPr>
        <p:spPr>
          <a:xfrm>
            <a:off x="4730187" y="5009782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77D59-31BF-FD87-3F27-7E4C37926CED}"/>
              </a:ext>
            </a:extLst>
          </p:cNvPr>
          <p:cNvSpPr txBox="1"/>
          <p:nvPr/>
        </p:nvSpPr>
        <p:spPr>
          <a:xfrm>
            <a:off x="5263756" y="13125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 datasets</a:t>
            </a:r>
            <a:endParaRPr lang="fr-F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E44AF-1E02-862F-68B9-4FF2D4EEEF1F}"/>
              </a:ext>
            </a:extLst>
          </p:cNvPr>
          <p:cNvGrpSpPr/>
          <p:nvPr/>
        </p:nvGrpSpPr>
        <p:grpSpPr>
          <a:xfrm>
            <a:off x="5338916" y="1717276"/>
            <a:ext cx="1081122" cy="369332"/>
            <a:chOff x="8062452" y="2162639"/>
            <a:chExt cx="1081122" cy="369332"/>
          </a:xfrm>
        </p:grpSpPr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D81CA86A-C445-ABEB-BFD3-87CFB92F7E86}"/>
                </a:ext>
              </a:extLst>
            </p:cNvPr>
            <p:cNvSpPr/>
            <p:nvPr/>
          </p:nvSpPr>
          <p:spPr>
            <a:xfrm>
              <a:off x="8062452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E848CE2A-B18A-D40C-09C6-C23989486246}"/>
                </a:ext>
              </a:extLst>
            </p:cNvPr>
            <p:cNvSpPr/>
            <p:nvPr/>
          </p:nvSpPr>
          <p:spPr>
            <a:xfrm>
              <a:off x="8450614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F8EA5AE4-9C4B-7565-D28A-35AFAE09A89A}"/>
                </a:ext>
              </a:extLst>
            </p:cNvPr>
            <p:cNvSpPr/>
            <p:nvPr/>
          </p:nvSpPr>
          <p:spPr>
            <a:xfrm>
              <a:off x="8838776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25A7965-E28E-C695-7579-DE9BFAD3F6D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4195248" y="1901942"/>
            <a:ext cx="1143669" cy="4765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7C320E-9B4D-BFBF-6314-E6499297348D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3ED87-99DC-DCD3-53B6-79A175DA9C21}"/>
              </a:ext>
            </a:extLst>
          </p:cNvPr>
          <p:cNvSpPr/>
          <p:nvPr/>
        </p:nvSpPr>
        <p:spPr>
          <a:xfrm>
            <a:off x="1782417" y="5664154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40805-659A-8AD2-BE9D-1F5DB9154B51}"/>
              </a:ext>
            </a:extLst>
          </p:cNvPr>
          <p:cNvSpPr/>
          <p:nvPr/>
        </p:nvSpPr>
        <p:spPr>
          <a:xfrm>
            <a:off x="1782417" y="2252729"/>
            <a:ext cx="9141222" cy="3420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DC2FA-2ACA-854D-DE6C-725113A58AF2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30654EB-9247-F15A-6095-7D1CE5C9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CA5D7D3-0F42-6C41-E29B-D41EE2667A37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C36E7D-12EF-D7FF-FC11-DA24A36E46FB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A534E56-CFFB-1C3E-80D6-444C9B636486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D7D1C25D-88FC-AA14-B29F-614B0B31C6A3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75393C2D-236F-A91B-4CAB-904A5A4F9648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B1CD0-9DDE-69A7-97D0-797C41DBB89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C4F4A2-2B01-ECB0-9D02-C89B821D59CF}"/>
              </a:ext>
            </a:extLst>
          </p:cNvPr>
          <p:cNvSpPr txBox="1"/>
          <p:nvPr/>
        </p:nvSpPr>
        <p:spPr>
          <a:xfrm>
            <a:off x="5977861" y="3456438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1153B-AEC4-1092-7E40-D02724C2D92E}"/>
              </a:ext>
            </a:extLst>
          </p:cNvPr>
          <p:cNvSpPr txBox="1"/>
          <p:nvPr/>
        </p:nvSpPr>
        <p:spPr>
          <a:xfrm>
            <a:off x="6925488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3E6A8-1690-157F-1547-22FFE6AB1201}"/>
              </a:ext>
            </a:extLst>
          </p:cNvPr>
          <p:cNvSpPr txBox="1"/>
          <p:nvPr/>
        </p:nvSpPr>
        <p:spPr>
          <a:xfrm>
            <a:off x="6881902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FEA04-0EC9-5C80-5CA1-15E150CEC80E}"/>
              </a:ext>
            </a:extLst>
          </p:cNvPr>
          <p:cNvSpPr txBox="1"/>
          <p:nvPr/>
        </p:nvSpPr>
        <p:spPr>
          <a:xfrm>
            <a:off x="7804731" y="246794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D0C1A-8974-D200-97C8-136536A6AE06}"/>
              </a:ext>
            </a:extLst>
          </p:cNvPr>
          <p:cNvSpPr txBox="1"/>
          <p:nvPr/>
        </p:nvSpPr>
        <p:spPr>
          <a:xfrm>
            <a:off x="7804731" y="3169520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1B054BAA-1EC1-5D3D-81A8-AF10EF085AC3}"/>
              </a:ext>
            </a:extLst>
          </p:cNvPr>
          <p:cNvSpPr/>
          <p:nvPr/>
        </p:nvSpPr>
        <p:spPr>
          <a:xfrm>
            <a:off x="7055563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9AEEBB-95D2-8CC7-79C0-116294F0DCA5}"/>
              </a:ext>
            </a:extLst>
          </p:cNvPr>
          <p:cNvSpPr txBox="1"/>
          <p:nvPr/>
        </p:nvSpPr>
        <p:spPr>
          <a:xfrm>
            <a:off x="7804731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94778B-9763-AF11-CCEA-0D5DB0EDF74D}"/>
              </a:ext>
            </a:extLst>
          </p:cNvPr>
          <p:cNvSpPr/>
          <p:nvPr/>
        </p:nvSpPr>
        <p:spPr>
          <a:xfrm>
            <a:off x="7045454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BDCF1-7166-9354-7FC7-E82B15434966}"/>
              </a:ext>
            </a:extLst>
          </p:cNvPr>
          <p:cNvSpPr txBox="1"/>
          <p:nvPr/>
        </p:nvSpPr>
        <p:spPr>
          <a:xfrm>
            <a:off x="7804731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2E28F42-87CD-313E-94A1-EB43BD594A62}"/>
              </a:ext>
            </a:extLst>
          </p:cNvPr>
          <p:cNvSpPr/>
          <p:nvPr/>
        </p:nvSpPr>
        <p:spPr>
          <a:xfrm>
            <a:off x="3938461" y="5813020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6DB9D-0442-0733-7A43-48BBD0FA670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255822" y="2901694"/>
            <a:ext cx="1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0B6AAF-C0A2-91A6-2C34-020360F9DE7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255822" y="3615796"/>
            <a:ext cx="1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215AAC-425A-89C4-A03E-828C634FEE4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255822" y="4212462"/>
            <a:ext cx="1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46A9AB-4725-86AA-AE20-0F56F0D1C8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23" y="4896332"/>
            <a:ext cx="0" cy="28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5DD3E9-4894-614A-80EB-313F5268FF2C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80D99A-AB90-0F7E-E408-FA876AD62FB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8829" y="2162639"/>
            <a:ext cx="0" cy="13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A8390-C785-3AE5-DC54-44DF715D013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5CDC15-A1FF-A087-124A-FC61513E8698}"/>
              </a:ext>
            </a:extLst>
          </p:cNvPr>
          <p:cNvSpPr txBox="1"/>
          <p:nvPr/>
        </p:nvSpPr>
        <p:spPr>
          <a:xfrm>
            <a:off x="1996345" y="41287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  <a:p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167EE2-D186-2CAC-7095-5958C6799E8F}"/>
              </a:ext>
            </a:extLst>
          </p:cNvPr>
          <p:cNvSpPr txBox="1"/>
          <p:nvPr/>
        </p:nvSpPr>
        <p:spPr>
          <a:xfrm>
            <a:off x="1942644" y="57741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63163BF-0443-B703-EA1D-27D18AC47DAA}"/>
              </a:ext>
            </a:extLst>
          </p:cNvPr>
          <p:cNvSpPr/>
          <p:nvPr/>
        </p:nvSpPr>
        <p:spPr>
          <a:xfrm>
            <a:off x="7035631" y="5183331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184E23-DB14-1653-1EDF-C4BD302B30E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48829" y="5700481"/>
            <a:ext cx="1" cy="11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9CEB4-D6A1-ED4E-469E-263E29ED9F38}"/>
              </a:ext>
            </a:extLst>
          </p:cNvPr>
          <p:cNvSpPr txBox="1"/>
          <p:nvPr/>
        </p:nvSpPr>
        <p:spPr>
          <a:xfrm>
            <a:off x="7837180" y="5206428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60C0B-C13A-1F6B-9B0D-236026DD166C}"/>
              </a:ext>
            </a:extLst>
          </p:cNvPr>
          <p:cNvSpPr txBox="1"/>
          <p:nvPr/>
        </p:nvSpPr>
        <p:spPr>
          <a:xfrm>
            <a:off x="5263756" y="13125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 datasets</a:t>
            </a:r>
            <a:endParaRPr lang="fr-FR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6656BF-8121-E793-2631-C7BA33648D49}"/>
              </a:ext>
            </a:extLst>
          </p:cNvPr>
          <p:cNvGrpSpPr/>
          <p:nvPr/>
        </p:nvGrpSpPr>
        <p:grpSpPr>
          <a:xfrm>
            <a:off x="5338916" y="1717276"/>
            <a:ext cx="1081122" cy="369332"/>
            <a:chOff x="8062452" y="2162639"/>
            <a:chExt cx="1081122" cy="369332"/>
          </a:xfrm>
        </p:grpSpPr>
        <p:sp>
          <p:nvSpPr>
            <p:cNvPr id="39" name="Rectangle: Folded Corner 38">
              <a:extLst>
                <a:ext uri="{FF2B5EF4-FFF2-40B4-BE49-F238E27FC236}">
                  <a16:creationId xmlns:a16="http://schemas.microsoft.com/office/drawing/2014/main" id="{1438A78D-5526-0A52-C424-54633BEE6806}"/>
                </a:ext>
              </a:extLst>
            </p:cNvPr>
            <p:cNvSpPr/>
            <p:nvPr/>
          </p:nvSpPr>
          <p:spPr>
            <a:xfrm>
              <a:off x="8062452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: Folded Corner 39">
              <a:extLst>
                <a:ext uri="{FF2B5EF4-FFF2-40B4-BE49-F238E27FC236}">
                  <a16:creationId xmlns:a16="http://schemas.microsoft.com/office/drawing/2014/main" id="{28F680C0-EC7B-FB9C-AB8E-E4049B2EA81D}"/>
                </a:ext>
              </a:extLst>
            </p:cNvPr>
            <p:cNvSpPr/>
            <p:nvPr/>
          </p:nvSpPr>
          <p:spPr>
            <a:xfrm>
              <a:off x="8450614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7AD71A58-D09E-F2DC-0255-E722E6E1C24F}"/>
                </a:ext>
              </a:extLst>
            </p:cNvPr>
            <p:cNvSpPr/>
            <p:nvPr/>
          </p:nvSpPr>
          <p:spPr>
            <a:xfrm>
              <a:off x="8838776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B2D91FF-DFCB-1535-588C-59FB474E132C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4195248" y="1901942"/>
            <a:ext cx="1143669" cy="184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FB7E45-E0C2-CE30-086B-4932298F12B4}"/>
              </a:ext>
            </a:extLst>
          </p:cNvPr>
          <p:cNvSpPr txBox="1"/>
          <p:nvPr/>
        </p:nvSpPr>
        <p:spPr>
          <a:xfrm>
            <a:off x="2234487" y="34564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3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EE3E3A0E-BA0D-BBDE-6314-1B4D9C51C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5161"/>
          <a:stretch/>
        </p:blipFill>
        <p:spPr>
          <a:xfrm>
            <a:off x="13548" y="0"/>
            <a:ext cx="4672594" cy="335906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E9C224D-9A14-3FE9-2301-05A37E43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6773" b="3849"/>
          <a:stretch/>
        </p:blipFill>
        <p:spPr>
          <a:xfrm>
            <a:off x="-2" y="3766028"/>
            <a:ext cx="4672595" cy="314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53F23-C739-5938-06CE-6C78823D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438" y="4801764"/>
            <a:ext cx="1813709" cy="535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5420C-509C-5EFE-A194-CB25212A9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635" y="3054321"/>
            <a:ext cx="396196" cy="1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118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9</cp:revision>
  <dcterms:created xsi:type="dcterms:W3CDTF">2024-03-27T15:48:43Z</dcterms:created>
  <dcterms:modified xsi:type="dcterms:W3CDTF">2024-12-14T20:27:02Z</dcterms:modified>
</cp:coreProperties>
</file>