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1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s-E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E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4FC1-DC99-4930-BDE4-DB4EA0B89A43}" type="datetimeFigureOut">
              <a:rPr lang="en-US" smtClean="0"/>
              <a:pPr/>
              <a:t>6/28/2021</a:t>
            </a:fld>
            <a:endParaRPr lang="es-E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2380-1A0D-4F7B-8CF4-00DE2A2536AD}" type="slidenum">
              <a:rPr lang="es-ES" smtClean="0"/>
              <a:pPr/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248400" y="2971800"/>
            <a:ext cx="2514600" cy="3505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t="6436" r="39524" b="17525"/>
          <a:stretch>
            <a:fillRect/>
          </a:stretch>
        </p:blipFill>
        <p:spPr bwMode="auto">
          <a:xfrm>
            <a:off x="756443" y="2362201"/>
            <a:ext cx="5040314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4267200" y="533400"/>
            <a:ext cx="31242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NEXUS</a:t>
            </a:r>
            <a:endParaRPr lang="es-ES" b="1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457200" y="533400"/>
            <a:ext cx="20574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PHOTOGRAMMETRY</a:t>
            </a:r>
          </a:p>
          <a:p>
            <a:pPr algn="ctr"/>
            <a:r>
              <a:rPr lang="es-ES" sz="1600" i="1" dirty="0" err="1" smtClean="0"/>
              <a:t>or</a:t>
            </a:r>
            <a:endParaRPr lang="es-ES" sz="1600" i="1" dirty="0" smtClean="0"/>
          </a:p>
          <a:p>
            <a:pPr algn="ctr"/>
            <a:r>
              <a:rPr lang="es-ES" sz="1600" b="1" dirty="0" smtClean="0"/>
              <a:t>LASERGRAMMETRY</a:t>
            </a:r>
          </a:p>
          <a:p>
            <a:pPr algn="ctr"/>
            <a:r>
              <a:rPr lang="es-ES" sz="1600" i="1" dirty="0" err="1" smtClean="0"/>
              <a:t>or</a:t>
            </a:r>
            <a:endParaRPr lang="es-ES" sz="1600" i="1" dirty="0" smtClean="0"/>
          </a:p>
          <a:p>
            <a:pPr algn="ctr"/>
            <a:r>
              <a:rPr lang="es-ES" sz="1600" b="1" dirty="0" smtClean="0"/>
              <a:t>MICROSCOPY</a:t>
            </a:r>
            <a:endParaRPr lang="es-ES" sz="1600" b="1" dirty="0"/>
          </a:p>
        </p:txBody>
      </p:sp>
      <p:sp>
        <p:nvSpPr>
          <p:cNvPr id="5" name="Organigramme : Multidocument 4"/>
          <p:cNvSpPr/>
          <p:nvPr/>
        </p:nvSpPr>
        <p:spPr>
          <a:xfrm>
            <a:off x="2971800" y="1524000"/>
            <a:ext cx="838200" cy="609600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.</a:t>
            </a:r>
            <a:r>
              <a:rPr lang="es-ES" b="1" dirty="0" err="1" smtClean="0"/>
              <a:t>obj</a:t>
            </a:r>
            <a:endParaRPr lang="es-ES" b="1" dirty="0"/>
          </a:p>
        </p:txBody>
      </p:sp>
      <p:sp>
        <p:nvSpPr>
          <p:cNvPr id="6" name="Organigramme : Document 5"/>
          <p:cNvSpPr/>
          <p:nvPr/>
        </p:nvSpPr>
        <p:spPr>
          <a:xfrm>
            <a:off x="2971800" y="4572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.</a:t>
            </a:r>
            <a:r>
              <a:rPr lang="es-ES" b="1" dirty="0" err="1" smtClean="0"/>
              <a:t>ply</a:t>
            </a:r>
            <a:endParaRPr lang="es-ES" b="1" dirty="0"/>
          </a:p>
        </p:txBody>
      </p:sp>
      <p:cxnSp>
        <p:nvCxnSpPr>
          <p:cNvPr id="8" name="Connecteur en angle 7"/>
          <p:cNvCxnSpPr>
            <a:stCxn id="4" idx="3"/>
            <a:endCxn id="5" idx="1"/>
          </p:cNvCxnSpPr>
          <p:nvPr/>
        </p:nvCxnSpPr>
        <p:spPr>
          <a:xfrm>
            <a:off x="2514600" y="1257300"/>
            <a:ext cx="457200" cy="571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4" idx="3"/>
            <a:endCxn id="6" idx="1"/>
          </p:cNvCxnSpPr>
          <p:nvPr/>
        </p:nvCxnSpPr>
        <p:spPr>
          <a:xfrm flipV="1">
            <a:off x="2514600" y="762000"/>
            <a:ext cx="457200" cy="4953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276600" y="10668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 smtClean="0"/>
              <a:t>or</a:t>
            </a:r>
            <a:endParaRPr lang="es-ES" i="1" dirty="0"/>
          </a:p>
        </p:txBody>
      </p:sp>
      <p:sp>
        <p:nvSpPr>
          <p:cNvPr id="16" name="Rectangle 15"/>
          <p:cNvSpPr/>
          <p:nvPr/>
        </p:nvSpPr>
        <p:spPr>
          <a:xfrm>
            <a:off x="4419600" y="1295400"/>
            <a:ext cx="10668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nxsbuild</a:t>
            </a:r>
            <a:endParaRPr lang="es-ES" i="1" dirty="0"/>
          </a:p>
        </p:txBody>
      </p:sp>
      <p:sp>
        <p:nvSpPr>
          <p:cNvPr id="17" name="Rectangle 16"/>
          <p:cNvSpPr/>
          <p:nvPr/>
        </p:nvSpPr>
        <p:spPr>
          <a:xfrm>
            <a:off x="5715000" y="1295400"/>
            <a:ext cx="152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nxscompress</a:t>
            </a:r>
            <a:endParaRPr lang="es-ES" i="1" dirty="0"/>
          </a:p>
        </p:txBody>
      </p:sp>
      <p:sp>
        <p:nvSpPr>
          <p:cNvPr id="19" name="Organigramme : Document 18"/>
          <p:cNvSpPr/>
          <p:nvPr/>
        </p:nvSpPr>
        <p:spPr>
          <a:xfrm>
            <a:off x="7696200" y="9906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.</a:t>
            </a:r>
            <a:r>
              <a:rPr lang="es-ES" b="1" dirty="0" err="1" smtClean="0"/>
              <a:t>nxz</a:t>
            </a:r>
            <a:endParaRPr lang="es-ES" b="1" dirty="0"/>
          </a:p>
        </p:txBody>
      </p:sp>
      <p:cxnSp>
        <p:nvCxnSpPr>
          <p:cNvPr id="21" name="Connecteur droit avec flèche 20"/>
          <p:cNvCxnSpPr>
            <a:stCxn id="18" idx="3"/>
            <a:endCxn id="19" idx="1"/>
          </p:cNvCxnSpPr>
          <p:nvPr/>
        </p:nvCxnSpPr>
        <p:spPr>
          <a:xfrm>
            <a:off x="7391400" y="12954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6" idx="3"/>
            <a:endCxn id="18" idx="1"/>
          </p:cNvCxnSpPr>
          <p:nvPr/>
        </p:nvCxnSpPr>
        <p:spPr>
          <a:xfrm>
            <a:off x="3810000" y="762000"/>
            <a:ext cx="457200" cy="533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5" idx="3"/>
            <a:endCxn id="18" idx="1"/>
          </p:cNvCxnSpPr>
          <p:nvPr/>
        </p:nvCxnSpPr>
        <p:spPr>
          <a:xfrm flipV="1">
            <a:off x="3810000" y="1295400"/>
            <a:ext cx="457200" cy="533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00800" y="3200400"/>
            <a:ext cx="2209800" cy="1600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3DHOP</a:t>
            </a:r>
            <a:endParaRPr lang="es-ES" b="1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  <p:sp>
        <p:nvSpPr>
          <p:cNvPr id="33" name="Organigramme : Document 32"/>
          <p:cNvSpPr/>
          <p:nvPr/>
        </p:nvSpPr>
        <p:spPr>
          <a:xfrm>
            <a:off x="6553200" y="37338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.</a:t>
            </a:r>
            <a:r>
              <a:rPr lang="es-ES" b="1" dirty="0" err="1" smtClean="0"/>
              <a:t>html</a:t>
            </a:r>
            <a:endParaRPr lang="es-ES" b="1" dirty="0"/>
          </a:p>
        </p:txBody>
      </p:sp>
      <p:cxnSp>
        <p:nvCxnSpPr>
          <p:cNvPr id="35" name="Connecteur droit avec flèche 34"/>
          <p:cNvCxnSpPr>
            <a:stCxn id="19" idx="2"/>
            <a:endCxn id="37" idx="0"/>
          </p:cNvCxnSpPr>
          <p:nvPr/>
        </p:nvCxnSpPr>
        <p:spPr>
          <a:xfrm rot="5400000">
            <a:off x="7028350" y="2646849"/>
            <a:ext cx="2173901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rganigramme : Document 36"/>
          <p:cNvSpPr/>
          <p:nvPr/>
        </p:nvSpPr>
        <p:spPr>
          <a:xfrm>
            <a:off x="7696200" y="37338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.</a:t>
            </a:r>
            <a:r>
              <a:rPr lang="es-ES" b="1" dirty="0" err="1" smtClean="0"/>
              <a:t>nxz</a:t>
            </a:r>
            <a:endParaRPr lang="es-ES" b="1" dirty="0"/>
          </a:p>
        </p:txBody>
      </p:sp>
      <p:cxnSp>
        <p:nvCxnSpPr>
          <p:cNvPr id="40" name="Connecteur droit avec flèche 39"/>
          <p:cNvCxnSpPr>
            <a:stCxn id="16" idx="3"/>
            <a:endCxn id="17" idx="1"/>
          </p:cNvCxnSpPr>
          <p:nvPr/>
        </p:nvCxnSpPr>
        <p:spPr>
          <a:xfrm>
            <a:off x="54864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33" idx="3"/>
            <a:endCxn id="37" idx="1"/>
          </p:cNvCxnSpPr>
          <p:nvPr/>
        </p:nvCxnSpPr>
        <p:spPr>
          <a:xfrm>
            <a:off x="7391400" y="4038600"/>
            <a:ext cx="304800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rot="10800000">
            <a:off x="5791200" y="5867400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supernova\Dropbox\My PC (supernova-pc)\Downloads\2063294721618501103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048000"/>
            <a:ext cx="381000" cy="381000"/>
          </a:xfrm>
          <a:prstGeom prst="rect">
            <a:avLst/>
          </a:prstGeom>
          <a:noFill/>
        </p:spPr>
      </p:pic>
      <p:pic>
        <p:nvPicPr>
          <p:cNvPr id="1032" name="Picture 8" descr="C:\Users\supernova\Dropbox\My PC (supernova-pc)\Documents\thomashuet\img\githu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286000"/>
            <a:ext cx="688975" cy="688975"/>
          </a:xfrm>
          <a:prstGeom prst="rect">
            <a:avLst/>
          </a:prstGeom>
          <a:noFill/>
        </p:spPr>
      </p:pic>
      <p:sp>
        <p:nvSpPr>
          <p:cNvPr id="55" name="Rectangle 54"/>
          <p:cNvSpPr/>
          <p:nvPr/>
        </p:nvSpPr>
        <p:spPr>
          <a:xfrm>
            <a:off x="6400800" y="5029200"/>
            <a:ext cx="2209800" cy="1295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/>
          </a:p>
          <a:p>
            <a:pPr algn="ctr"/>
            <a:r>
              <a:rPr lang="es-ES" b="1" dirty="0" smtClean="0"/>
              <a:t>ROCKART</a:t>
            </a:r>
            <a:endParaRPr lang="es-ES" b="1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</p:txBody>
      </p:sp>
      <p:sp>
        <p:nvSpPr>
          <p:cNvPr id="56" name="Organigramme : Document 55"/>
          <p:cNvSpPr/>
          <p:nvPr/>
        </p:nvSpPr>
        <p:spPr>
          <a:xfrm>
            <a:off x="6553200" y="5562600"/>
            <a:ext cx="838200" cy="609600"/>
          </a:xfrm>
          <a:prstGeom prst="flowChartDocumen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.</a:t>
            </a:r>
            <a:r>
              <a:rPr lang="es-ES" b="1" dirty="0" err="1" smtClean="0"/>
              <a:t>html</a:t>
            </a:r>
            <a:endParaRPr lang="es-ES" b="1" dirty="0"/>
          </a:p>
        </p:txBody>
      </p:sp>
      <p:cxnSp>
        <p:nvCxnSpPr>
          <p:cNvPr id="60" name="Connecteur droit avec flèche 59"/>
          <p:cNvCxnSpPr>
            <a:stCxn id="56" idx="0"/>
            <a:endCxn id="33" idx="2"/>
          </p:cNvCxnSpPr>
          <p:nvPr/>
        </p:nvCxnSpPr>
        <p:spPr>
          <a:xfrm rot="5400000" flipH="1" flipV="1">
            <a:off x="6342550" y="4932850"/>
            <a:ext cx="1259501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7" descr="C:\Users\supernova\Dropbox\My PC (supernova-pc)\Downloads\2063294721618501103-1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4876800"/>
            <a:ext cx="381000" cy="381000"/>
          </a:xfrm>
          <a:prstGeom prst="rect">
            <a:avLst/>
          </a:prstGeom>
          <a:noFill/>
        </p:spPr>
      </p:pic>
      <p:sp>
        <p:nvSpPr>
          <p:cNvPr id="66" name="ZoneTexte 65"/>
          <p:cNvSpPr txBox="1"/>
          <p:nvPr/>
        </p:nvSpPr>
        <p:spPr>
          <a:xfrm>
            <a:off x="6705600" y="2362200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/>
              <a:t>GitHub</a:t>
            </a:r>
            <a:endParaRPr lang="es-E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533400" y="62484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/>
              <a:t>https://</a:t>
            </a:r>
            <a:r>
              <a:rPr lang="es-ES" sz="1600" dirty="0" smtClean="0"/>
              <a:t>zoometh.github.io/3DHOP/minimal/lithic_tool.html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27</Words>
  <Application>Microsoft Office PowerPoint</Application>
  <PresentationFormat>Affichage à l'écran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xx</dc:creator>
  <cp:lastModifiedBy>xx</cp:lastModifiedBy>
  <cp:revision>2</cp:revision>
  <dcterms:created xsi:type="dcterms:W3CDTF">2021-04-27T07:45:05Z</dcterms:created>
  <dcterms:modified xsi:type="dcterms:W3CDTF">2021-06-28T13:03:54Z</dcterms:modified>
</cp:coreProperties>
</file>