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140-AC8F-F84A-9E51-DF2FFDE2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4B164-A4C0-A347-9356-4DA30C7EF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329F-9789-9546-9360-A21B0A07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BD4C-92B2-4147-976A-F95743C1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FD66-E38F-E94B-A63D-A27F0D2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2EDE-24B4-E341-A5D2-2D3A7F0A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0ED8-07CB-F24C-BDA0-08180064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DB15-439C-C74C-B601-001E6693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F745-6794-D44C-B4E9-6E2C79F0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513F-6447-854C-96F3-F516AEC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09036-4C9C-4841-A0E7-91BB5A7C7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BA901-DD6F-AF4D-9924-1997419D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47EB1-524E-0C4A-A2E0-EEACE3B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25EC-EC45-8544-88CB-FDA92A6B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DF2A-FB98-E847-8A20-E8DDDE21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2557-76CD-2541-8FAE-DB1C2CCB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1894-B92B-434D-B408-761C5C6E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9F3A-5BCE-4A4C-8A4F-EA51D96D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EFB3-7430-2848-BA61-C9DD46EE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3A4A-DE6C-6F48-B94F-92BAFD41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A76E-7284-1647-B099-53186D3C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BA587-D3CC-F146-805D-8EEB3AC3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4E57-B2BB-674A-98B4-8DCBB11D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5C85-0029-AB44-8D60-8B23F340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3FFA-5E9A-0343-A8AE-21F9B2A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574A-5C93-9147-811C-9276705B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878F-8C39-F84D-A220-0EB29C5C8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9187-653D-5546-96C3-AFC2E1662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7F12-1782-F445-805A-20B9A4A9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3A02-86F8-FE46-A5E3-F2621B9C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2C86-D4AC-A440-9BD2-70CC3E8C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A297-1E52-1047-AA0C-E6BB0A2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3E75-4A89-0A4C-B322-DD2E86B2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A351-34FB-4E47-82C6-0C6AA3BB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155F4-8D77-AC4E-8965-365CF029E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592B-84C1-5D4B-81CB-F707BD16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82069-A0AC-1040-AD3F-C73D21A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9A799-9483-204D-BEA1-11E7AF3D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A3A8D-B6E3-F744-ACE0-5382FE51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6D28-6197-7541-BE53-2FB2D88B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E74EE-827B-8D49-8D75-A24AB71A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B17F-3098-E544-98CD-DDEFCA93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99A8A-EAA1-284B-A0AE-5E70E238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C6935-C197-CF4B-A4A7-1D8F7E6E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A64A6-6489-C34E-89DE-0F459D08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710B9-ECEC-9A4B-BEDC-8DB5FF7B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9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0CD-A0EA-4848-84A7-3F636A7D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659-83B4-734A-A4F7-DF732650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F636F-7315-7545-B277-25F740FF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490E3-F443-AE47-8CEC-6BD788F3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3F921-1C9D-3341-AA1F-96CF06CD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C3DE-AB2C-3F45-A7D4-10BBEF1B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B247-9D5E-6E44-90F1-1DA6660E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B95B8-1316-0548-B67C-17F702B2F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1564-9F47-6041-96AF-484A0271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7293-5696-734E-8F62-9BE11F40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D5258-5359-AA48-A221-B3C665FD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CE9E-435A-BF4F-8690-D362D50D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A39F-4B7F-C747-9233-8DB2D4B7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618C-48C3-6C42-9551-86C91F69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AB09-5980-C94E-8D62-A5E93BF34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EC67-1E7F-2F4A-9B52-D6324F47264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61BD-63E2-1541-963A-B49B52829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24DD-B24D-0943-BBFE-DFAB0F8F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889F-55EF-6949-9E7A-6325DD53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6EE-384D-D144-950A-8DA708BD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200"/>
            <a:ext cx="3932237" cy="1600200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/>
              <a:t>Protein Kinases Data Collection</a:t>
            </a:r>
          </a:p>
        </p:txBody>
      </p:sp>
      <p:pic>
        <p:nvPicPr>
          <p:cNvPr id="6" name="Content Placeholder 5" descr="A close up of a newspaper&#10;&#10;Description automatically generated">
            <a:extLst>
              <a:ext uri="{FF2B5EF4-FFF2-40B4-BE49-F238E27FC236}">
                <a16:creationId xmlns:a16="http://schemas.microsoft.com/office/drawing/2014/main" id="{897B334A-1374-9F46-A330-71EA1B6E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43" y="2057400"/>
            <a:ext cx="6889448" cy="3811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F39B-F9E6-0B4B-A8FB-94C907946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Kinase Symbol, Name, Group, Family, Subfamily and </a:t>
            </a:r>
            <a:r>
              <a:rPr lang="en-GB" sz="1800" dirty="0" err="1"/>
              <a:t>Uniprot</a:t>
            </a:r>
            <a:r>
              <a:rPr lang="en-GB" sz="1800" dirty="0"/>
              <a:t> Accession Number obtained from </a:t>
            </a:r>
            <a:r>
              <a:rPr lang="en-GB" sz="1800" dirty="0" err="1"/>
              <a:t>KinHub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Synonym and Genomic Location obtained from </a:t>
            </a:r>
            <a:r>
              <a:rPr lang="en-GB" sz="1800" dirty="0" err="1"/>
              <a:t>Ensembl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Function and Subcellular location obtained from </a:t>
            </a:r>
            <a:r>
              <a:rPr lang="en-GB" sz="1800" dirty="0" err="1"/>
              <a:t>UniProt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Image obtained from Protein Data Bank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data was used to browse general information about protein kinases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54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E479-0C0B-414F-AD67-D8A09D50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19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Phosphosites</a:t>
            </a:r>
            <a:r>
              <a:rPr lang="en-US" sz="2400" dirty="0"/>
              <a:t> Data Collection</a:t>
            </a:r>
          </a:p>
        </p:txBody>
      </p:sp>
      <p:pic>
        <p:nvPicPr>
          <p:cNvPr id="6" name="Content Placeholder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7331891A-E15F-E34B-B6C0-1D0DB55A9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57399"/>
            <a:ext cx="6763476" cy="36836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902B0-DCA5-D841-BE46-3CC5E3F4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Phosphosites</a:t>
            </a:r>
            <a:r>
              <a:rPr lang="en-US" sz="1800" dirty="0"/>
              <a:t> data downloaded from </a:t>
            </a:r>
            <a:r>
              <a:rPr lang="en-US" sz="1800" dirty="0" err="1"/>
              <a:t>PhosphoSitePlus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Initial raw data was filtered to show only human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Show information about phosphorylation sites of human protein kinases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data was used to browse information about substrates phosphorylated by a protein kinase</a:t>
            </a:r>
          </a:p>
        </p:txBody>
      </p:sp>
    </p:spTree>
    <p:extLst>
      <p:ext uri="{BB962C8B-B14F-4D97-AF65-F5344CB8AC3E}">
        <p14:creationId xmlns:p14="http://schemas.microsoft.com/office/powerpoint/2010/main" val="7530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D94-F589-5548-A1C0-C90E72CC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200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Inhibitors Data Collection</a:t>
            </a:r>
          </a:p>
        </p:txBody>
      </p:sp>
      <p:pic>
        <p:nvPicPr>
          <p:cNvPr id="10" name="Content Placeholder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9E7CB29-D9E2-044E-9B19-523C714D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463" y="2057400"/>
            <a:ext cx="6715588" cy="3811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8FE9C-6404-2F49-9E03-E3AFF2212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Inhibitors data gathered from PKIDB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csv file contains general information such as the inhibitor name, </a:t>
            </a:r>
            <a:r>
              <a:rPr lang="en-US" sz="1800" dirty="0" err="1"/>
              <a:t>Chembl</a:t>
            </a:r>
            <a:r>
              <a:rPr lang="en-US" sz="1800" dirty="0"/>
              <a:t> ID, Smiles, </a:t>
            </a:r>
            <a:r>
              <a:rPr lang="en-US" sz="1800"/>
              <a:t>Synonyms etc.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Another csv file was generated which contains information about the inhibitors </a:t>
            </a:r>
            <a:r>
              <a:rPr lang="en-US" sz="1800" dirty="0" err="1"/>
              <a:t>Chembl</a:t>
            </a:r>
            <a:r>
              <a:rPr lang="en-US" sz="1800" dirty="0"/>
              <a:t> ID and the protein kinase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data was used to browse general information about inhibitors and the protein kinases they inhibit</a:t>
            </a:r>
          </a:p>
        </p:txBody>
      </p:sp>
    </p:spTree>
    <p:extLst>
      <p:ext uri="{BB962C8B-B14F-4D97-AF65-F5344CB8AC3E}">
        <p14:creationId xmlns:p14="http://schemas.microsoft.com/office/powerpoint/2010/main" val="202848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Protein Kinases Data Collection</vt:lpstr>
      <vt:lpstr>Phosphosites Data Collection</vt:lpstr>
      <vt:lpstr>Inhibitors 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Kinases Data Collection</dc:title>
  <dc:creator>Razvan Minca</dc:creator>
  <cp:lastModifiedBy>Razvan Minca</cp:lastModifiedBy>
  <cp:revision>10</cp:revision>
  <dcterms:created xsi:type="dcterms:W3CDTF">2020-02-12T13:48:04Z</dcterms:created>
  <dcterms:modified xsi:type="dcterms:W3CDTF">2020-02-12T21:06:01Z</dcterms:modified>
</cp:coreProperties>
</file>