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82" r:id="rId3"/>
    <p:sldId id="331" r:id="rId4"/>
    <p:sldId id="295" r:id="rId5"/>
    <p:sldId id="332" r:id="rId6"/>
    <p:sldId id="335" r:id="rId7"/>
    <p:sldId id="334" r:id="rId8"/>
    <p:sldId id="278" r:id="rId9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80" d="100"/>
          <a:sy n="80" d="100"/>
        </p:scale>
        <p:origin x="1494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7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6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22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eran.com/" TargetMode="External"/><Relationship Id="rId7" Type="http://schemas.openxmlformats.org/officeDocument/2006/relationships/hyperlink" Target="https://github.com/stepanowon/vuejs_boo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es24.com/24/goods/45091747" TargetMode="External"/><Relationship Id="rId5" Type="http://schemas.openxmlformats.org/officeDocument/2006/relationships/hyperlink" Target="https://vuejs.org/v2/guide/" TargetMode="External"/><Relationship Id="rId4" Type="http://schemas.openxmlformats.org/officeDocument/2006/relationships/hyperlink" Target="https://kr.vuejs.org/v2/guid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imulat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.visualstudio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/>
              <a:t>Vue.js </a:t>
            </a:r>
            <a:r>
              <a:rPr lang="ko-KR" altLang="en-US" sz="2000" dirty="0"/>
              <a:t>를 활용한 </a:t>
            </a:r>
            <a:r>
              <a:rPr lang="ko-KR" altLang="en-US" sz="2000" dirty="0" err="1"/>
              <a:t>프론트앤드</a:t>
            </a:r>
            <a:r>
              <a:rPr lang="ko-KR" altLang="en-US" sz="2000" dirty="0"/>
              <a:t> </a:t>
            </a:r>
            <a:r>
              <a:rPr lang="en-US" altLang="ko-KR" sz="2000" dirty="0"/>
              <a:t>UX/UI </a:t>
            </a:r>
            <a:r>
              <a:rPr lang="ko-KR" altLang="en-US" sz="2000" dirty="0"/>
              <a:t>개발 </a:t>
            </a:r>
            <a:r>
              <a:rPr lang="en-US" altLang="ko-KR" sz="2000" dirty="0"/>
              <a:t>(</a:t>
            </a:r>
            <a:r>
              <a:rPr lang="ko-KR" altLang="en-US" sz="2000" dirty="0"/>
              <a:t>및 정보시각화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2017.12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강사소개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백지훈 인천대 컴퓨터공학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전자계산학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95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모베란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대표이사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http://www.moberan.com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Email : jhbaik@moberan.com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강의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2017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12~15</a:t>
            </a:r>
            <a:r>
              <a:rPr lang="ko-KR" altLang="en-US" sz="1400" dirty="0"/>
              <a:t>일 </a:t>
            </a:r>
            <a:r>
              <a:rPr lang="en-US" altLang="ko-KR" sz="1400" dirty="0"/>
              <a:t>4</a:t>
            </a:r>
            <a:r>
              <a:rPr lang="ko-KR" altLang="en-US" sz="1400" dirty="0"/>
              <a:t>일간 </a:t>
            </a:r>
            <a:endParaRPr lang="en-US" altLang="ko-KR" sz="1400" dirty="0" smtClean="0"/>
          </a:p>
          <a:p>
            <a:pPr marL="400050" lvl="1" indent="180975"/>
            <a:r>
              <a:rPr lang="en-US" altLang="ko-KR" sz="1400" dirty="0" smtClean="0"/>
              <a:t>14</a:t>
            </a:r>
            <a:r>
              <a:rPr lang="ko-KR" altLang="en-US" sz="1400" dirty="0"/>
              <a:t>시</a:t>
            </a:r>
            <a:r>
              <a:rPr lang="en-US" altLang="ko-KR" sz="1400" dirty="0"/>
              <a:t>~17</a:t>
            </a:r>
            <a:r>
              <a:rPr lang="ko-KR" altLang="en-US" sz="1400" dirty="0"/>
              <a:t>시 </a:t>
            </a:r>
            <a:r>
              <a:rPr lang="en-US" altLang="ko-KR" sz="1400" dirty="0"/>
              <a:t>(3</a:t>
            </a:r>
            <a:r>
              <a:rPr lang="ko-KR" altLang="en-US" sz="1400" dirty="0"/>
              <a:t>시간씩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en-US" altLang="ko-KR" sz="1400" dirty="0" smtClean="0"/>
              <a:t>Web Front-end </a:t>
            </a:r>
            <a:r>
              <a:rPr lang="ko-KR" altLang="en-US" sz="1400" dirty="0" smtClean="0"/>
              <a:t>개발 </a:t>
            </a:r>
            <a:r>
              <a:rPr lang="ko-KR" altLang="en-US" sz="1400" dirty="0" err="1" smtClean="0"/>
              <a:t>프레임웍</a:t>
            </a:r>
            <a:r>
              <a:rPr lang="ko-KR" altLang="en-US" sz="1400" dirty="0" smtClean="0"/>
              <a:t> 중 하나인 </a:t>
            </a:r>
            <a:r>
              <a:rPr lang="en-US" altLang="ko-KR" sz="1400" dirty="0" smtClean="0"/>
              <a:t>vue.js </a:t>
            </a:r>
            <a:r>
              <a:rPr lang="ko-KR" altLang="en-US" sz="1400" dirty="0" smtClean="0"/>
              <a:t>소개</a:t>
            </a:r>
            <a:r>
              <a:rPr lang="en-US" altLang="ko-KR" sz="1400" dirty="0" smtClean="0"/>
              <a:t>. </a:t>
            </a:r>
          </a:p>
          <a:p>
            <a:pPr marL="0" indent="180975"/>
            <a:r>
              <a:rPr lang="ko-KR" altLang="en-US" sz="1800" dirty="0" smtClean="0"/>
              <a:t>참고자료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Vue.js </a:t>
            </a:r>
            <a:r>
              <a:rPr lang="ko-KR" altLang="en-US" sz="1400" dirty="0" smtClean="0"/>
              <a:t>공식 사이트의 가이드 </a:t>
            </a:r>
            <a:endParaRPr lang="en-US" altLang="ko-KR" sz="1400" dirty="0" smtClean="0"/>
          </a:p>
          <a:p>
            <a:pPr marL="800100" lvl="2" indent="180975"/>
            <a:r>
              <a:rPr lang="ko-KR" altLang="en-US" sz="1400" dirty="0" smtClean="0"/>
              <a:t>한글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4"/>
              </a:rPr>
              <a:t>https</a:t>
            </a:r>
            <a:r>
              <a:rPr lang="en-US" altLang="ko-KR" sz="1400" dirty="0">
                <a:hlinkClick r:id="rId4"/>
              </a:rPr>
              <a:t>://kr.vuejs.org/v2/guide</a:t>
            </a:r>
            <a:r>
              <a:rPr lang="en-US" altLang="ko-KR" sz="1400" dirty="0" smtClean="0">
                <a:hlinkClick r:id="rId4"/>
              </a:rPr>
              <a:t>/</a:t>
            </a:r>
            <a:r>
              <a:rPr lang="en-US" altLang="ko-KR" sz="1400" dirty="0" smtClean="0"/>
              <a:t> </a:t>
            </a:r>
          </a:p>
          <a:p>
            <a:pPr marL="800100" lvl="2" indent="180975"/>
            <a:r>
              <a:rPr lang="en-US" altLang="ko-KR" sz="1400" dirty="0" smtClean="0"/>
              <a:t>ENG </a:t>
            </a:r>
            <a:r>
              <a:rPr lang="en-US" altLang="ko-KR" sz="1400" dirty="0"/>
              <a:t>: </a:t>
            </a:r>
            <a:r>
              <a:rPr lang="en-US" altLang="ko-KR" sz="1400" dirty="0" smtClean="0">
                <a:hlinkClick r:id="rId5"/>
              </a:rPr>
              <a:t>https</a:t>
            </a:r>
            <a:r>
              <a:rPr lang="en-US" altLang="ko-KR" sz="1400" dirty="0">
                <a:hlinkClick r:id="rId5"/>
              </a:rPr>
              <a:t>://vuejs.org/v2/guide</a:t>
            </a:r>
            <a:r>
              <a:rPr lang="en-US" altLang="ko-KR" sz="1400" dirty="0" smtClean="0">
                <a:hlinkClick r:id="rId5"/>
              </a:rPr>
              <a:t>/</a:t>
            </a:r>
            <a:endParaRPr lang="en-US" altLang="ko-KR" sz="1400" dirty="0" smtClean="0"/>
          </a:p>
          <a:p>
            <a:pPr marL="400050" lvl="1" indent="180975"/>
            <a:r>
              <a:rPr lang="en-US" altLang="ko-KR" sz="1400" dirty="0" smtClean="0"/>
              <a:t>Vue.js </a:t>
            </a:r>
            <a:r>
              <a:rPr lang="ko-KR" altLang="en-US" sz="1400" dirty="0" err="1" smtClean="0"/>
              <a:t>퀵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스타트</a:t>
            </a:r>
            <a:r>
              <a:rPr lang="ko-KR" altLang="en-US" sz="1400" dirty="0" smtClean="0"/>
              <a:t> 책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6"/>
              </a:rPr>
              <a:t>http://</a:t>
            </a:r>
            <a:r>
              <a:rPr lang="en-US" altLang="ko-KR" sz="1400" dirty="0" smtClean="0">
                <a:hlinkClick r:id="rId6"/>
              </a:rPr>
              <a:t>www.yes24.com/24/goods/45091747</a:t>
            </a:r>
            <a:r>
              <a:rPr lang="en-US" altLang="ko-KR" sz="1400" dirty="0" smtClean="0"/>
              <a:t> )</a:t>
            </a:r>
          </a:p>
          <a:p>
            <a:pPr marL="800100" lvl="2" indent="180975"/>
            <a:r>
              <a:rPr lang="ko-KR" altLang="en-US" sz="1400" dirty="0" smtClean="0"/>
              <a:t>책 예제와 강의 자료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github.com/stepanowon/vuejs_book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800" dirty="0" err="1" smtClean="0"/>
              <a:t>기타등등</a:t>
            </a:r>
            <a:endParaRPr lang="en-US" altLang="ko-KR" sz="1400" dirty="0" smtClean="0"/>
          </a:p>
          <a:p>
            <a:pPr marL="0" indent="180975"/>
            <a:r>
              <a:rPr lang="en-US" altLang="ko-KR" sz="2200" dirty="0" smtClean="0"/>
              <a:t>Prerequisite</a:t>
            </a:r>
          </a:p>
          <a:p>
            <a:pPr marL="400050" lvl="1" indent="180975"/>
            <a:r>
              <a:rPr lang="en-US" altLang="ko-KR" sz="1800" dirty="0" smtClean="0"/>
              <a:t>Web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개발이란것이</a:t>
            </a:r>
            <a:r>
              <a:rPr lang="ko-KR" altLang="en-US" sz="1800" dirty="0" smtClean="0"/>
              <a:t> 무엇인가를 알고 있어야 한다</a:t>
            </a:r>
            <a:r>
              <a:rPr lang="en-US" altLang="ko-KR" sz="1800" dirty="0" smtClean="0"/>
              <a:t>. </a:t>
            </a:r>
          </a:p>
          <a:p>
            <a:pPr marL="800100" lvl="2" indent="180975"/>
            <a:r>
              <a:rPr lang="en-US" altLang="ko-KR" sz="1400" dirty="0" smtClean="0"/>
              <a:t>HTTP/HTML/CSS/JAVASCRIPT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4" y="1433318"/>
            <a:ext cx="4572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일차 </a:t>
            </a:r>
            <a:r>
              <a:rPr lang="en-US" altLang="ko-KR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Web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프론트앤드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개발 소개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vue.js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소개 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vue.js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개발환경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- Node.js/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npm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vue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vue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-cli/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Webpack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VisualStudio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Code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vue.js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기본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vue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instance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- directive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    - if/for/bind/...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단방향바인딩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양방향바인등</a:t>
            </a:r>
            <a:endParaRPr lang="ko-KR" altLang="en-US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일차 </a:t>
            </a:r>
            <a:r>
              <a:rPr lang="en-US" altLang="ko-KR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vue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component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컴포넌트 만들기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전역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지역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단일파일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Props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Event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Slot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기타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Transition &amp; Animation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CSS Transition &amp; </a:t>
            </a:r>
            <a:r>
              <a:rPr lang="en-US" altLang="ko-KR" sz="1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Animatin</a:t>
            </a: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Animate.css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Velocity.js </a:t>
            </a: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#3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일차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Vuex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상태관리를 위한 패턴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Store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Actions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Mutation</a:t>
            </a: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VueRouter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SPA (Single Paged App)</a:t>
            </a:r>
          </a:p>
          <a:p>
            <a:pPr marL="800100" lvl="2" indent="0">
              <a:buNone/>
            </a:pPr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Route Mode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일차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Vue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만든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Grid / Chart /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기타 컴포넌트 소개 </a:t>
            </a:r>
          </a:p>
          <a:p>
            <a:pPr marL="400050" lvl="1" indent="0">
              <a:buNone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컴포넌트를 활용한 예제 </a:t>
            </a:r>
          </a:p>
          <a:p>
            <a:pPr marL="400050" lvl="1" indent="0">
              <a:buNone/>
            </a:pP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343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#4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50" dirty="0" smtClean="0"/>
              <a:t>마음 같아서는</a:t>
            </a:r>
            <a:r>
              <a:rPr lang="en-US" altLang="ko-KR" sz="1050" dirty="0" smtClean="0"/>
              <a:t>…. </a:t>
            </a:r>
          </a:p>
          <a:p>
            <a:pPr marL="0" indent="0">
              <a:buNone/>
            </a:pPr>
            <a:r>
              <a:rPr lang="en-US" altLang="ko-KR" sz="1050" dirty="0">
                <a:hlinkClick r:id="rId3"/>
              </a:rPr>
              <a:t>https://bitimulate.com</a:t>
            </a:r>
            <a:r>
              <a:rPr lang="en-US" altLang="ko-KR" sz="1050" dirty="0" smtClean="0">
                <a:hlinkClick r:id="rId3"/>
              </a:rPr>
              <a:t>/</a:t>
            </a:r>
            <a:endParaRPr lang="en-US" altLang="ko-KR" sz="1050" dirty="0" smtClean="0"/>
          </a:p>
          <a:p>
            <a:pPr marL="0" indent="0">
              <a:buNone/>
            </a:pPr>
            <a:endParaRPr lang="en-US" altLang="ko-KR" sz="1050" dirty="0"/>
          </a:p>
          <a:p>
            <a:pPr marL="0" indent="0">
              <a:buNone/>
            </a:pPr>
            <a:endParaRPr lang="en-US" altLang="ko-KR" sz="1050" dirty="0" smtClean="0"/>
          </a:p>
          <a:p>
            <a:pPr marL="0" indent="0">
              <a:buNone/>
            </a:pPr>
            <a:endParaRPr lang="en-US" altLang="ko-KR" sz="1050" dirty="0"/>
          </a:p>
          <a:p>
            <a:pPr marL="0" indent="0">
              <a:buNone/>
            </a:pP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44" y="1996672"/>
            <a:ext cx="6767090" cy="3735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021" y="3749282"/>
            <a:ext cx="4241478" cy="234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3798" cy="580926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WebRTC</a:t>
            </a:r>
            <a:r>
              <a:rPr lang="en-US" altLang="ko-KR" sz="2400" dirty="0"/>
              <a:t> </a:t>
            </a:r>
            <a:r>
              <a:rPr lang="ko-KR" altLang="en-US" sz="2400" dirty="0"/>
              <a:t>를 이용한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양방향 </a:t>
            </a:r>
            <a:r>
              <a:rPr lang="ko-KR" altLang="en-US" sz="2400" dirty="0"/>
              <a:t>화상 통신 </a:t>
            </a:r>
            <a:r>
              <a:rPr lang="ko-KR" altLang="en-US" sz="2400" dirty="0" err="1"/>
              <a:t>프론트앤드</a:t>
            </a:r>
            <a:r>
              <a:rPr lang="ko-KR" altLang="en-US" sz="2400" dirty="0"/>
              <a:t> 개발 및 시그널서버개발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050" dirty="0" smtClean="0"/>
          </a:p>
          <a:p>
            <a:pPr marL="0" indent="0">
              <a:buNone/>
            </a:pPr>
            <a:r>
              <a:rPr lang="ko-KR" altLang="en-US" sz="1050" dirty="0" smtClean="0"/>
              <a:t>새로운 </a:t>
            </a:r>
            <a:r>
              <a:rPr lang="ko-KR" altLang="en-US" sz="1050" dirty="0"/>
              <a:t>통신 표준인 </a:t>
            </a:r>
            <a:r>
              <a:rPr lang="en-US" altLang="ko-KR" sz="1050" dirty="0" err="1"/>
              <a:t>WebRTC</a:t>
            </a:r>
            <a:r>
              <a:rPr lang="en-US" altLang="ko-KR" sz="1050" dirty="0"/>
              <a:t> </a:t>
            </a:r>
            <a:r>
              <a:rPr lang="ko-KR" altLang="en-US" sz="1050" dirty="0"/>
              <a:t>를 배워 이해하고 </a:t>
            </a:r>
            <a:endParaRPr lang="en-US" altLang="ko-KR" sz="1050" dirty="0" smtClean="0"/>
          </a:p>
          <a:p>
            <a:pPr marL="0" indent="0">
              <a:buNone/>
            </a:pPr>
            <a:r>
              <a:rPr lang="en-US" altLang="ko-KR" sz="1050" dirty="0" err="1" smtClean="0"/>
              <a:t>WebRTC</a:t>
            </a:r>
            <a:r>
              <a:rPr lang="en-US" altLang="ko-KR" sz="1050" dirty="0" smtClean="0"/>
              <a:t> </a:t>
            </a:r>
            <a:r>
              <a:rPr lang="ko-KR" altLang="en-US" sz="1050" dirty="0"/>
              <a:t>를 이용한 </a:t>
            </a:r>
            <a:r>
              <a:rPr lang="en-US" altLang="ko-KR" sz="1050" dirty="0"/>
              <a:t>P2P </a:t>
            </a:r>
            <a:r>
              <a:rPr lang="ko-KR" altLang="en-US" sz="1050" dirty="0"/>
              <a:t>화상 사이트 구축해본다</a:t>
            </a:r>
            <a:r>
              <a:rPr lang="en-US" altLang="ko-KR" sz="1050" dirty="0"/>
              <a:t>. </a:t>
            </a:r>
          </a:p>
          <a:p>
            <a:pPr marL="228600" indent="-228600">
              <a:buAutoNum type="arabicPeriod"/>
            </a:pPr>
            <a:endParaRPr lang="en-US" altLang="ko-KR" sz="1050" dirty="0" smtClean="0"/>
          </a:p>
          <a:p>
            <a:pPr marL="228600" indent="-228600">
              <a:buAutoNum type="arabicPeriod"/>
            </a:pPr>
            <a:r>
              <a:rPr lang="en-US" altLang="ko-KR" sz="1050" dirty="0" smtClean="0"/>
              <a:t>2018</a:t>
            </a:r>
            <a:r>
              <a:rPr lang="ko-KR" altLang="en-US" sz="1050" dirty="0" smtClean="0"/>
              <a:t>년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월 </a:t>
            </a:r>
            <a:r>
              <a:rPr lang="en-US" altLang="ko-KR" sz="1050" dirty="0" smtClean="0"/>
              <a:t>4</a:t>
            </a:r>
            <a:r>
              <a:rPr lang="ko-KR" altLang="en-US" sz="1050" dirty="0"/>
              <a:t>일</a:t>
            </a:r>
            <a:r>
              <a:rPr lang="en-US" altLang="ko-KR" sz="1050" dirty="0"/>
              <a:t>~17</a:t>
            </a:r>
            <a:r>
              <a:rPr lang="ko-KR" altLang="en-US" sz="1050" dirty="0"/>
              <a:t>일 </a:t>
            </a:r>
            <a:r>
              <a:rPr lang="en-US" altLang="ko-KR" sz="1050" dirty="0"/>
              <a:t>10</a:t>
            </a:r>
            <a:r>
              <a:rPr lang="ko-KR" altLang="en-US" sz="1050" dirty="0"/>
              <a:t>회 </a:t>
            </a:r>
            <a:r>
              <a:rPr lang="en-US" altLang="ko-KR" sz="1050" dirty="0"/>
              <a:t>, </a:t>
            </a:r>
            <a:r>
              <a:rPr lang="ko-KR" altLang="en-US" sz="1050" dirty="0" smtClean="0"/>
              <a:t>강의시간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시</a:t>
            </a:r>
            <a:r>
              <a:rPr lang="en-US" altLang="ko-KR" sz="1050" dirty="0" smtClean="0"/>
              <a:t>~12</a:t>
            </a:r>
            <a:r>
              <a:rPr lang="ko-KR" altLang="en-US" sz="1050" dirty="0" smtClean="0"/>
              <a:t>시 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회당</a:t>
            </a:r>
            <a:r>
              <a:rPr lang="en-US" altLang="ko-KR" sz="1050" dirty="0"/>
              <a:t>2</a:t>
            </a:r>
            <a:r>
              <a:rPr lang="ko-KR" altLang="en-US" sz="1050" dirty="0"/>
              <a:t>시간</a:t>
            </a:r>
            <a:r>
              <a:rPr lang="en-US" altLang="ko-KR" sz="105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</a:t>
            </a:r>
          </a:p>
          <a:p>
            <a:pPr marL="228600" indent="-228600">
              <a:buAutoNum type="arabicPeriod"/>
            </a:pPr>
            <a:endParaRPr lang="ko-KR" altLang="en-US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3" y="2460864"/>
            <a:ext cx="65817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vue.js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개발환경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Vue.js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개발환경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800" dirty="0"/>
              <a:t>node.js </a:t>
            </a:r>
            <a:r>
              <a:rPr lang="ko-KR" altLang="en-US" sz="1800" dirty="0" smtClean="0"/>
              <a:t>설치 </a:t>
            </a:r>
            <a:r>
              <a:rPr lang="en-US" altLang="ko-KR" sz="1800" dirty="0" smtClean="0"/>
              <a:t>: </a:t>
            </a:r>
            <a:r>
              <a:rPr lang="en-US" altLang="ko-KR" sz="1800" dirty="0">
                <a:hlinkClick r:id="rId3"/>
              </a:rPr>
              <a:t>https://nodejs.org/en</a:t>
            </a:r>
            <a:r>
              <a:rPr lang="en-US" altLang="ko-KR" sz="1800" dirty="0" smtClean="0">
                <a:hlinkClick r:id="rId3"/>
              </a:rPr>
              <a:t>/</a:t>
            </a:r>
            <a:r>
              <a:rPr lang="en-US" altLang="ko-KR" sz="180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altLang="ko-KR" sz="1800" dirty="0" err="1" smtClean="0"/>
              <a:t>VisualStudio</a:t>
            </a:r>
            <a:r>
              <a:rPr lang="en-US" altLang="ko-KR" sz="1800" dirty="0"/>
              <a:t> Code </a:t>
            </a:r>
            <a:r>
              <a:rPr lang="ko-KR" altLang="en-US" sz="1800" dirty="0" smtClean="0"/>
              <a:t>설치 </a:t>
            </a:r>
            <a:r>
              <a:rPr lang="en-US" altLang="ko-KR" sz="1800" dirty="0" smtClean="0"/>
              <a:t>: </a:t>
            </a:r>
            <a:r>
              <a:rPr lang="en-US" altLang="ko-KR" sz="1800" dirty="0">
                <a:hlinkClick r:id="rId4"/>
              </a:rPr>
              <a:t>https://code.visualstudio.com</a:t>
            </a:r>
            <a:r>
              <a:rPr lang="en-US" altLang="ko-KR" sz="1800" dirty="0" smtClean="0">
                <a:hlinkClick r:id="rId4"/>
              </a:rPr>
              <a:t>/</a:t>
            </a:r>
            <a:r>
              <a:rPr lang="en-US" altLang="ko-KR" sz="180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altLang="ko-KR" sz="1800" dirty="0" err="1" smtClean="0"/>
              <a:t>VisualStudio</a:t>
            </a:r>
            <a:r>
              <a:rPr lang="en-US" altLang="ko-KR" sz="1800" dirty="0" smtClean="0"/>
              <a:t> Code </a:t>
            </a:r>
            <a:r>
              <a:rPr lang="ko-KR" altLang="en-US" sz="1800" dirty="0" smtClean="0"/>
              <a:t>확장 설치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vetur</a:t>
            </a:r>
            <a:r>
              <a:rPr lang="en-US" altLang="ko-KR" sz="1800" dirty="0" smtClean="0"/>
              <a:t>, view </a:t>
            </a:r>
            <a:r>
              <a:rPr lang="en-US" altLang="ko-KR" sz="1800" dirty="0"/>
              <a:t>in browser, </a:t>
            </a:r>
            <a:r>
              <a:rPr lang="en-US" altLang="ko-KR" sz="1800" dirty="0" err="1"/>
              <a:t>vs</a:t>
            </a:r>
            <a:r>
              <a:rPr lang="en-US" altLang="ko-KR" sz="1800" dirty="0"/>
              <a:t> color picker </a:t>
            </a:r>
            <a:r>
              <a:rPr lang="ko-KR" altLang="en-US" sz="1800" dirty="0" smtClean="0"/>
              <a:t>설치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필수아님</a:t>
            </a:r>
            <a:r>
              <a:rPr lang="en-US" altLang="ko-KR" sz="18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800" dirty="0" smtClean="0"/>
              <a:t>Node </a:t>
            </a:r>
            <a:r>
              <a:rPr lang="ko-KR" altLang="en-US" sz="1800" dirty="0" smtClean="0"/>
              <a:t>로 </a:t>
            </a:r>
            <a:r>
              <a:rPr lang="en-US" altLang="ko-KR" sz="1800" dirty="0" err="1" smtClean="0"/>
              <a:t>vue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 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install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vue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800" dirty="0" err="1" smtClean="0"/>
              <a:t>Vue</a:t>
            </a:r>
            <a:r>
              <a:rPr lang="en-US" altLang="ko-KR" sz="1800" dirty="0" smtClean="0"/>
              <a:t>-cli </a:t>
            </a:r>
            <a:r>
              <a:rPr lang="ko-KR" altLang="en-US" sz="1800" dirty="0" smtClean="0"/>
              <a:t>설치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install --global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1400" dirty="0" smtClean="0">
                <a:solidFill>
                  <a:srgbClr val="FF0000"/>
                </a:solidFill>
              </a:rPr>
              <a:t>-cli</a:t>
            </a:r>
          </a:p>
          <a:p>
            <a:pPr marL="228600" indent="-228600">
              <a:buAutoNum type="arabicPeriod"/>
            </a:pPr>
            <a:r>
              <a:rPr lang="en-US" altLang="ko-KR" sz="1800" dirty="0" err="1" smtClean="0"/>
              <a:t>Vue</a:t>
            </a:r>
            <a:r>
              <a:rPr lang="en-US" altLang="ko-KR" sz="1800" dirty="0" smtClean="0"/>
              <a:t>-cli </a:t>
            </a:r>
            <a:r>
              <a:rPr lang="ko-KR" altLang="en-US" sz="1800" dirty="0" smtClean="0"/>
              <a:t>로 프로젝트 </a:t>
            </a:r>
            <a:r>
              <a:rPr lang="en-US" altLang="ko-KR" sz="1800" dirty="0" smtClean="0"/>
              <a:t>(Boilerplate) </a:t>
            </a:r>
            <a:r>
              <a:rPr lang="ko-KR" altLang="en-US" sz="1800" dirty="0" smtClean="0"/>
              <a:t>생성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vue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init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webpack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my-project-name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Vue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프로젝트 파일이 생성된다</a:t>
            </a:r>
            <a:r>
              <a:rPr lang="en-US" altLang="ko-KR" sz="140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800" dirty="0" err="1" smtClean="0"/>
              <a:t>Node_modules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install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에 설정된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module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들이 설치된다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dev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개발용 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웹서버가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node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환경에서 실행된다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ko-KR" altLang="en-US" sz="1400" dirty="0" smtClean="0"/>
              <a:t>브라우저로 확인한다</a:t>
            </a:r>
            <a:r>
              <a:rPr lang="en-US" altLang="ko-KR" sz="1400" dirty="0" smtClean="0"/>
              <a:t>. </a:t>
            </a:r>
            <a:endParaRPr lang="en-US" altLang="ko-KR" sz="1400" dirty="0" smtClean="0"/>
          </a:p>
          <a:p>
            <a:pPr marL="400050" lvl="1" indent="0">
              <a:buNone/>
            </a:pP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</a:p>
          <a:p>
            <a:pPr marL="228600" indent="-228600"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731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6170</TotalTime>
  <Words>321</Words>
  <Application>Microsoft Office PowerPoint</Application>
  <PresentationFormat>화면 슬라이드 쇼(4:3)</PresentationFormat>
  <Paragraphs>117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Wingdings</vt:lpstr>
      <vt:lpstr>나눔고딕</vt:lpstr>
      <vt:lpstr>Arial</vt:lpstr>
      <vt:lpstr>맑은 고딕</vt:lpstr>
      <vt:lpstr>Office 테마</vt:lpstr>
      <vt:lpstr>    Vue.js 를 활용한 프론트앤드 UX/UI 개발 (및 정보시각화)  </vt:lpstr>
      <vt:lpstr>강의소개 #1</vt:lpstr>
      <vt:lpstr>강의소개 #2</vt:lpstr>
      <vt:lpstr>강의소개 #3</vt:lpstr>
      <vt:lpstr>강의소개 #4</vt:lpstr>
      <vt:lpstr>WebRTC 를 이용한  양방향 화상 통신 프론트앤드 개발 및 시그널서버개발</vt:lpstr>
      <vt:lpstr>Vue.js 개발환경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458</cp:revision>
  <cp:lastPrinted>2015-07-01T03:29:24Z</cp:lastPrinted>
  <dcterms:created xsi:type="dcterms:W3CDTF">2011-08-24T01:05:33Z</dcterms:created>
  <dcterms:modified xsi:type="dcterms:W3CDTF">2017-12-12T13:59:14Z</dcterms:modified>
</cp:coreProperties>
</file>