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7" r:id="rId2"/>
    <p:sldId id="360" r:id="rId3"/>
    <p:sldId id="331" r:id="rId4"/>
    <p:sldId id="359" r:id="rId5"/>
    <p:sldId id="362" r:id="rId6"/>
    <p:sldId id="363" r:id="rId7"/>
    <p:sldId id="366" r:id="rId8"/>
    <p:sldId id="367" r:id="rId9"/>
    <p:sldId id="364" r:id="rId10"/>
    <p:sldId id="368" r:id="rId11"/>
    <p:sldId id="369" r:id="rId12"/>
    <p:sldId id="373" r:id="rId13"/>
    <p:sldId id="378" r:id="rId14"/>
    <p:sldId id="379" r:id="rId15"/>
    <p:sldId id="380" r:id="rId16"/>
    <p:sldId id="374" r:id="rId17"/>
    <p:sldId id="375" r:id="rId18"/>
    <p:sldId id="376" r:id="rId19"/>
    <p:sldId id="384" r:id="rId20"/>
    <p:sldId id="385" r:id="rId21"/>
    <p:sldId id="381" r:id="rId22"/>
    <p:sldId id="382" r:id="rId23"/>
    <p:sldId id="383" r:id="rId24"/>
    <p:sldId id="365" r:id="rId25"/>
    <p:sldId id="377" r:id="rId26"/>
    <p:sldId id="278" r:id="rId27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30"/>
      <p:bold r:id="rId31"/>
    </p:embeddedFont>
    <p:embeddedFont>
      <p:font typeface="나눔고딕" panose="020D0604000000000000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84562" autoAdjust="0"/>
  </p:normalViewPr>
  <p:slideViewPr>
    <p:cSldViewPr snapToGrid="0">
      <p:cViewPr varScale="1">
        <p:scale>
          <a:sx n="98" d="100"/>
          <a:sy n="98" d="100"/>
        </p:scale>
        <p:origin x="1962" y="9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549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117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75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642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7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698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73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819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336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2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82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36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78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698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459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71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어제 </a:t>
            </a:r>
            <a:r>
              <a:rPr lang="ko-KR" altLang="en-US" baseline="0" dirty="0" err="1" smtClean="0"/>
              <a:t>배운것</a:t>
            </a:r>
            <a:r>
              <a:rPr lang="ko-KR" altLang="en-US" baseline="0" dirty="0" smtClean="0"/>
              <a:t> 리뷰</a:t>
            </a:r>
            <a:endParaRPr lang="en-US" altLang="ko-KR" baseline="0" dirty="0" smtClean="0"/>
          </a:p>
          <a:p>
            <a:r>
              <a:rPr lang="ko-KR" altLang="en-US" baseline="0" dirty="0" smtClean="0"/>
              <a:t>코딩 면접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레퍼런스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웹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강의</a:t>
            </a:r>
            <a:endParaRPr lang="en-US" altLang="ko-KR" baseline="0" dirty="0" smtClean="0"/>
          </a:p>
          <a:p>
            <a:r>
              <a:rPr lang="ko-KR" altLang="en-US" baseline="0" dirty="0" smtClean="0"/>
              <a:t>알고리즘 복잡도</a:t>
            </a:r>
            <a:endParaRPr lang="en-US" altLang="ko-KR" baseline="0" dirty="0" smtClean="0"/>
          </a:p>
          <a:p>
            <a:r>
              <a:rPr lang="ko-KR" altLang="en-US" baseline="0" dirty="0" smtClean="0"/>
              <a:t>자료구조</a:t>
            </a:r>
            <a:endParaRPr lang="en-US" altLang="ko-KR" baseline="0" dirty="0" smtClean="0"/>
          </a:p>
          <a:p>
            <a:r>
              <a:rPr lang="ko-KR" altLang="en-US" baseline="0" dirty="0" smtClean="0"/>
              <a:t>알고리즘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정렬</a:t>
            </a: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서치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사례 </a:t>
            </a:r>
            <a:r>
              <a:rPr lang="en-US" altLang="ko-KR" baseline="0" dirty="0" smtClean="0"/>
              <a:t>– BST 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next </a:t>
            </a:r>
            <a:r>
              <a:rPr lang="ko-KR" altLang="en-US" baseline="0" dirty="0" smtClean="0"/>
              <a:t>함수 </a:t>
            </a:r>
            <a:r>
              <a:rPr lang="ko-KR" altLang="en-US" baseline="0" dirty="0" err="1" smtClean="0"/>
              <a:t>구현시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value </a:t>
            </a:r>
            <a:r>
              <a:rPr lang="ko-KR" altLang="en-US" baseline="0" dirty="0" smtClean="0"/>
              <a:t>비교와 </a:t>
            </a:r>
            <a:r>
              <a:rPr lang="ko-KR" altLang="en-US" baseline="0" dirty="0" err="1" smtClean="0"/>
              <a:t>노드의</a:t>
            </a:r>
            <a:r>
              <a:rPr lang="ko-KR" altLang="en-US" baseline="0" dirty="0" smtClean="0"/>
              <a:t> 포인터 비교</a:t>
            </a:r>
            <a:endParaRPr lang="en-US" altLang="ko-KR" baseline="0" dirty="0" smtClean="0"/>
          </a:p>
          <a:p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개의 기출문제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Map / </a:t>
            </a:r>
            <a:r>
              <a:rPr lang="en-US" altLang="ko-KR" baseline="0" dirty="0" err="1" smtClean="0"/>
              <a:t>scanf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사용금지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Std:sort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로 정렬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오퍼레이터 오버로딩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퀴즈 풀이 전에 </a:t>
            </a:r>
            <a:endParaRPr lang="en-US" altLang="ko-KR" baseline="0" dirty="0" smtClean="0"/>
          </a:p>
          <a:p>
            <a:r>
              <a:rPr lang="ko-KR" altLang="en-US" baseline="0" dirty="0" smtClean="0"/>
              <a:t>어제 </a:t>
            </a:r>
            <a:r>
              <a:rPr lang="ko-KR" altLang="en-US" baseline="0" dirty="0" err="1" smtClean="0"/>
              <a:t>질문한것들</a:t>
            </a:r>
            <a:r>
              <a:rPr lang="ko-KR" altLang="en-US" baseline="0" dirty="0" smtClean="0"/>
              <a:t> 공유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baseline="0" dirty="0" err="1" smtClean="0"/>
              <a:t>Scanf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못쓰면 </a:t>
            </a:r>
            <a:r>
              <a:rPr lang="en-US" altLang="ko-KR" baseline="0" dirty="0" err="1" smtClean="0"/>
              <a:t>std:strtok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사용하면 어떨까</a:t>
            </a:r>
            <a:r>
              <a:rPr lang="en-US" altLang="ko-KR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Nick </a:t>
            </a:r>
            <a:r>
              <a:rPr lang="ko-KR" altLang="en-US" baseline="0" dirty="0" smtClean="0"/>
              <a:t>에 공백이 들어가면</a:t>
            </a:r>
            <a:r>
              <a:rPr lang="en-US" altLang="ko-KR" baseline="0" dirty="0" smtClean="0"/>
              <a:t>??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자바로 작성해도 되나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언어사용빈도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11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50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483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01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444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bera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800" spc="-25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취업 코딩 면접 특강</a:t>
            </a:r>
            <a:endParaRPr lang="ko-KR" altLang="en-US" sz="2800" spc="-25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2018.11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/>
              <a:t>기출문제</a:t>
            </a:r>
            <a:r>
              <a:rPr lang="en-US" altLang="ko-KR" sz="4000" dirty="0" smtClean="0"/>
              <a:t>#2- </a:t>
            </a:r>
            <a:r>
              <a:rPr lang="ko-KR" altLang="en-US" sz="4000" dirty="0"/>
              <a:t>카카오</a:t>
            </a:r>
            <a:r>
              <a:rPr lang="en-US" altLang="ko-KR" sz="4000" dirty="0"/>
              <a:t>2019 </a:t>
            </a:r>
            <a:r>
              <a:rPr lang="ko-KR" altLang="en-US" sz="4000" dirty="0" smtClean="0"/>
              <a:t>실패율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4074" y="1364188"/>
            <a:ext cx="8887457" cy="5493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&lt;map&gt;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&lt;algorithm</a:t>
            </a:r>
            <a:r>
              <a:rPr lang="en-US" altLang="ko-KR" sz="9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CStageFailRate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9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sz="9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CStageFailRate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failRate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nStage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fFailRate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failRate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nStage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fFailRate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0.0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operator&lt;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CStageFailRate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1"/>
            <a:r>
              <a:rPr lang="en-US" altLang="ko-KR" sz="9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fFailRate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sf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.fFailRate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?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nStage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sf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.nStage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fFailRate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sf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.fFailRate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solution(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9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answer;</a:t>
            </a: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stageUserCnts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+2);</a:t>
            </a: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CStageFailRate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stageFailRates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stage :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stageUserCnts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pPr lvl="1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upToUserCnt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stages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nn-NO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1; i &lt;= </a:t>
            </a:r>
            <a:r>
              <a:rPr lang="nn-NO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nn-NO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i++) {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upToUserCnt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0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stageFailRates.push_back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CStageFailRate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0));</a:t>
            </a:r>
          </a:p>
          <a:p>
            <a:pPr lvl="2"/>
            <a:r>
              <a:rPr lang="en-US" altLang="ko-KR" sz="9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 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stageFailRates.push_back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CStageFailRate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stageUserCnts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upToUserCnt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pPr lvl="2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upToUserCnt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stageUserCnts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sort(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stageFailRates.begin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stageFailRates.end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CStageFailRate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stageFailRates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pPr lvl="1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answer.push_back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sf.nStage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answer;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240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/>
              <a:t>기출문제</a:t>
            </a:r>
            <a:r>
              <a:rPr lang="en-US" altLang="ko-KR" sz="4000" dirty="0" smtClean="0"/>
              <a:t>#2- </a:t>
            </a:r>
            <a:r>
              <a:rPr lang="ko-KR" altLang="en-US" sz="4000" dirty="0"/>
              <a:t>카카오</a:t>
            </a:r>
            <a:r>
              <a:rPr lang="en-US" altLang="ko-KR" sz="4000" dirty="0"/>
              <a:t>2019 </a:t>
            </a:r>
            <a:r>
              <a:rPr lang="ko-KR" altLang="en-US" sz="4000" dirty="0" smtClean="0"/>
              <a:t>실패율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Vector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0 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나누기 예외처리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정렬하기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Std</a:t>
            </a:r>
            <a:r>
              <a:rPr lang="en-US" altLang="ko-KR" dirty="0" smtClean="0"/>
              <a:t>::sort </a:t>
            </a:r>
            <a:r>
              <a:rPr lang="ko-KR" altLang="en-US" dirty="0" smtClean="0"/>
              <a:t>사용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Operator overloading </a:t>
            </a:r>
            <a:r>
              <a:rPr lang="ko-KR" altLang="en-US" dirty="0" smtClean="0"/>
              <a:t>사용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9809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/>
              <a:t>기출문제</a:t>
            </a:r>
            <a:r>
              <a:rPr lang="en-US" altLang="ko-KR" sz="3200" dirty="0" smtClean="0"/>
              <a:t>#3- </a:t>
            </a:r>
            <a:r>
              <a:rPr lang="ko-KR" altLang="en-US" sz="3200" dirty="0"/>
              <a:t>카카오</a:t>
            </a:r>
            <a:r>
              <a:rPr lang="en-US" altLang="ko-KR" sz="3200" dirty="0"/>
              <a:t>2019 </a:t>
            </a:r>
            <a:r>
              <a:rPr lang="ko-KR" altLang="en-US" sz="3200" dirty="0" err="1" smtClean="0"/>
              <a:t>후보키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유니크가 </a:t>
            </a:r>
            <a:r>
              <a:rPr lang="ko-KR" altLang="en-US" sz="1600" dirty="0"/>
              <a:t>되는 최소 조합의 </a:t>
            </a:r>
            <a:r>
              <a:rPr lang="ko-KR" altLang="en-US" sz="1600" dirty="0" smtClean="0"/>
              <a:t>개수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input </a:t>
            </a:r>
            <a:r>
              <a:rPr lang="en-US" altLang="ko-KR" sz="1600" dirty="0"/>
              <a:t>: 2</a:t>
            </a:r>
            <a:r>
              <a:rPr lang="ko-KR" altLang="en-US" sz="1600" dirty="0"/>
              <a:t>차원 문자열 배열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output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후보키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개수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제약 </a:t>
            </a:r>
            <a:r>
              <a:rPr lang="en-US" altLang="ko-KR" sz="16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relation</a:t>
            </a:r>
            <a:r>
              <a:rPr lang="ko-KR" altLang="en-US" sz="1600" dirty="0"/>
              <a:t>은 </a:t>
            </a:r>
            <a:r>
              <a:rPr lang="en-US" altLang="ko-KR" sz="1600" dirty="0"/>
              <a:t>2</a:t>
            </a:r>
            <a:r>
              <a:rPr lang="ko-KR" altLang="en-US" sz="1600" dirty="0"/>
              <a:t>차원 문자열 배열이다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relation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컬럼</a:t>
            </a:r>
            <a:r>
              <a:rPr lang="en-US" altLang="ko-KR" sz="1600" dirty="0"/>
              <a:t>(column)</a:t>
            </a:r>
            <a:r>
              <a:rPr lang="ko-KR" altLang="en-US" sz="1600" dirty="0"/>
              <a:t>의 길이는 </a:t>
            </a:r>
            <a:r>
              <a:rPr lang="en-US" altLang="ko-KR" sz="1600" dirty="0"/>
              <a:t>1 </a:t>
            </a:r>
            <a:r>
              <a:rPr lang="ko-KR" altLang="en-US" sz="1600" dirty="0"/>
              <a:t>이상 </a:t>
            </a:r>
            <a:r>
              <a:rPr lang="en-US" altLang="ko-KR" sz="1600" dirty="0"/>
              <a:t>8 </a:t>
            </a:r>
            <a:r>
              <a:rPr lang="ko-KR" altLang="en-US" sz="1600" dirty="0"/>
              <a:t>이하이며</a:t>
            </a:r>
            <a:r>
              <a:rPr lang="en-US" altLang="ko-KR" sz="1600" dirty="0"/>
              <a:t>, </a:t>
            </a:r>
            <a:r>
              <a:rPr lang="ko-KR" altLang="en-US" sz="1600" dirty="0"/>
              <a:t>각각의 </a:t>
            </a:r>
            <a:r>
              <a:rPr lang="ko-KR" altLang="en-US" sz="1600" dirty="0" err="1"/>
              <a:t>컬럼은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릴레이션의</a:t>
            </a:r>
            <a:r>
              <a:rPr lang="ko-KR" altLang="en-US" sz="1600" dirty="0"/>
              <a:t> 속성을 나타낸다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relation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로우</a:t>
            </a:r>
            <a:r>
              <a:rPr lang="en-US" altLang="ko-KR" sz="1600" dirty="0"/>
              <a:t>(row)</a:t>
            </a:r>
            <a:r>
              <a:rPr lang="ko-KR" altLang="en-US" sz="1600" dirty="0"/>
              <a:t>의 길이는 </a:t>
            </a:r>
            <a:r>
              <a:rPr lang="en-US" altLang="ko-KR" sz="1600" dirty="0"/>
              <a:t>1 </a:t>
            </a:r>
            <a:r>
              <a:rPr lang="ko-KR" altLang="en-US" sz="1600" dirty="0"/>
              <a:t>이상 </a:t>
            </a:r>
            <a:r>
              <a:rPr lang="en-US" altLang="ko-KR" sz="1600" dirty="0"/>
              <a:t>20 </a:t>
            </a:r>
            <a:r>
              <a:rPr lang="ko-KR" altLang="en-US" sz="1600" dirty="0"/>
              <a:t>이하이며</a:t>
            </a:r>
            <a:r>
              <a:rPr lang="en-US" altLang="ko-KR" sz="1600" dirty="0"/>
              <a:t>, </a:t>
            </a:r>
            <a:r>
              <a:rPr lang="ko-KR" altLang="en-US" sz="1600" dirty="0"/>
              <a:t>각각의 </a:t>
            </a:r>
            <a:r>
              <a:rPr lang="ko-KR" altLang="en-US" sz="1600" dirty="0" err="1"/>
              <a:t>로우는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릴레이션의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튜플을</a:t>
            </a:r>
            <a:r>
              <a:rPr lang="ko-KR" altLang="en-US" sz="1600" dirty="0"/>
              <a:t> 나타낸다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relation</a:t>
            </a:r>
            <a:r>
              <a:rPr lang="ko-KR" altLang="en-US" sz="1600" dirty="0"/>
              <a:t>의 모든 문자열의 길이는 </a:t>
            </a:r>
            <a:r>
              <a:rPr lang="en-US" altLang="ko-KR" sz="1600" dirty="0"/>
              <a:t>1 </a:t>
            </a:r>
            <a:r>
              <a:rPr lang="ko-KR" altLang="en-US" sz="1600" dirty="0"/>
              <a:t>이상 </a:t>
            </a:r>
            <a:r>
              <a:rPr lang="en-US" altLang="ko-KR" sz="1600" dirty="0"/>
              <a:t>8 </a:t>
            </a:r>
            <a:r>
              <a:rPr lang="ko-KR" altLang="en-US" sz="1600" dirty="0"/>
              <a:t>이하이며</a:t>
            </a:r>
            <a:r>
              <a:rPr lang="en-US" altLang="ko-KR" sz="1600" dirty="0"/>
              <a:t>, </a:t>
            </a:r>
            <a:r>
              <a:rPr lang="ko-KR" altLang="en-US" sz="1600" dirty="0"/>
              <a:t>알파벳 소문자와 숫자로만 이루어져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relation</a:t>
            </a:r>
            <a:r>
              <a:rPr lang="ko-KR" altLang="en-US" sz="1600" dirty="0"/>
              <a:t>의 모든 </a:t>
            </a:r>
            <a:r>
              <a:rPr lang="ko-KR" altLang="en-US" sz="1600" dirty="0" err="1"/>
              <a:t>튜플은</a:t>
            </a:r>
            <a:r>
              <a:rPr lang="ko-KR" altLang="en-US" sz="1600" dirty="0"/>
              <a:t> 유일하게 식별 가능하다</a:t>
            </a:r>
            <a:r>
              <a:rPr lang="en-US" altLang="ko-KR" sz="1600" dirty="0"/>
              <a:t>.(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중복되는 </a:t>
            </a:r>
            <a:r>
              <a:rPr lang="ko-KR" altLang="en-US" sz="1600" dirty="0" err="1"/>
              <a:t>튜플은</a:t>
            </a:r>
            <a:r>
              <a:rPr lang="ko-KR" altLang="en-US" sz="1600" dirty="0"/>
              <a:t> 없다</a:t>
            </a:r>
            <a:r>
              <a:rPr lang="en-US" altLang="ko-KR" sz="1600" dirty="0"/>
              <a:t>.)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3008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499689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/>
              <a:t>기출문제</a:t>
            </a:r>
            <a:r>
              <a:rPr lang="en-US" altLang="ko-KR" sz="3200" dirty="0" smtClean="0"/>
              <a:t>#3- </a:t>
            </a:r>
            <a:r>
              <a:rPr lang="ko-KR" altLang="en-US" sz="3200" dirty="0"/>
              <a:t>카카오</a:t>
            </a:r>
            <a:r>
              <a:rPr lang="en-US" altLang="ko-KR" sz="3200" dirty="0"/>
              <a:t>2019 </a:t>
            </a:r>
            <a:r>
              <a:rPr lang="ko-KR" altLang="en-US" sz="3200" dirty="0" err="1" smtClean="0"/>
              <a:t>후보키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044" y="1678774"/>
            <a:ext cx="4572000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bitset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&lt;set&gt;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cdt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findkey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str.ing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&gt; &amp;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relation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relation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.size())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cmp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relation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</a:t>
            </a:r>
          </a:p>
          <a:p>
            <a:pPr lvl="2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key;</a:t>
            </a:r>
          </a:p>
          <a:p>
            <a:pPr lvl="2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 = 0; j &lt;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relation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.size(); j++) {</a:t>
            </a:r>
          </a:p>
          <a:p>
            <a:pPr lvl="3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 (1 &lt;&lt; j))) 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+=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relation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cmp.insert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(key);</a:t>
            </a:r>
          </a:p>
          <a:p>
            <a:pPr lvl="1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cmp.size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relation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 {</a:t>
            </a:r>
          </a:p>
          <a:p>
            <a:pPr lvl="2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 =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nn-NO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cdt.size(); i++) {</a:t>
            </a:r>
          </a:p>
          <a:p>
            <a:pPr lvl="3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cdt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cdt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4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 =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4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3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3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cdt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==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4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 =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4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cdt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4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3"/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(f) </a:t>
            </a:r>
            <a:r>
              <a:rPr lang="en-US" altLang="ko-KR" sz="7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cdt.push_back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bit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findkey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+ 1,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relation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findkey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+ 1, 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 (1 &lt;&lt; (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+ 1))),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relation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solution(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relation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findkey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(0, 0,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relation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findkey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(0, 1,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relation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 :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cdt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bitset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&lt;8&gt;(v)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cdt.size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73564" y="3833210"/>
            <a:ext cx="4572000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유니크가 되는 최소 조합의 </a:t>
            </a:r>
            <a:r>
              <a:rPr lang="ko-KR" altLang="en-US" sz="7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갯수</a:t>
            </a:r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input : 2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차원 문자열 배열 </a:t>
            </a:r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output : </a:t>
            </a:r>
            <a:r>
              <a:rPr lang="ko-KR" altLang="en-US" sz="7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후보키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7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갯수</a:t>
            </a:r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제약 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relation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은 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차원 문자열 배열이다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relation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ko-KR" altLang="en-US" sz="7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컬럼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(column)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길이는 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이상 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 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이하이며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각각의 </a:t>
            </a:r>
            <a:r>
              <a:rPr lang="ko-KR" altLang="en-US" sz="7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컬럼은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7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릴레이션의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속성을 나타낸다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relation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ko-KR" altLang="en-US" sz="7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로우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(row)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길이는 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이상 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 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이하이며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각각의 </a:t>
            </a:r>
            <a:r>
              <a:rPr lang="ko-KR" altLang="en-US" sz="7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로우는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7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릴레이션의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7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튜플을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나타낸다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relation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모든 문자열의 길이는 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이상 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 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이하이며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알파벳 소문자와 숫자로만 이루어져 있다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relation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모든 </a:t>
            </a:r>
            <a:r>
              <a:rPr lang="ko-KR" altLang="en-US" sz="7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튜플은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유일하게 식별 가능하다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.(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즉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중복되는 </a:t>
            </a:r>
            <a:r>
              <a:rPr lang="ko-KR" altLang="en-US" sz="7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튜플은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없다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.)</a:t>
            </a:r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[[100, </a:t>
            </a:r>
            <a:r>
              <a:rPr lang="en-US" altLang="ko-KR" sz="7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ryan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music, 2], [200, </a:t>
            </a:r>
            <a:r>
              <a:rPr lang="en-US" altLang="ko-KR" sz="7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apeach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math, 2], [300, tube, computer, 3], [400, con, computer, 4], [500, </a:t>
            </a:r>
            <a:r>
              <a:rPr lang="en-US" altLang="ko-KR" sz="7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muzi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music, 3], [600, </a:t>
            </a:r>
            <a:r>
              <a:rPr lang="en-US" altLang="ko-KR" sz="7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apeach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music, 2]]2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data = { </a:t>
            </a:r>
          </a:p>
          <a:p>
            <a:pPr lvl="2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&gt;({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"100"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7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ryan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"music"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"2"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}),</a:t>
            </a:r>
          </a:p>
          <a:p>
            <a:pPr lvl="2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&gt;({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"200"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7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apeach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"math"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"2"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}),</a:t>
            </a:r>
          </a:p>
          <a:p>
            <a:pPr lvl="2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&gt;({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"300"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"tube"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"computer"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"3"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}),</a:t>
            </a:r>
          </a:p>
          <a:p>
            <a:pPr lvl="2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&gt;({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"400"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"con"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"computer"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"4"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}),</a:t>
            </a:r>
          </a:p>
          <a:p>
            <a:pPr lvl="2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&gt;({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"500"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7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muzi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"music"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"3"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}),</a:t>
            </a:r>
          </a:p>
          <a:p>
            <a:pPr lvl="2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&gt;({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"600"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7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apeach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"music"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"2"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})</a:t>
            </a:r>
          </a:p>
          <a:p>
            <a:pPr lvl="1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pPr lvl="1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 = solution(data);</a:t>
            </a:r>
          </a:p>
          <a:p>
            <a:pPr lvl="1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"%d\n"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res);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14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/>
              <a:t>기출문제</a:t>
            </a:r>
            <a:r>
              <a:rPr lang="en-US" altLang="ko-KR" sz="3200" dirty="0" smtClean="0"/>
              <a:t>#3- </a:t>
            </a:r>
            <a:r>
              <a:rPr lang="ko-KR" altLang="en-US" sz="3200" dirty="0"/>
              <a:t>카카오</a:t>
            </a:r>
            <a:r>
              <a:rPr lang="en-US" altLang="ko-KR" sz="3200" dirty="0"/>
              <a:t>2019 </a:t>
            </a:r>
            <a:r>
              <a:rPr lang="ko-KR" altLang="en-US" sz="3200" dirty="0" err="1" smtClean="0"/>
              <a:t>후보키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비트연산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재귀호출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6487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/>
              <a:t>기출문제</a:t>
            </a:r>
            <a:r>
              <a:rPr lang="en-US" altLang="ko-KR" sz="3200" dirty="0" smtClean="0"/>
              <a:t>#4- </a:t>
            </a:r>
            <a:r>
              <a:rPr lang="ko-KR" altLang="en-US" sz="3200" dirty="0"/>
              <a:t>카카오</a:t>
            </a:r>
            <a:r>
              <a:rPr lang="en-US" altLang="ko-KR" sz="3200" dirty="0"/>
              <a:t>2019 </a:t>
            </a:r>
            <a:r>
              <a:rPr lang="ko-KR" altLang="en-US" sz="3200" dirty="0" smtClean="0"/>
              <a:t>무지의 </a:t>
            </a:r>
            <a:r>
              <a:rPr lang="ko-KR" altLang="en-US" sz="3200" dirty="0" err="1" smtClean="0"/>
              <a:t>먹방</a:t>
            </a:r>
            <a:r>
              <a:rPr lang="ko-KR" altLang="en-US" sz="3200" dirty="0" smtClean="0"/>
              <a:t> 라이브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long </a:t>
            </a:r>
            <a:r>
              <a:rPr lang="en-US" altLang="ko-KR" sz="1600" dirty="0" err="1" smtClean="0"/>
              <a:t>long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타입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정렬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사용자정의정렬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효율성 알고리즘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K </a:t>
            </a:r>
            <a:r>
              <a:rPr lang="ko-KR" altLang="en-US" sz="1600" dirty="0" smtClean="0"/>
              <a:t>초 이내에 모두 소비될 음식 제외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남은 </a:t>
            </a:r>
            <a:r>
              <a:rPr lang="ko-KR" altLang="en-US" sz="1600" dirty="0" smtClean="0"/>
              <a:t>초를 남은 음식수로 나눈 나머지로 계산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8708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/>
              <a:t>기출문제</a:t>
            </a:r>
            <a:r>
              <a:rPr lang="en-US" altLang="ko-KR" sz="3200" dirty="0" smtClean="0"/>
              <a:t>#4- </a:t>
            </a:r>
            <a:r>
              <a:rPr lang="ko-KR" altLang="en-US" sz="3200" dirty="0"/>
              <a:t>카카오</a:t>
            </a:r>
            <a:r>
              <a:rPr lang="en-US" altLang="ko-KR" sz="3200" dirty="0"/>
              <a:t>2019 </a:t>
            </a:r>
            <a:r>
              <a:rPr lang="ko-KR" altLang="en-US" sz="3200" dirty="0" smtClean="0"/>
              <a:t>무지의 </a:t>
            </a:r>
            <a:r>
              <a:rPr lang="ko-KR" altLang="en-US" sz="3200" dirty="0" err="1" smtClean="0"/>
              <a:t>먹방</a:t>
            </a:r>
            <a:r>
              <a:rPr lang="ko-KR" altLang="en-US" sz="3200" dirty="0" smtClean="0"/>
              <a:t> 라이브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634822"/>
            <a:ext cx="4572000" cy="35548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&lt;algorithm&gt;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INT64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CFoodInfo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INT64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 = 0;</a:t>
            </a: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INT64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amount = 0;</a:t>
            </a:r>
          </a:p>
          <a:p>
            <a:pPr lvl="1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CFoodInfo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{}</a:t>
            </a:r>
          </a:p>
          <a:p>
            <a:pPr lvl="1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CFoodInfo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INT64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INT64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 =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amount =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 &lt;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CFoodInfo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-&gt;amount ==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.amount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?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-&gt;no &lt;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.no :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-&gt;amount &lt;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.amount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comp(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CFoodInfo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CFoodInfo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9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.no &lt;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.no;</a:t>
            </a:r>
          </a:p>
          <a:p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72000" y="1634822"/>
            <a:ext cx="4572000" cy="4108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solution(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food_times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INT64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INT64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 = 0;</a:t>
            </a:r>
          </a:p>
          <a:p>
            <a:pPr lvl="1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 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CFoodInfo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foods;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food_times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</a:t>
            </a:r>
          </a:p>
          <a:p>
            <a:pPr lvl="2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foods.push_back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CFoodInfo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(i+1,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food_times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pPr lvl="2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 +=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food_times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(sum &lt;=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-1;</a:t>
            </a:r>
          </a:p>
          <a:p>
            <a:pPr lvl="1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::sort(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foods.begin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foods.end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pPr lvl="1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food_times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</a:t>
            </a:r>
          </a:p>
          <a:p>
            <a:pPr lvl="2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INT64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time = 0;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time = foods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.amount * (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food_times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time = (foods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.amount - foods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.amount) * (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food_times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2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time) {</a:t>
            </a:r>
          </a:p>
          <a:p>
            <a:pPr lvl="3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sort(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foods.begin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foods.end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comp);</a:t>
            </a:r>
          </a:p>
          <a:p>
            <a:pPr lvl="3"/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%= (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food_times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.size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3"/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3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foods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.no;</a:t>
            </a:r>
          </a:p>
          <a:p>
            <a:pPr lvl="2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time;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-1;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041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/>
              <a:t>기출문제</a:t>
            </a:r>
            <a:r>
              <a:rPr lang="en-US" altLang="ko-KR" sz="3200" dirty="0" smtClean="0"/>
              <a:t>#4- </a:t>
            </a:r>
            <a:r>
              <a:rPr lang="ko-KR" altLang="en-US" sz="3200" dirty="0"/>
              <a:t>카카오</a:t>
            </a:r>
            <a:r>
              <a:rPr lang="en-US" altLang="ko-KR" sz="3200" dirty="0"/>
              <a:t>2019 </a:t>
            </a:r>
            <a:r>
              <a:rPr lang="ko-KR" altLang="en-US" sz="3200" dirty="0" smtClean="0"/>
              <a:t>무지의 </a:t>
            </a:r>
            <a:r>
              <a:rPr lang="ko-KR" altLang="en-US" sz="3200" dirty="0" err="1" smtClean="0"/>
              <a:t>먹방</a:t>
            </a:r>
            <a:r>
              <a:rPr lang="ko-KR" altLang="en-US" sz="3200" dirty="0" smtClean="0"/>
              <a:t> 라이브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long </a:t>
            </a:r>
            <a:r>
              <a:rPr lang="en-US" altLang="ko-KR" sz="1600" dirty="0" err="1" smtClean="0"/>
              <a:t>long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타입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정렬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사용자정의정렬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효율성 알고리즘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K </a:t>
            </a:r>
            <a:r>
              <a:rPr lang="ko-KR" altLang="en-US" sz="1600" dirty="0" smtClean="0"/>
              <a:t>초 이내에 모두 소비될 음식 제외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남은 </a:t>
            </a:r>
            <a:r>
              <a:rPr lang="ko-KR" altLang="en-US" sz="1600" dirty="0" smtClean="0"/>
              <a:t>초를 남은 음식수로 나눈 나머지로 계산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1550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기출문제</a:t>
            </a:r>
            <a:r>
              <a:rPr lang="en-US" altLang="ko-KR" sz="3200" dirty="0" smtClean="0"/>
              <a:t>#5- </a:t>
            </a:r>
            <a:r>
              <a:rPr lang="ko-KR" altLang="en-US" sz="3200" dirty="0" smtClean="0"/>
              <a:t>카카오</a:t>
            </a:r>
            <a:r>
              <a:rPr lang="en-US" altLang="ko-KR" sz="3200" dirty="0" smtClean="0"/>
              <a:t>2019 </a:t>
            </a:r>
            <a:r>
              <a:rPr lang="ko-KR" altLang="en-US" sz="3200" b="1" dirty="0"/>
              <a:t>길 찾기 게임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x,y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점들을 규칙에 맞게 </a:t>
            </a:r>
            <a:r>
              <a:rPr lang="ko-KR" altLang="en-US" sz="1600" dirty="0" err="1" smtClean="0"/>
              <a:t>트리화</a:t>
            </a:r>
            <a:r>
              <a:rPr lang="ko-KR" altLang="en-US" sz="1600" dirty="0" smtClean="0"/>
              <a:t> 시켜 전위 순회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후위 순회 한 결과를 </a:t>
            </a:r>
            <a:r>
              <a:rPr lang="ko-KR" altLang="en-US" sz="1600" dirty="0" err="1" smtClean="0"/>
              <a:t>리턴하기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제한사항</a:t>
            </a:r>
            <a:endParaRPr lang="en-US" altLang="ko-K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nodeinfo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이진트리를</a:t>
            </a:r>
            <a:r>
              <a:rPr lang="ko-KR" altLang="en-US" sz="1200" dirty="0"/>
              <a:t> 구성하는 각 </a:t>
            </a:r>
            <a:r>
              <a:rPr lang="ko-KR" altLang="en-US" sz="1200" dirty="0" err="1"/>
              <a:t>노드의</a:t>
            </a:r>
            <a:r>
              <a:rPr lang="ko-KR" altLang="en-US" sz="1200" dirty="0"/>
              <a:t> 좌표가 </a:t>
            </a:r>
            <a:r>
              <a:rPr lang="en-US" altLang="ko-KR" sz="1200" dirty="0"/>
              <a:t>1</a:t>
            </a:r>
            <a:r>
              <a:rPr lang="ko-KR" altLang="en-US" sz="1200" dirty="0"/>
              <a:t>번 </a:t>
            </a:r>
            <a:r>
              <a:rPr lang="ko-KR" altLang="en-US" sz="1200" dirty="0" err="1"/>
              <a:t>노드부터</a:t>
            </a:r>
            <a:r>
              <a:rPr lang="ko-KR" altLang="en-US" sz="1200" dirty="0"/>
              <a:t> 순서대로 들어있는 </a:t>
            </a:r>
            <a:r>
              <a:rPr lang="en-US" altLang="ko-KR" sz="1200" dirty="0"/>
              <a:t>2</a:t>
            </a:r>
            <a:r>
              <a:rPr lang="ko-KR" altLang="en-US" sz="1200" dirty="0"/>
              <a:t>차원 배열이다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nodeinfo</a:t>
            </a:r>
            <a:r>
              <a:rPr lang="ko-KR" altLang="en-US" sz="1200" dirty="0"/>
              <a:t>의 길이는 </a:t>
            </a:r>
            <a:r>
              <a:rPr lang="en-US" altLang="ko-KR" sz="1200" dirty="0"/>
              <a:t>1 </a:t>
            </a:r>
            <a:r>
              <a:rPr lang="ko-KR" altLang="en-US" sz="1200" dirty="0"/>
              <a:t>이상 </a:t>
            </a:r>
            <a:r>
              <a:rPr lang="en-US" altLang="ko-KR" sz="1200" dirty="0"/>
              <a:t>10,000 </a:t>
            </a:r>
            <a:r>
              <a:rPr lang="ko-KR" altLang="en-US" sz="1200" dirty="0"/>
              <a:t>이하이다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nodeinfo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 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+ 1</a:t>
            </a:r>
            <a:r>
              <a:rPr lang="ko-KR" altLang="en-US" sz="1200" dirty="0"/>
              <a:t>번 </a:t>
            </a:r>
            <a:r>
              <a:rPr lang="ko-KR" altLang="en-US" sz="1200" dirty="0" err="1"/>
              <a:t>노드의</a:t>
            </a:r>
            <a:r>
              <a:rPr lang="ko-KR" altLang="en-US" sz="1200" dirty="0"/>
              <a:t> 좌표이며</a:t>
            </a:r>
            <a:r>
              <a:rPr lang="en-US" altLang="ko-KR" sz="1200" dirty="0"/>
              <a:t>, [x</a:t>
            </a:r>
            <a:r>
              <a:rPr lang="ko-KR" altLang="en-US" sz="1200" dirty="0"/>
              <a:t>축 좌표</a:t>
            </a:r>
            <a:r>
              <a:rPr lang="en-US" altLang="ko-KR" sz="1200" dirty="0"/>
              <a:t>, y</a:t>
            </a:r>
            <a:r>
              <a:rPr lang="ko-KR" altLang="en-US" sz="1200" dirty="0"/>
              <a:t>축 좌표</a:t>
            </a:r>
            <a:r>
              <a:rPr lang="en-US" altLang="ko-KR" sz="1200" dirty="0"/>
              <a:t>] </a:t>
            </a:r>
            <a:r>
              <a:rPr lang="ko-KR" altLang="en-US" sz="1200" dirty="0"/>
              <a:t>순으로 들어있다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모든 </a:t>
            </a:r>
            <a:r>
              <a:rPr lang="ko-KR" altLang="en-US" sz="1200" dirty="0" err="1"/>
              <a:t>노드의</a:t>
            </a:r>
            <a:r>
              <a:rPr lang="ko-KR" altLang="en-US" sz="1200" dirty="0"/>
              <a:t> 좌표 값은 </a:t>
            </a:r>
            <a:r>
              <a:rPr lang="en-US" altLang="ko-KR" sz="1200" dirty="0"/>
              <a:t>0 </a:t>
            </a:r>
            <a:r>
              <a:rPr lang="ko-KR" altLang="en-US" sz="1200" dirty="0"/>
              <a:t>이상 </a:t>
            </a:r>
            <a:r>
              <a:rPr lang="en-US" altLang="ko-KR" sz="1200" dirty="0"/>
              <a:t>100,000 </a:t>
            </a:r>
            <a:r>
              <a:rPr lang="ko-KR" altLang="en-US" sz="1200" dirty="0"/>
              <a:t>이하인 정수이다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트리의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깊이가 </a:t>
            </a:r>
            <a:r>
              <a:rPr lang="en-US" altLang="ko-KR" sz="1200" dirty="0"/>
              <a:t>1,000 </a:t>
            </a:r>
            <a:r>
              <a:rPr lang="ko-KR" altLang="en-US" sz="1200" dirty="0"/>
              <a:t>이하인 경우만 입력으로 주어진다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모든 </a:t>
            </a:r>
            <a:r>
              <a:rPr lang="ko-KR" altLang="en-US" sz="1200" dirty="0" err="1"/>
              <a:t>노드의</a:t>
            </a:r>
            <a:r>
              <a:rPr lang="ko-KR" altLang="en-US" sz="1200" dirty="0"/>
              <a:t> 좌표는 문제에 주어진 규칙을 따르며</a:t>
            </a:r>
            <a:r>
              <a:rPr lang="en-US" altLang="ko-KR" sz="1200" dirty="0"/>
              <a:t>, </a:t>
            </a:r>
            <a:r>
              <a:rPr lang="ko-KR" altLang="en-US" sz="1200" dirty="0"/>
              <a:t>잘못된 </a:t>
            </a:r>
            <a:r>
              <a:rPr lang="ko-KR" altLang="en-US" sz="1200" dirty="0" err="1"/>
              <a:t>노드</a:t>
            </a:r>
            <a:r>
              <a:rPr lang="ko-KR" altLang="en-US" sz="1200" dirty="0"/>
              <a:t> 위치가 주어지는 경우는 없다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트리를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구성하는 모든 </a:t>
            </a:r>
            <a:r>
              <a:rPr lang="ko-KR" altLang="en-US" sz="1200" dirty="0" err="1"/>
              <a:t>노드의</a:t>
            </a:r>
            <a:r>
              <a:rPr lang="ko-KR" altLang="en-US" sz="1200" dirty="0"/>
              <a:t> </a:t>
            </a:r>
            <a:r>
              <a:rPr lang="en-US" altLang="ko-KR" sz="1200" dirty="0"/>
              <a:t>x, y </a:t>
            </a:r>
            <a:r>
              <a:rPr lang="ko-KR" altLang="en-US" sz="1200" dirty="0"/>
              <a:t>좌표 값은 정수이다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모든 </a:t>
            </a:r>
            <a:r>
              <a:rPr lang="ko-KR" altLang="en-US" sz="1200" dirty="0" err="1"/>
              <a:t>노드는</a:t>
            </a:r>
            <a:r>
              <a:rPr lang="ko-KR" altLang="en-US" sz="1200" dirty="0"/>
              <a:t> 서로 다른 </a:t>
            </a:r>
            <a:r>
              <a:rPr lang="en-US" altLang="ko-KR" sz="1200" dirty="0"/>
              <a:t>x</a:t>
            </a:r>
            <a:r>
              <a:rPr lang="ko-KR" altLang="en-US" sz="1200" dirty="0"/>
              <a:t>값을 가진다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같은 </a:t>
            </a:r>
            <a:r>
              <a:rPr lang="ko-KR" altLang="en-US" sz="1200" dirty="0"/>
              <a:t>레벨</a:t>
            </a:r>
            <a:r>
              <a:rPr lang="en-US" altLang="ko-KR" sz="1200" dirty="0"/>
              <a:t>(level)</a:t>
            </a:r>
            <a:r>
              <a:rPr lang="ko-KR" altLang="en-US" sz="1200" dirty="0"/>
              <a:t>에 있는 </a:t>
            </a:r>
            <a:r>
              <a:rPr lang="ko-KR" altLang="en-US" sz="1200" dirty="0" err="1"/>
              <a:t>노드는</a:t>
            </a:r>
            <a:r>
              <a:rPr lang="ko-KR" altLang="en-US" sz="1200" dirty="0"/>
              <a:t> 같은 </a:t>
            </a:r>
            <a:r>
              <a:rPr lang="en-US" altLang="ko-KR" sz="1200" dirty="0"/>
              <a:t>y </a:t>
            </a:r>
            <a:r>
              <a:rPr lang="ko-KR" altLang="en-US" sz="1200" dirty="0"/>
              <a:t>좌표를 가진다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자식 </a:t>
            </a:r>
            <a:r>
              <a:rPr lang="ko-KR" altLang="en-US" sz="1200" dirty="0" err="1"/>
              <a:t>노드의</a:t>
            </a:r>
            <a:r>
              <a:rPr lang="ko-KR" altLang="en-US" sz="1200" dirty="0"/>
              <a:t> </a:t>
            </a:r>
            <a:r>
              <a:rPr lang="en-US" altLang="ko-KR" sz="1200" dirty="0"/>
              <a:t>y </a:t>
            </a:r>
            <a:r>
              <a:rPr lang="ko-KR" altLang="en-US" sz="1200" dirty="0"/>
              <a:t>값은 항상 부모 </a:t>
            </a:r>
            <a:r>
              <a:rPr lang="ko-KR" altLang="en-US" sz="1200" dirty="0" err="1"/>
              <a:t>노드보다</a:t>
            </a:r>
            <a:r>
              <a:rPr lang="ko-KR" altLang="en-US" sz="1200" dirty="0"/>
              <a:t> 작다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임의의 </a:t>
            </a:r>
            <a:r>
              <a:rPr lang="ko-KR" altLang="en-US" sz="1200" dirty="0" err="1"/>
              <a:t>노드</a:t>
            </a:r>
            <a:r>
              <a:rPr lang="ko-KR" altLang="en-US" sz="1200" dirty="0"/>
              <a:t> </a:t>
            </a:r>
            <a:r>
              <a:rPr lang="en-US" altLang="ko-KR" sz="1200" dirty="0"/>
              <a:t>V</a:t>
            </a:r>
            <a:r>
              <a:rPr lang="ko-KR" altLang="en-US" sz="1200" dirty="0"/>
              <a:t>의 왼쪽 서브 트리</a:t>
            </a:r>
            <a:r>
              <a:rPr lang="en-US" altLang="ko-KR" sz="1200" dirty="0"/>
              <a:t>(left </a:t>
            </a:r>
            <a:r>
              <a:rPr lang="en-US" altLang="ko-KR" sz="1200" dirty="0" err="1"/>
              <a:t>subtree</a:t>
            </a:r>
            <a:r>
              <a:rPr lang="en-US" altLang="ko-KR" sz="1200" dirty="0"/>
              <a:t>)</a:t>
            </a:r>
            <a:r>
              <a:rPr lang="ko-KR" altLang="en-US" sz="1200" dirty="0"/>
              <a:t>에 있는 모든 </a:t>
            </a:r>
            <a:r>
              <a:rPr lang="ko-KR" altLang="en-US" sz="1200" dirty="0" err="1"/>
              <a:t>노드의</a:t>
            </a:r>
            <a:r>
              <a:rPr lang="ko-KR" altLang="en-US" sz="1200" dirty="0"/>
              <a:t> </a:t>
            </a:r>
            <a:r>
              <a:rPr lang="en-US" altLang="ko-KR" sz="1200" dirty="0"/>
              <a:t>x</a:t>
            </a:r>
            <a:r>
              <a:rPr lang="ko-KR" altLang="en-US" sz="1200" dirty="0"/>
              <a:t>값은 </a:t>
            </a:r>
            <a:r>
              <a:rPr lang="en-US" altLang="ko-KR" sz="1200" dirty="0"/>
              <a:t>V</a:t>
            </a:r>
            <a:r>
              <a:rPr lang="ko-KR" altLang="en-US" sz="1200" dirty="0"/>
              <a:t>의 </a:t>
            </a:r>
            <a:r>
              <a:rPr lang="en-US" altLang="ko-KR" sz="1200" dirty="0"/>
              <a:t>x</a:t>
            </a:r>
            <a:r>
              <a:rPr lang="ko-KR" altLang="en-US" sz="1200" dirty="0"/>
              <a:t>값보다 작다</a:t>
            </a:r>
            <a:r>
              <a:rPr lang="en-US" altLang="ko-KR" sz="12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임의의 </a:t>
            </a:r>
            <a:r>
              <a:rPr lang="ko-KR" altLang="en-US" sz="1200" dirty="0" err="1"/>
              <a:t>노드</a:t>
            </a:r>
            <a:r>
              <a:rPr lang="ko-KR" altLang="en-US" sz="1200" dirty="0"/>
              <a:t> </a:t>
            </a:r>
            <a:r>
              <a:rPr lang="en-US" altLang="ko-KR" sz="1200" dirty="0"/>
              <a:t>V</a:t>
            </a:r>
            <a:r>
              <a:rPr lang="ko-KR" altLang="en-US" sz="1200" dirty="0"/>
              <a:t>의 오른쪽 서브 트리</a:t>
            </a:r>
            <a:r>
              <a:rPr lang="en-US" altLang="ko-KR" sz="1200" dirty="0"/>
              <a:t>(right </a:t>
            </a:r>
            <a:r>
              <a:rPr lang="en-US" altLang="ko-KR" sz="1200" dirty="0" err="1"/>
              <a:t>subtree</a:t>
            </a:r>
            <a:r>
              <a:rPr lang="en-US" altLang="ko-KR" sz="1200" dirty="0"/>
              <a:t>)</a:t>
            </a:r>
            <a:r>
              <a:rPr lang="ko-KR" altLang="en-US" sz="1200" dirty="0"/>
              <a:t>에 있는 모든 </a:t>
            </a:r>
            <a:r>
              <a:rPr lang="ko-KR" altLang="en-US" sz="1200" dirty="0" err="1"/>
              <a:t>노드의</a:t>
            </a:r>
            <a:r>
              <a:rPr lang="ko-KR" altLang="en-US" sz="1200" dirty="0"/>
              <a:t> </a:t>
            </a:r>
            <a:r>
              <a:rPr lang="en-US" altLang="ko-KR" sz="1200" dirty="0"/>
              <a:t>x</a:t>
            </a:r>
            <a:r>
              <a:rPr lang="ko-KR" altLang="en-US" sz="1200" dirty="0"/>
              <a:t>값은 </a:t>
            </a:r>
            <a:r>
              <a:rPr lang="en-US" altLang="ko-KR" sz="1200" dirty="0"/>
              <a:t>V</a:t>
            </a:r>
            <a:r>
              <a:rPr lang="ko-KR" altLang="en-US" sz="1200" dirty="0"/>
              <a:t>의 </a:t>
            </a:r>
            <a:r>
              <a:rPr lang="en-US" altLang="ko-KR" sz="1200" dirty="0"/>
              <a:t>x</a:t>
            </a:r>
            <a:r>
              <a:rPr lang="ko-KR" altLang="en-US" sz="1200" dirty="0"/>
              <a:t>값보다 크다</a:t>
            </a:r>
            <a:r>
              <a:rPr lang="en-US" altLang="ko-KR" sz="1200" dirty="0" smtClean="0"/>
              <a:t>.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775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기출문제</a:t>
            </a:r>
            <a:r>
              <a:rPr lang="en-US" altLang="ko-KR" sz="3200" dirty="0" smtClean="0"/>
              <a:t>#5- </a:t>
            </a:r>
            <a:r>
              <a:rPr lang="ko-KR" altLang="en-US" sz="3200" dirty="0" smtClean="0"/>
              <a:t>카카오</a:t>
            </a:r>
            <a:r>
              <a:rPr lang="en-US" altLang="ko-KR" sz="3200" dirty="0" smtClean="0"/>
              <a:t>2019 </a:t>
            </a:r>
            <a:r>
              <a:rPr lang="ko-KR" altLang="en-US" sz="3200" b="1" dirty="0"/>
              <a:t>길 찾기 게임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487299"/>
            <a:ext cx="4909401" cy="5370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&lt;algorithm&gt;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&lt;queue</a:t>
            </a:r>
            <a:r>
              <a:rPr lang="en-US" altLang="ko-KR" sz="7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7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no;</a:t>
            </a:r>
          </a:p>
          <a:p>
            <a:pPr lvl="1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level;</a:t>
            </a:r>
          </a:p>
          <a:p>
            <a:pPr lvl="1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parent;</a:t>
            </a:r>
          </a:p>
          <a:p>
            <a:pPr lvl="1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left;</a:t>
            </a:r>
          </a:p>
          <a:p>
            <a:pPr lvl="1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right;</a:t>
            </a:r>
          </a:p>
          <a:p>
            <a:pPr lvl="1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Node() {}</a:t>
            </a:r>
          </a:p>
          <a:p>
            <a:pPr lvl="1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Node(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level =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no =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left = right = parent = -1; }</a:t>
            </a:r>
          </a:p>
          <a:p>
            <a:pPr lvl="1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 &lt;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level ==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.level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?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.pos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level &gt;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.level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isValid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source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7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 = 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.parent;</a:t>
            </a:r>
          </a:p>
          <a:p>
            <a:pPr lvl="1"/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 == -1) </a:t>
            </a:r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.left == 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7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source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7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.right == 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7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source</a:t>
            </a:r>
            <a:r>
              <a:rPr lang="en-US" altLang="ko-KR" sz="700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7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isValid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p, </a:t>
            </a:r>
            <a:r>
              <a:rPr lang="en-US" altLang="ko-KR" sz="7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source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&amp;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.push_back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.no);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.left &gt; 0)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.left,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.right &gt; 0)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.right,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&amp;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.left &gt; 0)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.left,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.right &gt; 0)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.right,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.push_back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.no);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&amp;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.left &gt; 0)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.left,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.push_back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.no);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.right &gt; 0)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.right,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levelOrder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&gt;&amp;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&amp;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 : </a:t>
            </a:r>
            <a:r>
              <a:rPr lang="en-US" altLang="ko-KR" sz="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700" dirty="0" err="1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</a:t>
            </a:r>
            <a:r>
              <a:rPr lang="en-US" altLang="ko-KR" sz="7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.push_back</a:t>
            </a:r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(n.no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71824" y="1918186"/>
            <a:ext cx="4372176" cy="49398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makeTree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nodeinfo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nodes;</a:t>
            </a:r>
          </a:p>
          <a:p>
            <a:pPr lvl="1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 = 1;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nodeinfo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nodes.push_back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no++));</a:t>
            </a:r>
          </a:p>
          <a:p>
            <a:pPr lvl="1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::sort(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nodes.begin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nodes.end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pPr lvl="1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queue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tree;</a:t>
            </a:r>
          </a:p>
          <a:p>
            <a:pPr lvl="1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tree.push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(0);</a:t>
            </a:r>
          </a:p>
          <a:p>
            <a:pPr lvl="1"/>
            <a:r>
              <a:rPr lang="nn-NO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1; i &lt; nodes.size(); i++) {</a:t>
            </a:r>
          </a:p>
          <a:p>
            <a:pPr lvl="2"/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tree.front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2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.left != -1 &amp;&amp; 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.right != -1) </a:t>
            </a:r>
            <a:endParaRPr lang="en-US" altLang="ko-KR" sz="70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3"/>
            <a:r>
              <a:rPr lang="en-US" altLang="ko-KR" sz="7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tree.pop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tree.front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2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.left == -1) {</a:t>
            </a:r>
          </a:p>
          <a:p>
            <a:pPr lvl="3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isValid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(nodes,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</a:t>
            </a:r>
          </a:p>
          <a:p>
            <a:pPr lvl="4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.left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.parent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4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tree.push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4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3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3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.left = -2;</a:t>
            </a:r>
          </a:p>
          <a:p>
            <a:pPr lvl="2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.right == -1) {</a:t>
            </a:r>
          </a:p>
          <a:p>
            <a:pPr lvl="3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isValid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(nodes,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</a:t>
            </a:r>
          </a:p>
          <a:p>
            <a:pPr lvl="4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.right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.parent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4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tree.push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4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3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3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nodes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.right = -2;</a:t>
            </a:r>
          </a:p>
          <a:p>
            <a:pPr lvl="2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tree.pop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--;    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//Retry node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nodes;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solution(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nodeinfo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 answer(4);</a:t>
            </a:r>
          </a:p>
          <a:p>
            <a:pPr lvl="1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nodes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makeTree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nodeinfo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(nodes, 0, answer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(nodes, 0, answer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(nodes, 0, answer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levelOrder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(nodes, 0, answer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answer;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316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#1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800" dirty="0" smtClean="0"/>
              <a:t>강사소개 </a:t>
            </a:r>
            <a:endParaRPr lang="en-US" altLang="ko-KR" sz="1800" dirty="0" smtClean="0"/>
          </a:p>
          <a:p>
            <a:pPr marL="400050" lvl="1" indent="180975"/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백지훈 인천대 컴퓨터공학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전자계산학</a:t>
            </a:r>
            <a:r>
              <a:rPr lang="en-US" altLang="ko-KR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95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학번</a:t>
            </a:r>
            <a:endParaRPr lang="en-US" altLang="ko-KR" sz="14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현 </a:t>
            </a:r>
            <a:r>
              <a:rPr lang="ko-KR" altLang="en-US" sz="14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모베란</a:t>
            </a:r>
            <a:r>
              <a:rPr lang="ko-KR" altLang="en-US" sz="14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대표이사 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http://www.moberan.com</a:t>
            </a:r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</a:t>
            </a:r>
          </a:p>
          <a:p>
            <a:pPr marL="400050" lvl="1" indent="180975"/>
            <a:r>
              <a:rPr lang="en-US" altLang="ko-KR" sz="1400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Email : jhbaik@moberan.com</a:t>
            </a:r>
            <a:endParaRPr lang="en-US" altLang="ko-KR" sz="1800" dirty="0" smtClean="0"/>
          </a:p>
          <a:p>
            <a:pPr marL="0" indent="180975"/>
            <a:r>
              <a:rPr lang="ko-KR" altLang="en-US" sz="1800" dirty="0" smtClean="0"/>
              <a:t>강의 </a:t>
            </a:r>
            <a:endParaRPr lang="en-US" altLang="ko-KR" sz="1800" dirty="0" smtClean="0"/>
          </a:p>
          <a:p>
            <a:pPr marL="400050" lvl="1" indent="180975"/>
            <a:r>
              <a:rPr lang="en-US" altLang="ko-KR" sz="1400" dirty="0" smtClean="0"/>
              <a:t>2018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26 ~29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주중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일간</a:t>
            </a:r>
            <a:r>
              <a:rPr lang="en-US" altLang="ko-KR" sz="1400" dirty="0" smtClean="0"/>
              <a:t>)</a:t>
            </a:r>
          </a:p>
          <a:p>
            <a:pPr marL="400050" lvl="1" indent="180975"/>
            <a:r>
              <a:rPr lang="en-US" altLang="ko-KR" sz="1400" dirty="0" smtClean="0"/>
              <a:t>18</a:t>
            </a:r>
            <a:r>
              <a:rPr lang="ko-KR" altLang="en-US" sz="1400" dirty="0" smtClean="0"/>
              <a:t>시</a:t>
            </a:r>
            <a:r>
              <a:rPr lang="en-US" altLang="ko-KR" sz="1400" dirty="0" smtClean="0"/>
              <a:t>~21</a:t>
            </a:r>
            <a:r>
              <a:rPr lang="ko-KR" altLang="en-US" sz="1400" dirty="0" smtClean="0"/>
              <a:t>시 </a:t>
            </a:r>
            <a:endParaRPr lang="en-US" altLang="ko-KR" sz="1400" dirty="0" smtClean="0"/>
          </a:p>
          <a:p>
            <a:pPr marL="400050" lvl="1" indent="180975"/>
            <a:r>
              <a:rPr lang="ko-KR" altLang="en-US" sz="1400" dirty="0" smtClean="0"/>
              <a:t>취업 코딩 면접 특강</a:t>
            </a:r>
            <a:endParaRPr lang="en-US" altLang="ko-KR" sz="1400" dirty="0" smtClean="0"/>
          </a:p>
          <a:p>
            <a:pPr marL="0" indent="180975"/>
            <a:r>
              <a:rPr lang="ko-KR" altLang="en-US" sz="1800" dirty="0" smtClean="0"/>
              <a:t>목표 </a:t>
            </a:r>
            <a:endParaRPr lang="en-US" altLang="ko-KR" sz="1800" dirty="0"/>
          </a:p>
          <a:p>
            <a:pPr marL="400050" lvl="1" indent="180975"/>
            <a:r>
              <a:rPr lang="ko-KR" altLang="en-US" sz="1400" dirty="0" smtClean="0"/>
              <a:t>취업 코딩 면접 준비 가이드</a:t>
            </a:r>
            <a:endParaRPr lang="en-US" altLang="ko-KR" sz="1400" dirty="0" smtClean="0"/>
          </a:p>
          <a:p>
            <a:pPr marL="400050" lvl="1" indent="180975"/>
            <a:r>
              <a:rPr lang="ko-KR" altLang="en-US" sz="1400" dirty="0" smtClean="0"/>
              <a:t>면접관 입장에서의 코딩 면접 </a:t>
            </a:r>
            <a:endParaRPr lang="en-US" altLang="ko-KR" sz="1400" dirty="0" smtClean="0"/>
          </a:p>
          <a:p>
            <a:pPr marL="0" indent="180975"/>
            <a:r>
              <a:rPr lang="ko-KR" altLang="en-US" sz="1800" dirty="0" smtClean="0"/>
              <a:t>필요사항 </a:t>
            </a:r>
            <a:endParaRPr lang="en-US" altLang="ko-KR" sz="1800" dirty="0" smtClean="0"/>
          </a:p>
          <a:p>
            <a:pPr marL="400050" lvl="1" indent="180975"/>
            <a:r>
              <a:rPr lang="en-US" altLang="ko-KR" sz="1400" dirty="0" smtClean="0"/>
              <a:t>C / C++ 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알고 있어야 한다</a:t>
            </a:r>
            <a:r>
              <a:rPr lang="en-US" altLang="ko-KR" sz="1400" dirty="0" smtClean="0"/>
              <a:t>. </a:t>
            </a:r>
          </a:p>
          <a:p>
            <a:pPr marL="400050" lvl="1" indent="180975"/>
            <a:r>
              <a:rPr lang="ko-KR" altLang="en-US" sz="1400" dirty="0" smtClean="0"/>
              <a:t>자료구조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알고리즘 기본을 알고 있어야 한다</a:t>
            </a:r>
            <a:r>
              <a:rPr lang="en-US" altLang="ko-KR" sz="1400" dirty="0" smtClean="0"/>
              <a:t>. </a:t>
            </a:r>
          </a:p>
          <a:p>
            <a:pPr marL="400050" lvl="1" indent="180975"/>
            <a:endParaRPr lang="en-US" altLang="ko-KR" sz="1400" dirty="0" smtClean="0"/>
          </a:p>
          <a:p>
            <a:pPr marL="0" indent="180975"/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기출문제</a:t>
            </a:r>
            <a:r>
              <a:rPr lang="en-US" altLang="ko-KR" sz="3200" dirty="0" smtClean="0"/>
              <a:t>#5- </a:t>
            </a:r>
            <a:r>
              <a:rPr lang="ko-KR" altLang="en-US" sz="3200" dirty="0" smtClean="0"/>
              <a:t>카카오</a:t>
            </a:r>
            <a:r>
              <a:rPr lang="en-US" altLang="ko-KR" sz="3200" dirty="0" smtClean="0"/>
              <a:t>2019 </a:t>
            </a:r>
            <a:r>
              <a:rPr lang="ko-KR" altLang="en-US" sz="3200" b="1" dirty="0"/>
              <a:t>길 찾기 게임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트리 자료 구조 이해</a:t>
            </a:r>
            <a:endParaRPr lang="en-US" altLang="ko-KR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트리 전위 순회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후위 순회 </a:t>
            </a:r>
            <a:endParaRPr lang="en-US" altLang="ko-KR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0975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정렬문제 </a:t>
            </a:r>
            <a:r>
              <a:rPr lang="en-US" altLang="ko-KR" sz="4000" dirty="0" smtClean="0"/>
              <a:t>	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803" y="1570503"/>
            <a:ext cx="840600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0 </a:t>
            </a:r>
            <a:r>
              <a:rPr lang="ko-KR" altLang="en-US" sz="1000" dirty="0"/>
              <a:t>또는 양의 정수가 주어졌을 때</a:t>
            </a:r>
            <a:r>
              <a:rPr lang="en-US" altLang="ko-KR" sz="1000" dirty="0"/>
              <a:t>, </a:t>
            </a:r>
            <a:r>
              <a:rPr lang="ko-KR" altLang="en-US" sz="1000" dirty="0"/>
              <a:t>정수를 이어 붙여 만들 수 있는 가장 큰 수를 알아내 주세요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예를 들어</a:t>
            </a:r>
            <a:r>
              <a:rPr lang="en-US" altLang="ko-KR" sz="1000" dirty="0"/>
              <a:t>, </a:t>
            </a:r>
            <a:r>
              <a:rPr lang="ko-KR" altLang="en-US" sz="1000" dirty="0"/>
              <a:t>주어진 정수가 </a:t>
            </a:r>
            <a:r>
              <a:rPr lang="en-US" altLang="ko-KR" sz="1000" dirty="0"/>
              <a:t>[6, 10, 2]</a:t>
            </a:r>
            <a:r>
              <a:rPr lang="ko-KR" altLang="en-US" sz="1000" dirty="0"/>
              <a:t>라면 </a:t>
            </a:r>
            <a:r>
              <a:rPr lang="en-US" altLang="ko-KR" sz="1000" dirty="0"/>
              <a:t>[6102, 6210, 1062, 1026, 2610, 2106]</a:t>
            </a:r>
            <a:r>
              <a:rPr lang="ko-KR" altLang="en-US" sz="1000" dirty="0"/>
              <a:t>를 만들 수 있고</a:t>
            </a:r>
            <a:r>
              <a:rPr lang="en-US" altLang="ko-KR" sz="1000" dirty="0"/>
              <a:t>, </a:t>
            </a:r>
            <a:r>
              <a:rPr lang="ko-KR" altLang="en-US" sz="1000" dirty="0"/>
              <a:t>이중 가장 큰 수는 </a:t>
            </a:r>
            <a:r>
              <a:rPr lang="en-US" altLang="ko-KR" sz="1000" dirty="0"/>
              <a:t>6210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0 </a:t>
            </a:r>
            <a:r>
              <a:rPr lang="ko-KR" altLang="en-US" sz="1000" dirty="0"/>
              <a:t>또는 양의 정수가 담긴 배열 </a:t>
            </a:r>
            <a:r>
              <a:rPr lang="en-US" altLang="ko-KR" sz="1000" dirty="0"/>
              <a:t>numbers</a:t>
            </a:r>
            <a:r>
              <a:rPr lang="ko-KR" altLang="en-US" sz="1000" dirty="0"/>
              <a:t>가 매개변수로 주어질 때</a:t>
            </a:r>
            <a:r>
              <a:rPr lang="en-US" altLang="ko-KR" sz="1000" dirty="0"/>
              <a:t>, </a:t>
            </a:r>
            <a:r>
              <a:rPr lang="ko-KR" altLang="en-US" sz="1000" dirty="0"/>
              <a:t>순서를 재배치하여 만들 수 있는 가장 큰 수를 문자열로 바꾸어 </a:t>
            </a:r>
            <a:r>
              <a:rPr lang="en-US" altLang="ko-KR" sz="1000" dirty="0"/>
              <a:t>return </a:t>
            </a:r>
            <a:r>
              <a:rPr lang="ko-KR" altLang="en-US" sz="1000" dirty="0"/>
              <a:t>하도록 </a:t>
            </a:r>
            <a:r>
              <a:rPr lang="en-US" altLang="ko-KR" sz="1000" dirty="0"/>
              <a:t>solution </a:t>
            </a:r>
            <a:r>
              <a:rPr lang="ko-KR" altLang="en-US" sz="1000" dirty="0"/>
              <a:t>함수를 작성해주세요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b="1" dirty="0"/>
              <a:t>제한 사항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00" dirty="0"/>
              <a:t>numbers</a:t>
            </a:r>
            <a:r>
              <a:rPr lang="ko-KR" altLang="en-US" sz="1000" dirty="0"/>
              <a:t>의 길이는 </a:t>
            </a:r>
            <a:r>
              <a:rPr lang="en-US" altLang="ko-KR" sz="1000" dirty="0"/>
              <a:t>1 </a:t>
            </a:r>
            <a:r>
              <a:rPr lang="ko-KR" altLang="en-US" sz="1000" dirty="0"/>
              <a:t>이상 </a:t>
            </a:r>
            <a:r>
              <a:rPr lang="en-US" altLang="ko-KR" sz="1000" dirty="0"/>
              <a:t>100,000 </a:t>
            </a:r>
            <a:r>
              <a:rPr lang="ko-KR" altLang="en-US" sz="1000" dirty="0"/>
              <a:t>이하입니다</a:t>
            </a:r>
            <a:r>
              <a:rPr lang="en-US" altLang="ko-KR" sz="1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00" dirty="0"/>
              <a:t>numbers</a:t>
            </a:r>
            <a:r>
              <a:rPr lang="ko-KR" altLang="en-US" sz="1000" dirty="0"/>
              <a:t>의 원소는 </a:t>
            </a:r>
            <a:r>
              <a:rPr lang="en-US" altLang="ko-KR" sz="1000" dirty="0"/>
              <a:t>0 </a:t>
            </a:r>
            <a:r>
              <a:rPr lang="ko-KR" altLang="en-US" sz="1000" dirty="0"/>
              <a:t>이상 </a:t>
            </a:r>
            <a:r>
              <a:rPr lang="en-US" altLang="ko-KR" sz="1000" dirty="0"/>
              <a:t>1,000 </a:t>
            </a:r>
            <a:r>
              <a:rPr lang="ko-KR" altLang="en-US" sz="1000" dirty="0"/>
              <a:t>이하입니다</a:t>
            </a:r>
            <a:r>
              <a:rPr lang="en-US" altLang="ko-KR" sz="1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00" dirty="0"/>
              <a:t>정답이 너무 클 수 있으니 문자열로 바꾸어 </a:t>
            </a:r>
            <a:r>
              <a:rPr lang="en-US" altLang="ko-KR" sz="1000" dirty="0"/>
              <a:t>return </a:t>
            </a:r>
            <a:r>
              <a:rPr lang="ko-KR" altLang="en-US" sz="1000" dirty="0"/>
              <a:t>합니다</a:t>
            </a:r>
            <a:r>
              <a:rPr lang="en-US" altLang="ko-KR" sz="1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000" b="0" i="0" dirty="0">
              <a:effectLst/>
            </a:endParaRPr>
          </a:p>
          <a:p>
            <a:r>
              <a:rPr lang="en-US" altLang="ko-KR" sz="1000" dirty="0" smtClean="0"/>
              <a:t>Input : [6</a:t>
            </a:r>
            <a:r>
              <a:rPr lang="en-US" altLang="ko-KR" sz="1000" dirty="0"/>
              <a:t>, 10, 2]	</a:t>
            </a:r>
            <a:r>
              <a:rPr lang="en-US" altLang="ko-KR" sz="1000" dirty="0" smtClean="0"/>
              <a:t>output : 6210</a:t>
            </a:r>
            <a:endParaRPr lang="en-US" altLang="ko-KR" sz="1000" dirty="0"/>
          </a:p>
          <a:p>
            <a:r>
              <a:rPr lang="en-US" altLang="ko-KR" sz="1000" dirty="0" smtClean="0"/>
              <a:t>Input : [3</a:t>
            </a:r>
            <a:r>
              <a:rPr lang="en-US" altLang="ko-KR" sz="1000" dirty="0"/>
              <a:t>, 30, 34, 5, 9]	</a:t>
            </a:r>
            <a:r>
              <a:rPr lang="en-US" altLang="ko-KR" sz="1000" dirty="0" smtClean="0"/>
              <a:t>output : 9534330</a:t>
            </a:r>
            <a:endParaRPr lang="en-US" altLang="ko-KR" sz="1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77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정렬문제 </a:t>
            </a:r>
            <a:r>
              <a:rPr lang="en-US" altLang="ko-KR" sz="4000" dirty="0" smtClean="0"/>
              <a:t>	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4802" y="1433318"/>
            <a:ext cx="8612143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&lt;algorithm&gt;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comp(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).compare(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&gt; 0;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solution(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numbers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answer =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unit;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 :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numbers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unit.push_back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to_string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(v));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::sort(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unit.begin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unit.end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comp);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unit.size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&gt; 0 &amp;&amp; unit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.compare(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"0"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== 0)answer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"0"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 : unit) answer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+=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answer;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//[6, 10, 2]6210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//[3, 30, 34, 5, 9]9534330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input = { 0, 6, 0, 10, 2, 0 };</a:t>
            </a:r>
          </a:p>
          <a:p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output = solution(input);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output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3, 30, 34, 5, 9 };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output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solution(input);</a:t>
            </a:r>
          </a:p>
          <a:p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output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305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정렬문제 </a:t>
            </a:r>
            <a:r>
              <a:rPr lang="en-US" altLang="ko-KR" sz="4000" dirty="0" smtClean="0"/>
              <a:t>	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4803" y="1570503"/>
            <a:ext cx="8406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정수를</a:t>
            </a:r>
            <a:r>
              <a:rPr lang="en-US" altLang="ko-KR" dirty="0" smtClean="0"/>
              <a:t> String </a:t>
            </a:r>
            <a:r>
              <a:rPr lang="ko-KR" altLang="en-US" dirty="0" smtClean="0"/>
              <a:t>으로 바꿔서 비교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정렬함수사용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정의 비교함수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61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퀴즈</a:t>
            </a:r>
            <a:r>
              <a:rPr lang="en-US" altLang="ko-KR" sz="4000" dirty="0" smtClean="0"/>
              <a:t>#2 – </a:t>
            </a:r>
            <a:r>
              <a:rPr lang="ko-KR" altLang="en-US" sz="4000" dirty="0" smtClean="0"/>
              <a:t>개미수열 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107" y="1433318"/>
            <a:ext cx="8859914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개미수열 만들기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입력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초기값 </a:t>
            </a:r>
            <a:r>
              <a:rPr lang="en-US" altLang="ko-KR" sz="1600" dirty="0" err="1" smtClean="0"/>
              <a:t>initV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라인수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출력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수열문자열 벡터 </a:t>
            </a:r>
            <a:r>
              <a:rPr lang="en-US" altLang="ko-KR" sz="1600" dirty="0" smtClean="0"/>
              <a:t>vector&lt;string&gt;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16433" y="3141043"/>
            <a:ext cx="4572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11</a:t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12</a:t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1121</a:t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 smtClean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122111</a:t>
            </a:r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/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2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9924" y="4033763"/>
            <a:ext cx="8859914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/>
            </a:r>
            <a:b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sz="1000" dirty="0" err="1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첫항이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b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즉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1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이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개</a:t>
            </a:r>
          </a:p>
          <a:p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따라서 </a:t>
            </a:r>
            <a:r>
              <a:rPr lang="ko-KR" altLang="en-US" sz="1000" dirty="0" err="1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둘째항은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11</a:t>
            </a:r>
            <a:b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sz="1000" dirty="0" err="1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둘째항을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보면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이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2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개</a:t>
            </a:r>
          </a:p>
          <a:p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따라서 </a:t>
            </a:r>
            <a:r>
              <a:rPr lang="ko-KR" altLang="en-US" sz="1000" dirty="0" err="1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셋째항은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12</a:t>
            </a:r>
            <a:b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sz="1000" dirty="0" err="1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셋째항을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보면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이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개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2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가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개</a:t>
            </a:r>
          </a:p>
          <a:p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따라서 </a:t>
            </a:r>
            <a:r>
              <a:rPr lang="ko-KR" altLang="en-US" sz="1000" dirty="0" err="1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넷째항은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1121</a:t>
            </a:r>
            <a:b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sz="1000" dirty="0" err="1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넷째항을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보면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이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2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개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2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가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개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이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개</a:t>
            </a:r>
          </a:p>
          <a:p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따라서 </a:t>
            </a:r>
            <a:r>
              <a:rPr lang="ko-KR" altLang="en-US" sz="1000" dirty="0" err="1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다섯째항은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122111</a:t>
            </a:r>
            <a:b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sz="1000" dirty="0" err="1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다섯째항은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이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개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2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가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2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개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이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3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개 있으므로</a:t>
            </a:r>
          </a:p>
          <a:p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/>
            </a:r>
            <a:b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ko-KR" altLang="en-US" sz="1000" dirty="0" smtClean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이 수열은 </a:t>
            </a:r>
            <a:r>
              <a:rPr lang="ko-KR" altLang="en-US" sz="1000" dirty="0" err="1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베르나르베르베르의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'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개미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'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라는 소설에 나오는 수열이다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. </a:t>
            </a:r>
            <a:r>
              <a:rPr lang="ko-KR" altLang="en-US" sz="1000" dirty="0" smtClean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그래서 </a:t>
            </a:r>
            <a:r>
              <a:rPr lang="ko-KR" altLang="en-US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개미수열이라고 부른다</a:t>
            </a:r>
            <a:r>
              <a:rPr lang="en-US" altLang="ko-KR" sz="1000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en-US" altLang="ko-KR" sz="1000" b="0" i="0" dirty="0">
              <a:solidFill>
                <a:srgbClr val="4A700A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3881" y="952319"/>
            <a:ext cx="4572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11</a:t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12</a:t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1121</a:t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122111</a:t>
            </a:r>
            <a:br>
              <a:rPr lang="en-US" altLang="ko-KR" dirty="0">
                <a:solidFill>
                  <a:srgbClr val="4A700A"/>
                </a:solidFill>
                <a:latin typeface="Dotum" panose="020B0600000101010101" pitchFamily="50" charset="-127"/>
                <a:ea typeface="Dotum" panose="020B0600000101010101" pitchFamily="50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 smtClean="0"/>
              <a:t>코딩면접 </a:t>
            </a:r>
            <a:r>
              <a:rPr lang="ko-KR" altLang="en-US" sz="1200" dirty="0"/>
              <a:t>공부하는 방법 및 기본 지식</a:t>
            </a:r>
            <a:r>
              <a:rPr lang="en-US" altLang="ko-KR" sz="12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프로그래밍을 </a:t>
            </a:r>
            <a:r>
              <a:rPr lang="ko-KR" altLang="en-US" sz="1200" dirty="0"/>
              <a:t>잘 하기 위해 공부해야 할 중요</a:t>
            </a:r>
            <a:r>
              <a:rPr lang="en-US" altLang="ko-KR" sz="1200" dirty="0"/>
              <a:t>/</a:t>
            </a:r>
            <a:r>
              <a:rPr lang="ko-KR" altLang="en-US" sz="1200" dirty="0"/>
              <a:t>기본 지식 소개</a:t>
            </a:r>
            <a:r>
              <a:rPr lang="en-US" altLang="ko-KR" sz="12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코딩테스트 </a:t>
            </a:r>
            <a:r>
              <a:rPr lang="ko-KR" altLang="en-US" sz="1200" dirty="0"/>
              <a:t>사이트 </a:t>
            </a:r>
            <a:r>
              <a:rPr lang="ko-KR" altLang="en-US" sz="1200" dirty="0" smtClean="0"/>
              <a:t>소개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알고리즘 </a:t>
            </a:r>
            <a:r>
              <a:rPr lang="ko-KR" altLang="en-US" sz="1200" dirty="0"/>
              <a:t>복잡도 </a:t>
            </a:r>
            <a:r>
              <a:rPr lang="ko-KR" altLang="en-US" sz="1200" dirty="0" smtClean="0"/>
              <a:t>기본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자료구조 기본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알고리즘 </a:t>
            </a:r>
            <a:r>
              <a:rPr lang="ko-KR" altLang="en-US" sz="1200" dirty="0"/>
              <a:t>기본 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err="1" smtClean="0"/>
              <a:t>레퍼런스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책 </a:t>
            </a:r>
            <a:r>
              <a:rPr lang="ko-KR" altLang="en-US" sz="1200" dirty="0" smtClean="0"/>
              <a:t>소개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퀴즈</a:t>
            </a:r>
            <a:r>
              <a:rPr lang="en-US" altLang="ko-KR" sz="1200" dirty="0" smtClean="0"/>
              <a:t>#1</a:t>
            </a:r>
          </a:p>
          <a:p>
            <a:pPr marL="342900" indent="-342900"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기출문제소개와 </a:t>
            </a:r>
            <a:r>
              <a:rPr lang="ko-KR" altLang="en-US" sz="1200" dirty="0">
                <a:solidFill>
                  <a:srgbClr val="FF0000"/>
                </a:solidFill>
              </a:rPr>
              <a:t>원리분석 </a:t>
            </a:r>
            <a:r>
              <a:rPr lang="en-US" altLang="ko-KR" sz="1200" dirty="0">
                <a:solidFill>
                  <a:srgbClr val="FF0000"/>
                </a:solidFill>
              </a:rPr>
              <a:t>#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</a:p>
          <a:p>
            <a:pPr marL="800100" lvl="1" indent="-342900"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퀴즈</a:t>
            </a:r>
            <a:r>
              <a:rPr lang="en-US" altLang="ko-KR" sz="1200" dirty="0" smtClean="0">
                <a:solidFill>
                  <a:srgbClr val="FF0000"/>
                </a:solidFill>
              </a:rPr>
              <a:t>#1 </a:t>
            </a:r>
            <a:r>
              <a:rPr lang="ko-KR" altLang="en-US" sz="1200" dirty="0" smtClean="0">
                <a:solidFill>
                  <a:srgbClr val="FF0000"/>
                </a:solidFill>
              </a:rPr>
              <a:t>풀이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기출문제 소개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기출문제 </a:t>
            </a:r>
            <a:r>
              <a:rPr lang="ko-KR" altLang="en-US" sz="1200" dirty="0">
                <a:solidFill>
                  <a:srgbClr val="FF0000"/>
                </a:solidFill>
              </a:rPr>
              <a:t>풀이 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200" dirty="0" err="1" smtClean="0">
                <a:solidFill>
                  <a:srgbClr val="FF0000"/>
                </a:solidFill>
              </a:rPr>
              <a:t>기출문제속의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원리 </a:t>
            </a:r>
            <a:r>
              <a:rPr lang="ko-KR" altLang="en-US" sz="1200" dirty="0" smtClean="0">
                <a:solidFill>
                  <a:srgbClr val="FF0000"/>
                </a:solidFill>
              </a:rPr>
              <a:t>분석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퀴즈</a:t>
            </a:r>
            <a:r>
              <a:rPr lang="en-US" altLang="ko-KR" sz="1200" dirty="0" smtClean="0">
                <a:solidFill>
                  <a:srgbClr val="FF0000"/>
                </a:solidFill>
              </a:rPr>
              <a:t>#2</a:t>
            </a:r>
          </a:p>
          <a:p>
            <a:pPr marL="342900" indent="-342900">
              <a:buAutoNum type="arabicPeriod"/>
            </a:pPr>
            <a:r>
              <a:rPr lang="ko-KR" altLang="en-US" sz="1200" dirty="0" smtClean="0"/>
              <a:t>기출문제소개와</a:t>
            </a:r>
            <a:r>
              <a:rPr lang="ko-KR" altLang="en-US" sz="1200" dirty="0"/>
              <a:t> 원리분석 </a:t>
            </a:r>
            <a:r>
              <a:rPr lang="en-US" altLang="ko-KR" sz="1200" dirty="0"/>
              <a:t>#</a:t>
            </a:r>
            <a:r>
              <a:rPr lang="en-US" altLang="ko-KR" sz="1200" dirty="0" smtClean="0"/>
              <a:t>2</a:t>
            </a:r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퀴즈</a:t>
            </a:r>
            <a:r>
              <a:rPr lang="en-US" altLang="ko-KR" sz="1200" dirty="0" smtClean="0"/>
              <a:t>#2 </a:t>
            </a:r>
            <a:r>
              <a:rPr lang="ko-KR" altLang="en-US" sz="1200" dirty="0" smtClean="0"/>
              <a:t>풀이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기출문제 소개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기출문제 </a:t>
            </a:r>
            <a:r>
              <a:rPr lang="ko-KR" altLang="en-US" sz="1200" dirty="0"/>
              <a:t>풀이 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err="1" smtClean="0"/>
              <a:t>기출문제속의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원리 </a:t>
            </a:r>
            <a:r>
              <a:rPr lang="ko-KR" altLang="en-US" sz="1200" dirty="0" smtClean="0"/>
              <a:t>분석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퀴즈</a:t>
            </a:r>
            <a:r>
              <a:rPr lang="en-US" altLang="ko-KR" sz="1200" dirty="0" smtClean="0"/>
              <a:t>#3</a:t>
            </a:r>
          </a:p>
          <a:p>
            <a:pPr marL="342900" indent="-342900">
              <a:buAutoNum type="arabicPeriod"/>
            </a:pPr>
            <a:r>
              <a:rPr lang="ko-KR" altLang="en-US" sz="1200" dirty="0" smtClean="0"/>
              <a:t>자료구조와 </a:t>
            </a:r>
            <a:r>
              <a:rPr lang="ko-KR" altLang="en-US" sz="1200" dirty="0" err="1"/>
              <a:t>알고리즘외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코딩면접때</a:t>
            </a:r>
            <a:r>
              <a:rPr lang="ko-KR" altLang="en-US" sz="1200" dirty="0"/>
              <a:t> 유용한 지식</a:t>
            </a:r>
            <a:r>
              <a:rPr lang="en-US" altLang="ko-KR" sz="1200" dirty="0"/>
              <a:t>. 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퀴즈</a:t>
            </a:r>
            <a:r>
              <a:rPr lang="en-US" altLang="ko-KR" sz="1200" dirty="0" smtClean="0"/>
              <a:t>#3 </a:t>
            </a:r>
            <a:r>
              <a:rPr lang="ko-KR" altLang="en-US" sz="1200" dirty="0" smtClean="0"/>
              <a:t>풀이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err="1" smtClean="0"/>
              <a:t>코딩컨벤션</a:t>
            </a:r>
            <a:endParaRPr lang="en-US" altLang="ko-KR" sz="1200" dirty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객체지향 </a:t>
            </a:r>
            <a:r>
              <a:rPr lang="en-US" altLang="ko-KR" sz="1200" dirty="0"/>
              <a:t>/ </a:t>
            </a:r>
            <a:r>
              <a:rPr lang="ko-KR" altLang="en-US" sz="1200" dirty="0"/>
              <a:t>함수형 </a:t>
            </a:r>
            <a:r>
              <a:rPr lang="ko-KR" altLang="en-US" sz="1200" dirty="0" smtClean="0"/>
              <a:t>프로그래밍</a:t>
            </a:r>
            <a:endParaRPr lang="en-US" altLang="ko-KR" sz="1200" dirty="0" smtClean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디자인패턴 </a:t>
            </a:r>
            <a:r>
              <a:rPr lang="ko-KR" altLang="en-US" sz="1200" dirty="0"/>
              <a:t>및 소프트웨어 </a:t>
            </a:r>
            <a:r>
              <a:rPr lang="ko-KR" altLang="en-US" sz="1200" dirty="0" err="1" smtClean="0"/>
              <a:t>아키텍쳐</a:t>
            </a:r>
            <a:endParaRPr lang="en-US" altLang="ko-KR" sz="1200" dirty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개발방법론</a:t>
            </a:r>
            <a:endParaRPr lang="en-US" altLang="ko-KR" sz="1200" dirty="0"/>
          </a:p>
          <a:p>
            <a:pPr marL="800100" lvl="1" indent="-342900">
              <a:buAutoNum type="arabicPeriod"/>
            </a:pPr>
            <a:r>
              <a:rPr lang="ko-KR" altLang="en-US" sz="1200" dirty="0" smtClean="0"/>
              <a:t>병렬처리 </a:t>
            </a:r>
            <a:r>
              <a:rPr lang="ko-KR" altLang="en-US" sz="1200" dirty="0"/>
              <a:t>및 분산처리</a:t>
            </a: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7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퀴즈</a:t>
            </a:r>
            <a:r>
              <a:rPr lang="en-US" altLang="ko-KR" sz="4000" dirty="0" smtClean="0"/>
              <a:t>#1 </a:t>
            </a:r>
            <a:r>
              <a:rPr lang="ko-KR" altLang="en-US" sz="4000" dirty="0" smtClean="0"/>
              <a:t>풀이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4692845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아스키 문자열을 </a:t>
            </a:r>
            <a:r>
              <a:rPr lang="ko-KR" altLang="en-US" sz="1800" dirty="0" err="1" smtClean="0"/>
              <a:t>입력받아</a:t>
            </a:r>
            <a:r>
              <a:rPr lang="ko-KR" altLang="en-US" sz="1800" dirty="0" smtClean="0"/>
              <a:t> 뒤집어 </a:t>
            </a:r>
            <a:r>
              <a:rPr lang="ko-KR" altLang="en-US" sz="1800" dirty="0" err="1" smtClean="0"/>
              <a:t>리턴하는</a:t>
            </a:r>
            <a:r>
              <a:rPr lang="ko-KR" altLang="en-US" sz="1800" dirty="0" smtClean="0"/>
              <a:t> 함수 작성 </a:t>
            </a:r>
            <a:endParaRPr lang="en-US" altLang="ko-KR" sz="1800" dirty="0" smtClean="0"/>
          </a:p>
          <a:p>
            <a:pPr lvl="1"/>
            <a:r>
              <a:rPr lang="en-US" altLang="ko-KR" sz="1100" dirty="0" err="1" smtClean="0"/>
              <a:t>std</a:t>
            </a:r>
            <a:r>
              <a:rPr lang="en-US" altLang="ko-KR" sz="1100" dirty="0" smtClean="0"/>
              <a:t>::reverse </a:t>
            </a:r>
            <a:r>
              <a:rPr lang="ko-KR" altLang="en-US" sz="1100" dirty="0" smtClean="0"/>
              <a:t>함수 사용하여 구현 가능</a:t>
            </a:r>
            <a:endParaRPr lang="en-US" altLang="ko-KR" sz="1100" dirty="0" smtClean="0"/>
          </a:p>
          <a:p>
            <a:pPr lvl="1"/>
            <a:r>
              <a:rPr lang="en-US" altLang="ko-KR" sz="1100" dirty="0" smtClean="0"/>
              <a:t>Input </a:t>
            </a:r>
            <a:r>
              <a:rPr lang="ko-KR" altLang="en-US" sz="1100" dirty="0" smtClean="0"/>
              <a:t>메모리를 변경해서 구현 가능</a:t>
            </a:r>
            <a:endParaRPr lang="en-US" altLang="ko-KR" sz="1100" dirty="0" smtClean="0"/>
          </a:p>
          <a:p>
            <a:pPr lvl="1"/>
            <a:r>
              <a:rPr lang="ko-KR" altLang="en-US" sz="1100" dirty="0" smtClean="0"/>
              <a:t>동적 메모리 할당하여 구현 가능</a:t>
            </a:r>
            <a:endParaRPr lang="en-US" altLang="ko-KR" sz="1100" dirty="0" smtClean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5" name="직사각형 4"/>
          <p:cNvSpPr/>
          <p:nvPr/>
        </p:nvSpPr>
        <p:spPr>
          <a:xfrm>
            <a:off x="256543" y="2668413"/>
            <a:ext cx="3978106" cy="4093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&lt;algorithm&gt;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reverseStr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::reverse(</a:t>
            </a:r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.begin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0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strReverse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*ret =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*left =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(*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++);</a:t>
            </a:r>
          </a:p>
          <a:p>
            <a:pPr lvl="1"/>
            <a:endParaRPr lang="en-US" altLang="ko-KR" sz="1000" dirty="0" smtClean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- 2;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(left &lt;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*left;</a:t>
            </a: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*left++ = *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15457" y="4822849"/>
            <a:ext cx="4572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10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"Hello world!"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input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output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reverseStr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(input);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input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output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input2[]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"www.moberan.com"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input2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output2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strReverse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(input2);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input2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output2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06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퀴즈</a:t>
            </a:r>
            <a:r>
              <a:rPr lang="en-US" altLang="ko-KR" sz="4000" dirty="0" smtClean="0"/>
              <a:t>#1 </a:t>
            </a:r>
            <a:r>
              <a:rPr lang="ko-KR" altLang="en-US" sz="4000" dirty="0" smtClean="0"/>
              <a:t>풀이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33318"/>
            <a:ext cx="8229600" cy="46928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두개의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정수값을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입력받아</a:t>
            </a:r>
            <a:r>
              <a:rPr lang="ko-KR" altLang="en-US" sz="2000" dirty="0"/>
              <a:t> 서로 값을 바꾸는 </a:t>
            </a:r>
            <a:r>
              <a:rPr lang="en-US" altLang="ko-KR" sz="2000" dirty="0"/>
              <a:t>swap </a:t>
            </a:r>
            <a:r>
              <a:rPr lang="ko-KR" altLang="en-US" sz="2000" dirty="0"/>
              <a:t>함수 </a:t>
            </a:r>
            <a:r>
              <a:rPr lang="ko-KR" altLang="en-US" sz="2000" dirty="0" smtClean="0"/>
              <a:t>작성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포인터로 구현 가능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레퍼런스로</a:t>
            </a:r>
            <a:r>
              <a:rPr lang="ko-KR" altLang="en-US" sz="1600" dirty="0" smtClean="0"/>
              <a:t> 구현 가능</a:t>
            </a:r>
            <a:endParaRPr lang="en-US" altLang="ko-KR" sz="16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256543" y="4771216"/>
            <a:ext cx="3942595" cy="1785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swap1(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swap2(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*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*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4315457" y="4617328"/>
            <a:ext cx="4572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10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= 10;</a:t>
            </a:r>
          </a:p>
          <a:p>
            <a:pPr lvl="1"/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 = 20;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::swap(a, b);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swap1(a, b);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anose="020B0609000101010101" pitchFamily="49" charset="-127"/>
                <a:ea typeface="돋움체" panose="020B0609000101010101" pitchFamily="49" charset="-127"/>
              </a:rPr>
              <a:t>swap2(&amp;a, &amp;b);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 </a:t>
            </a:r>
            <a:r>
              <a:rPr lang="en-US" altLang="ko-KR" sz="10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36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기출문제</a:t>
            </a:r>
            <a:r>
              <a:rPr lang="en-US" altLang="ko-KR" sz="4000" dirty="0" smtClean="0"/>
              <a:t>#1- </a:t>
            </a:r>
            <a:r>
              <a:rPr lang="ko-KR" altLang="en-US" sz="4000" dirty="0" smtClean="0"/>
              <a:t>카카오</a:t>
            </a:r>
            <a:r>
              <a:rPr lang="en-US" altLang="ko-KR" sz="4000" dirty="0" smtClean="0"/>
              <a:t>2019 </a:t>
            </a:r>
            <a:r>
              <a:rPr lang="ko-KR" altLang="en-US" sz="4000" dirty="0" err="1" smtClean="0"/>
              <a:t>오픈채팅방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오픈채팅방에</a:t>
            </a:r>
            <a:r>
              <a:rPr lang="ko-KR" altLang="en-US" sz="1000" dirty="0" smtClean="0"/>
              <a:t> 유저의 입장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퇴장 </a:t>
            </a:r>
            <a:r>
              <a:rPr lang="ko-KR" altLang="en-US" sz="1000" dirty="0" err="1" smtClean="0"/>
              <a:t>히스토리를</a:t>
            </a:r>
            <a:r>
              <a:rPr lang="ko-KR" altLang="en-US" sz="1000" dirty="0" smtClean="0"/>
              <a:t> 유저의 마지막 닉네임을 기준으로 표시하여 </a:t>
            </a:r>
            <a:r>
              <a:rPr lang="ko-KR" altLang="en-US" sz="1000" dirty="0" err="1" smtClean="0"/>
              <a:t>리턴하는</a:t>
            </a:r>
            <a:r>
              <a:rPr lang="ko-KR" altLang="en-US" sz="1000" dirty="0" smtClean="0"/>
              <a:t> 함수제작 </a:t>
            </a:r>
            <a:endParaRPr lang="en-US" altLang="ko-KR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input </a:t>
            </a:r>
            <a:r>
              <a:rPr lang="ko-KR" altLang="en-US" sz="1000" dirty="0"/>
              <a:t>(record 10만개 이하) : </a:t>
            </a:r>
            <a:endParaRPr lang="en-US" altLang="ko-KR" sz="10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ko-KR" altLang="en-US" sz="1000" dirty="0"/>
              <a:t>Enter uid nick or Leave uid or Change uid nick</a:t>
            </a:r>
            <a:endParaRPr lang="en-US" altLang="ko-KR" sz="10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ko-KR" altLang="en-US" sz="1000" dirty="0"/>
              <a:t>대소문자 구별, 1~10 </a:t>
            </a:r>
            <a:r>
              <a:rPr lang="ko-KR" altLang="en-US" sz="1000" dirty="0" smtClean="0"/>
              <a:t>이하</a:t>
            </a:r>
            <a:endParaRPr lang="en-US" altLang="ko-KR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["</a:t>
            </a:r>
            <a:r>
              <a:rPr lang="ko-KR" altLang="en-US" sz="1000" dirty="0"/>
              <a:t>Enter uid1234 Muzi", "Enter uid4567 Prodo", "Leave uid1234", "Enter uid1234 Prodo", "Change uid4567 Ryan</a:t>
            </a:r>
            <a:r>
              <a:rPr lang="ko-KR" altLang="en-US" sz="1000" dirty="0" smtClean="0"/>
              <a:t>"]</a:t>
            </a:r>
            <a:endParaRPr lang="en-US" altLang="ko-KR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Output </a:t>
            </a:r>
            <a:r>
              <a:rPr lang="ko-KR" altLang="en-US" sz="1000" dirty="0" smtClean="0"/>
              <a:t>(</a:t>
            </a:r>
            <a:r>
              <a:rPr lang="ko-KR" altLang="en-US" sz="1000" dirty="0"/>
              <a:t>answer) </a:t>
            </a:r>
            <a:r>
              <a:rPr lang="ko-KR" altLang="en-US" sz="1000" dirty="0" smtClean="0"/>
              <a:t>: </a:t>
            </a:r>
            <a:endParaRPr lang="en-US" altLang="ko-KR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["</a:t>
            </a:r>
            <a:r>
              <a:rPr lang="ko-KR" altLang="en-US" sz="1000" dirty="0"/>
              <a:t>Prodo님이 들어왔습니다.", "Ryan님이 들어왔습니다.", "Prodo님이 나갔습니다.", "Prodo님이 들어왔습니다."]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07" y="3062912"/>
            <a:ext cx="4997825" cy="27220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17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기출문제</a:t>
            </a:r>
            <a:r>
              <a:rPr lang="en-US" altLang="ko-KR" sz="4000" dirty="0" smtClean="0"/>
              <a:t>#1- </a:t>
            </a:r>
            <a:r>
              <a:rPr lang="ko-KR" altLang="en-US" sz="4000" dirty="0" smtClean="0"/>
              <a:t>카카오</a:t>
            </a:r>
            <a:r>
              <a:rPr lang="en-US" altLang="ko-KR" sz="4000" dirty="0" smtClean="0"/>
              <a:t>2019 </a:t>
            </a:r>
            <a:r>
              <a:rPr lang="ko-KR" altLang="en-US" sz="4000" dirty="0" err="1" smtClean="0"/>
              <a:t>오픈채팅방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7845" y="1433318"/>
            <a:ext cx="8859915" cy="535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&lt;vector&gt;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&lt;map</a:t>
            </a:r>
            <a:r>
              <a:rPr lang="en-US" altLang="ko-KR" sz="9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sCmd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sCmd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solution(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record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answer</a:t>
            </a:r>
            <a:r>
              <a:rPr lang="en-US" altLang="ko-KR" sz="9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map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nickMap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logs;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record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9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lvl="2"/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[3];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 :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3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 ==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 '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pPr lvl="3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+=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c;</a:t>
            </a:r>
          </a:p>
          <a:p>
            <a:pPr lvl="2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2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[2].empty() ==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nickMap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[2];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[0].compare(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"Change"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!= 0)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logs.push_back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[1]));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</a:t>
            </a:r>
            <a:r>
              <a:rPr lang="en-US" altLang="ko-KR" sz="9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log : logs) {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log.sCmd.compare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"Enter"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== 0)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answer.push_back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nickMap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log.sUid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님이 들어왔습니다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2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log.sCmd.compare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"Leave"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== 0)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answer.push_back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nickMap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log.sUid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님이 나갔습니다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answer;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7998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/>
              <a:t>기출문제</a:t>
            </a:r>
            <a:r>
              <a:rPr lang="en-US" altLang="ko-KR" sz="4000" dirty="0" smtClean="0"/>
              <a:t>#1- </a:t>
            </a:r>
            <a:r>
              <a:rPr lang="ko-KR" altLang="en-US" sz="4000" dirty="0" smtClean="0"/>
              <a:t>카카오</a:t>
            </a:r>
            <a:r>
              <a:rPr lang="en-US" altLang="ko-KR" sz="4000" dirty="0" smtClean="0"/>
              <a:t>2019 </a:t>
            </a:r>
            <a:r>
              <a:rPr lang="ko-KR" altLang="en-US" sz="4000" dirty="0" err="1" smtClean="0"/>
              <a:t>오픈채팅방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07" y="1433318"/>
            <a:ext cx="885991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Vector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Map </a:t>
            </a:r>
            <a:r>
              <a:rPr lang="ko-KR" altLang="en-US" dirty="0" smtClean="0"/>
              <a:t>을 이용해 </a:t>
            </a:r>
            <a:r>
              <a:rPr lang="en-US" altLang="ko-KR" dirty="0" err="1" smtClean="0"/>
              <a:t>uid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키로 하는 </a:t>
            </a:r>
            <a:r>
              <a:rPr lang="en-US" altLang="ko-KR" dirty="0" smtClean="0"/>
              <a:t>nick </a:t>
            </a:r>
            <a:r>
              <a:rPr lang="ko-KR" altLang="en-US" dirty="0" smtClean="0"/>
              <a:t>을 기록한다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Map </a:t>
            </a:r>
            <a:r>
              <a:rPr lang="ko-KR" altLang="en-US" dirty="0" smtClean="0"/>
              <a:t>은 중복데이터를 허용하지 않는다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Endter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Leave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Log Vector </a:t>
            </a:r>
            <a:r>
              <a:rPr lang="ko-KR" altLang="en-US" dirty="0" smtClean="0"/>
              <a:t>에 기록한다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Vector </a:t>
            </a:r>
            <a:r>
              <a:rPr lang="ko-KR" altLang="en-US" dirty="0" smtClean="0"/>
              <a:t>는 순서를 보장한다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기록한 </a:t>
            </a:r>
            <a:r>
              <a:rPr lang="en-US" altLang="ko-KR" dirty="0" smtClean="0"/>
              <a:t>Log Vector </a:t>
            </a:r>
            <a:r>
              <a:rPr lang="ko-KR" altLang="en-US" dirty="0" smtClean="0"/>
              <a:t>를 순회하면서 </a:t>
            </a:r>
            <a:r>
              <a:rPr lang="en-US" altLang="ko-KR" dirty="0" smtClean="0"/>
              <a:t>Map </a:t>
            </a:r>
            <a:r>
              <a:rPr lang="ko-KR" altLang="en-US" dirty="0" smtClean="0"/>
              <a:t>에 저장된 </a:t>
            </a:r>
            <a:r>
              <a:rPr lang="en-US" altLang="ko-KR" dirty="0" smtClean="0"/>
              <a:t>nick </a:t>
            </a:r>
            <a:r>
              <a:rPr lang="ko-KR" altLang="en-US" dirty="0" smtClean="0"/>
              <a:t>으로 로그를 기록하여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문자열 </a:t>
            </a:r>
            <a:r>
              <a:rPr lang="ko-KR" altLang="en-US" dirty="0" err="1" smtClean="0"/>
              <a:t>파싱할때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sscanf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사용금지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7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/>
              <a:t>기출문제</a:t>
            </a:r>
            <a:r>
              <a:rPr lang="en-US" altLang="ko-KR" sz="4000" dirty="0" smtClean="0"/>
              <a:t>#2- </a:t>
            </a:r>
            <a:r>
              <a:rPr lang="ko-KR" altLang="en-US" sz="4000" dirty="0"/>
              <a:t>카카오</a:t>
            </a:r>
            <a:r>
              <a:rPr lang="en-US" altLang="ko-KR" sz="4000" dirty="0"/>
              <a:t>2019 </a:t>
            </a:r>
            <a:r>
              <a:rPr lang="ko-KR" altLang="en-US" sz="4000" dirty="0" smtClean="0"/>
              <a:t>실패율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1000" dirty="0" smtClean="0"/>
              <a:t>게임의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각 스테이지의 실패율이 높은 </a:t>
            </a:r>
            <a:r>
              <a:rPr lang="ko-KR" altLang="en-US" sz="1000" dirty="0" err="1" smtClean="0"/>
              <a:t>스테이지순으로</a:t>
            </a:r>
            <a:r>
              <a:rPr lang="ko-KR" altLang="en-US" sz="1000" dirty="0" smtClean="0"/>
              <a:t> 정렬하여 </a:t>
            </a:r>
            <a:r>
              <a:rPr lang="ko-KR" altLang="en-US" sz="1000" dirty="0" err="1" smtClean="0"/>
              <a:t>리턴하는</a:t>
            </a:r>
            <a:r>
              <a:rPr lang="ko-KR" altLang="en-US" sz="1000" dirty="0" smtClean="0"/>
              <a:t> 함수 제작 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input </a:t>
            </a:r>
            <a:endParaRPr lang="en-US" altLang="ko-KR" sz="1000" dirty="0"/>
          </a:p>
          <a:p>
            <a:pPr lvl="1"/>
            <a:r>
              <a:rPr lang="ko-KR" altLang="en-US" sz="1000" dirty="0" err="1"/>
              <a:t>스페이지수</a:t>
            </a:r>
            <a:r>
              <a:rPr lang="ko-KR" altLang="en-US" sz="1000" dirty="0"/>
              <a:t> </a:t>
            </a:r>
            <a:r>
              <a:rPr lang="en-US" altLang="ko-KR" sz="1000" dirty="0"/>
              <a:t>N , </a:t>
            </a:r>
            <a:r>
              <a:rPr lang="ko-KR" altLang="en-US" sz="1000" dirty="0"/>
              <a:t>각 사용자가 머물러 있는 </a:t>
            </a:r>
            <a:r>
              <a:rPr lang="ko-KR" altLang="en-US" sz="1000" dirty="0" err="1" smtClean="0"/>
              <a:t>스페이지</a:t>
            </a:r>
            <a:r>
              <a:rPr lang="ko-KR" altLang="en-US" sz="1000" dirty="0" smtClean="0"/>
              <a:t> 배열 </a:t>
            </a:r>
            <a:r>
              <a:rPr lang="en-US" altLang="ko-KR" sz="1000" dirty="0" smtClean="0"/>
              <a:t>(stages : </a:t>
            </a:r>
            <a:r>
              <a:rPr lang="ko-KR" altLang="en-US" sz="1000" dirty="0" smtClean="0"/>
              <a:t>배열의 수가 전체 사용자의 수</a:t>
            </a:r>
            <a:r>
              <a:rPr lang="en-US" altLang="ko-KR" sz="1000" dirty="0" smtClean="0"/>
              <a:t>)</a:t>
            </a:r>
            <a:endParaRPr lang="ko-KR" altLang="en-US" sz="1000" dirty="0"/>
          </a:p>
          <a:p>
            <a:r>
              <a:rPr lang="en-US" altLang="ko-KR" sz="1000" dirty="0" smtClean="0"/>
              <a:t>output </a:t>
            </a:r>
          </a:p>
          <a:p>
            <a:pPr lvl="1"/>
            <a:r>
              <a:rPr lang="ko-KR" altLang="en-US" sz="1000" dirty="0"/>
              <a:t>실패율이 높은 </a:t>
            </a:r>
            <a:r>
              <a:rPr lang="ko-KR" altLang="en-US" sz="1000" dirty="0" err="1"/>
              <a:t>스테이지순으로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스페이지</a:t>
            </a:r>
            <a:r>
              <a:rPr lang="ko-KR" altLang="en-US" sz="1000" dirty="0"/>
              <a:t> 배열 </a:t>
            </a:r>
            <a:r>
              <a:rPr lang="en-US" altLang="ko-KR" sz="1000" dirty="0"/>
              <a:t>(</a:t>
            </a:r>
            <a:r>
              <a:rPr lang="ko-KR" altLang="en-US" sz="1000" dirty="0"/>
              <a:t>같으면 스테이지번호가 </a:t>
            </a:r>
            <a:r>
              <a:rPr lang="ko-KR" altLang="en-US" sz="1000" dirty="0" err="1"/>
              <a:t>낮은순</a:t>
            </a:r>
            <a:r>
              <a:rPr lang="en-US" altLang="ko-KR" sz="1000" dirty="0"/>
              <a:t>)</a:t>
            </a:r>
            <a:endParaRPr lang="ko-KR" altLang="en-US" sz="1000" dirty="0"/>
          </a:p>
          <a:p>
            <a:r>
              <a:rPr lang="ko-KR" altLang="en-US" sz="1000" dirty="0" smtClean="0"/>
              <a:t>제약사항 </a:t>
            </a:r>
            <a:r>
              <a:rPr lang="en-US" altLang="ko-KR" sz="1000" dirty="0"/>
              <a:t>: </a:t>
            </a:r>
          </a:p>
          <a:p>
            <a:pPr lvl="1"/>
            <a:r>
              <a:rPr lang="ko-KR" altLang="en-US" sz="1000" dirty="0"/>
              <a:t>실패율</a:t>
            </a:r>
            <a:r>
              <a:rPr lang="en-US" altLang="ko-KR" sz="1000" dirty="0"/>
              <a:t>: </a:t>
            </a:r>
            <a:r>
              <a:rPr lang="ko-KR" altLang="en-US" sz="1000" dirty="0"/>
              <a:t>스테이지에 도달했으나 아직 </a:t>
            </a:r>
            <a:r>
              <a:rPr lang="ko-KR" altLang="en-US" sz="1000" dirty="0" err="1"/>
              <a:t>클리어하지</a:t>
            </a:r>
            <a:r>
              <a:rPr lang="ko-KR" altLang="en-US" sz="1000" dirty="0"/>
              <a:t> 못한 플레이어의 수 </a:t>
            </a:r>
            <a:r>
              <a:rPr lang="en-US" altLang="ko-KR" sz="1000" dirty="0"/>
              <a:t>/ </a:t>
            </a:r>
            <a:r>
              <a:rPr lang="ko-KR" altLang="en-US" sz="1000" dirty="0"/>
              <a:t>스테이지에 도달한 플레이어 수</a:t>
            </a:r>
            <a:endParaRPr lang="en-US" altLang="ko-KR" sz="1000" dirty="0"/>
          </a:p>
          <a:p>
            <a:pPr lvl="1"/>
            <a:r>
              <a:rPr lang="ko-KR" altLang="en-US" sz="1000" dirty="0"/>
              <a:t>스테이지의 개수 </a:t>
            </a:r>
            <a:r>
              <a:rPr lang="en-US" altLang="ko-KR" sz="1000" dirty="0"/>
              <a:t>N</a:t>
            </a:r>
            <a:r>
              <a:rPr lang="ko-KR" altLang="en-US" sz="1000" dirty="0"/>
              <a:t>은 </a:t>
            </a:r>
            <a:r>
              <a:rPr lang="en-US" altLang="ko-KR" sz="1000" dirty="0"/>
              <a:t>1 </a:t>
            </a:r>
            <a:r>
              <a:rPr lang="ko-KR" altLang="en-US" sz="1000" dirty="0"/>
              <a:t>이상 </a:t>
            </a:r>
            <a:r>
              <a:rPr lang="en-US" altLang="ko-KR" sz="1000" dirty="0"/>
              <a:t>500 </a:t>
            </a:r>
            <a:r>
              <a:rPr lang="ko-KR" altLang="en-US" sz="1000" dirty="0"/>
              <a:t>이하의 자연수이다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lvl="1"/>
            <a:r>
              <a:rPr lang="en-US" altLang="ko-KR" sz="1000" dirty="0" smtClean="0"/>
              <a:t>stages</a:t>
            </a:r>
            <a:r>
              <a:rPr lang="ko-KR" altLang="en-US" sz="1000" dirty="0"/>
              <a:t>의 길이는 </a:t>
            </a:r>
            <a:r>
              <a:rPr lang="en-US" altLang="ko-KR" sz="1000" dirty="0"/>
              <a:t>1 </a:t>
            </a:r>
            <a:r>
              <a:rPr lang="ko-KR" altLang="en-US" sz="1000" dirty="0"/>
              <a:t>이상 </a:t>
            </a:r>
            <a:r>
              <a:rPr lang="en-US" altLang="ko-KR" sz="1000" dirty="0"/>
              <a:t>200, 000 </a:t>
            </a:r>
            <a:r>
              <a:rPr lang="ko-KR" altLang="en-US" sz="1000" dirty="0"/>
              <a:t>이하이다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lvl="1"/>
            <a:r>
              <a:rPr lang="en-US" altLang="ko-KR" sz="1000" dirty="0" smtClean="0"/>
              <a:t>stages</a:t>
            </a:r>
            <a:r>
              <a:rPr lang="ko-KR" altLang="en-US" sz="1000" dirty="0"/>
              <a:t>에는 </a:t>
            </a:r>
            <a:r>
              <a:rPr lang="en-US" altLang="ko-KR" sz="1000" dirty="0"/>
              <a:t>1 </a:t>
            </a:r>
            <a:r>
              <a:rPr lang="ko-KR" altLang="en-US" sz="1000" dirty="0"/>
              <a:t>이상 </a:t>
            </a:r>
            <a:r>
              <a:rPr lang="en-US" altLang="ko-KR" sz="1000" dirty="0"/>
              <a:t>N + 1 </a:t>
            </a:r>
            <a:r>
              <a:rPr lang="ko-KR" altLang="en-US" sz="1000" dirty="0"/>
              <a:t>이하의 자연수가 담겨있다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lvl="1"/>
            <a:r>
              <a:rPr lang="ko-KR" altLang="en-US" sz="1000" dirty="0" smtClean="0"/>
              <a:t>각 </a:t>
            </a:r>
            <a:r>
              <a:rPr lang="ko-KR" altLang="en-US" sz="1000" dirty="0"/>
              <a:t>자연수는 사용자가 현재 도전 중인 스테이지의 번호를 나타낸다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lvl="1"/>
            <a:r>
              <a:rPr lang="ko-KR" altLang="en-US" sz="1000" dirty="0" smtClean="0"/>
              <a:t>단</a:t>
            </a:r>
            <a:r>
              <a:rPr lang="en-US" altLang="ko-KR" sz="1000" dirty="0"/>
              <a:t>, N + 1 </a:t>
            </a:r>
            <a:r>
              <a:rPr lang="ko-KR" altLang="en-US" sz="1000" dirty="0"/>
              <a:t>은 마지막 스테이지</a:t>
            </a:r>
            <a:r>
              <a:rPr lang="en-US" altLang="ko-KR" sz="1000" dirty="0"/>
              <a:t>(N </a:t>
            </a:r>
            <a:r>
              <a:rPr lang="ko-KR" altLang="en-US" sz="1000" dirty="0"/>
              <a:t>번째 스테이지</a:t>
            </a:r>
            <a:r>
              <a:rPr lang="en-US" altLang="ko-KR" sz="1000" dirty="0"/>
              <a:t>) </a:t>
            </a:r>
            <a:r>
              <a:rPr lang="ko-KR" altLang="en-US" sz="1000" dirty="0"/>
              <a:t>까지 </a:t>
            </a:r>
            <a:r>
              <a:rPr lang="ko-KR" altLang="en-US" sz="1000" dirty="0" err="1"/>
              <a:t>클리어</a:t>
            </a:r>
            <a:r>
              <a:rPr lang="ko-KR" altLang="en-US" sz="1000" dirty="0"/>
              <a:t> 한 사용자를 나타낸다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lvl="1"/>
            <a:r>
              <a:rPr lang="ko-KR" altLang="en-US" sz="1000" dirty="0" smtClean="0"/>
              <a:t>만약 </a:t>
            </a:r>
            <a:r>
              <a:rPr lang="ko-KR" altLang="en-US" sz="1000" dirty="0"/>
              <a:t>실패율이 같은 스테이지가 있다면 작은 번호의 스테이지가 먼저 오도록 하면 된다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lvl="1"/>
            <a:r>
              <a:rPr lang="ko-KR" altLang="en-US" sz="1000" dirty="0" smtClean="0"/>
              <a:t>스테이지에 </a:t>
            </a:r>
            <a:r>
              <a:rPr lang="ko-KR" altLang="en-US" sz="1000" dirty="0"/>
              <a:t>도달한 유저가 없는 경우 해당 스테이지의 실패율은 </a:t>
            </a:r>
            <a:r>
              <a:rPr lang="en-US" altLang="ko-KR" sz="1000" dirty="0"/>
              <a:t>0 </a:t>
            </a:r>
            <a:r>
              <a:rPr lang="ko-KR" altLang="en-US" sz="1000" dirty="0"/>
              <a:t>으로 정의한다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0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8980</TotalTime>
  <Words>3290</Words>
  <Application>Microsoft Office PowerPoint</Application>
  <PresentationFormat>화면 슬라이드 쇼(4:3)</PresentationFormat>
  <Paragraphs>638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맑은 고딕</vt:lpstr>
      <vt:lpstr>돋움체</vt:lpstr>
      <vt:lpstr>Wingdings</vt:lpstr>
      <vt:lpstr>Arial</vt:lpstr>
      <vt:lpstr>나눔고딕</vt:lpstr>
      <vt:lpstr>Dotum</vt:lpstr>
      <vt:lpstr>Office 테마</vt:lpstr>
      <vt:lpstr>   취업 코딩 면접 특강</vt:lpstr>
      <vt:lpstr>강의소개 #1</vt:lpstr>
      <vt:lpstr>강의소개 #2</vt:lpstr>
      <vt:lpstr>퀴즈#1 풀이</vt:lpstr>
      <vt:lpstr>퀴즈#1 풀이</vt:lpstr>
      <vt:lpstr>기출문제#1- 카카오2019 오픈채팅방</vt:lpstr>
      <vt:lpstr>기출문제#1- 카카오2019 오픈채팅방</vt:lpstr>
      <vt:lpstr>기출문제#1- 카카오2019 오픈채팅방</vt:lpstr>
      <vt:lpstr>기출문제#2- 카카오2019 실패율</vt:lpstr>
      <vt:lpstr>기출문제#2- 카카오2019 실패율</vt:lpstr>
      <vt:lpstr>기출문제#2- 카카오2019 실패율</vt:lpstr>
      <vt:lpstr>기출문제#3- 카카오2019 후보키</vt:lpstr>
      <vt:lpstr>기출문제#3- 카카오2019 후보키</vt:lpstr>
      <vt:lpstr>기출문제#3- 카카오2019 후보키</vt:lpstr>
      <vt:lpstr>기출문제#4- 카카오2019 무지의 먹방 라이브</vt:lpstr>
      <vt:lpstr>기출문제#4- 카카오2019 무지의 먹방 라이브</vt:lpstr>
      <vt:lpstr>기출문제#4- 카카오2019 무지의 먹방 라이브</vt:lpstr>
      <vt:lpstr>기출문제#5- 카카오2019 길 찾기 게임</vt:lpstr>
      <vt:lpstr>기출문제#5- 카카오2019 길 찾기 게임</vt:lpstr>
      <vt:lpstr>기출문제#5- 카카오2019 길 찾기 게임</vt:lpstr>
      <vt:lpstr>정렬문제  </vt:lpstr>
      <vt:lpstr>정렬문제  </vt:lpstr>
      <vt:lpstr>정렬문제  </vt:lpstr>
      <vt:lpstr>퀴즈#2 – 개미수열 프로그래밍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682</cp:revision>
  <cp:lastPrinted>2015-07-01T03:29:24Z</cp:lastPrinted>
  <dcterms:created xsi:type="dcterms:W3CDTF">2011-08-24T01:05:33Z</dcterms:created>
  <dcterms:modified xsi:type="dcterms:W3CDTF">2018-11-27T11:39:27Z</dcterms:modified>
</cp:coreProperties>
</file>