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331" r:id="rId3"/>
    <p:sldId id="346" r:id="rId4"/>
    <p:sldId id="332" r:id="rId5"/>
    <p:sldId id="347" r:id="rId6"/>
    <p:sldId id="349" r:id="rId7"/>
    <p:sldId id="350" r:id="rId8"/>
    <p:sldId id="351" r:id="rId9"/>
    <p:sldId id="367" r:id="rId10"/>
    <p:sldId id="360" r:id="rId11"/>
    <p:sldId id="366" r:id="rId12"/>
    <p:sldId id="362" r:id="rId13"/>
    <p:sldId id="364" r:id="rId14"/>
    <p:sldId id="363" r:id="rId15"/>
    <p:sldId id="365" r:id="rId16"/>
    <p:sldId id="352" r:id="rId17"/>
    <p:sldId id="348" r:id="rId18"/>
    <p:sldId id="345" r:id="rId19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2"/>
      <p:bold r:id="rId23"/>
    </p:embeddedFont>
    <p:embeddedFont>
      <p:font typeface="나눔고딕" panose="020D0604000000000000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26" d="100"/>
          <a:sy n="126" d="100"/>
        </p:scale>
        <p:origin x="1164" y="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68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1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19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84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21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06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44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9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2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3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7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3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3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13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5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aeeunoh@inu.ac.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4452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SwipeRefreshLayout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수정 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4803" y="1924604"/>
            <a:ext cx="8365539" cy="48859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IssueFragment : Fragment()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SwipeRefreshLayout.OnRefreshListener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……………</a:t>
            </a:r>
            <a:r>
              <a:rPr lang="ko-KR" altLang="ko-KR" sz="1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……………</a:t>
            </a:r>
            <a:r>
              <a:rPr lang="ko-KR" altLang="ko-KR" sz="1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onCreateView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(inflater: LayoutInflater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container: ViewGroup?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savedInstanceState: Bundle?): View?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 = inflater.inflate(R.layout.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fragment_issue_list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false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onViewCreated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(view: View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savedInstanceState: Bundle?)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.onViewCreated(view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Set the adapter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(list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RecyclerView)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(list)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layoutManager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columnCount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&lt;=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LinearLayoutManager(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GridLayoutManager(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columnCount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MyIssueRecyclerViewAdapter(DummyContent.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listener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swipe_refresh_layout.setOnRefreshListener(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requestData()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onRefresh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requestData()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……………</a:t>
            </a:r>
            <a:r>
              <a:rPr lang="ko-KR" altLang="ko-KR" sz="105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5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05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05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……………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3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3478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Github.io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Dummy JSON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생성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588" y="1939760"/>
            <a:ext cx="7403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https://zoops.github.io/201807/app/issue/issue-list.json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4803" y="2617459"/>
            <a:ext cx="74253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Id.github.io </a:t>
            </a:r>
            <a:r>
              <a:rPr lang="ko-KR" altLang="en-US" dirty="0" err="1" smtClean="0"/>
              <a:t>레파지토리를</a:t>
            </a:r>
            <a:r>
              <a:rPr lang="ko-KR" altLang="en-US" dirty="0" smtClean="0"/>
              <a:t> 생성하면 </a:t>
            </a:r>
            <a:r>
              <a:rPr lang="en-US" altLang="ko-KR" dirty="0" smtClean="0"/>
              <a:t>static page </a:t>
            </a:r>
            <a:r>
              <a:rPr lang="ko-KR" altLang="en-US" dirty="0" smtClean="0"/>
              <a:t>로 사용할 수 있음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테스트를 위해 </a:t>
            </a:r>
            <a:r>
              <a:rPr lang="en-US" altLang="ko-KR" dirty="0" smtClean="0"/>
              <a:t>id.github.io </a:t>
            </a:r>
            <a:r>
              <a:rPr lang="ko-KR" altLang="en-US" dirty="0" smtClean="0"/>
              <a:t>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업로드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업로드한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retrofit </a:t>
            </a:r>
            <a:r>
              <a:rPr lang="ko-KR" altLang="en-US" dirty="0" smtClean="0"/>
              <a:t>을 이용하여 받아옴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9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1745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Retrofit2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803" y="2444110"/>
            <a:ext cx="605115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구아바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'com.google.guava:guava:24.0-android'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//http 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통신</a:t>
            </a:r>
            <a:b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'com.squareup.retrofit2:retrofit:2.3.0'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'com.squareup.retrofit2:converter-gson:2.4.0'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374" y="2064493"/>
            <a:ext cx="305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Build.gradle</a:t>
            </a:r>
            <a:r>
              <a:rPr lang="en-US" altLang="ko-KR" dirty="0" smtClean="0"/>
              <a:t> (App) </a:t>
            </a:r>
            <a:r>
              <a:rPr lang="ko-KR" altLang="en-US" dirty="0" smtClean="0"/>
              <a:t>에 추가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920" y="3931723"/>
            <a:ext cx="4088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서비스 인터페이스 추가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4803" y="4301055"/>
            <a:ext cx="605115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IssueService {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@GET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"issue-list.json"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getRnDIssueList2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Call&lt;RnDInfoRes&gt;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9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1745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Retrofit2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374" y="2064493"/>
            <a:ext cx="369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설정 </a:t>
            </a:r>
            <a:r>
              <a:rPr lang="en-US" altLang="ko-KR" dirty="0"/>
              <a:t>Flavors / </a:t>
            </a:r>
            <a:r>
              <a:rPr lang="en-US" altLang="ko-KR" dirty="0" err="1"/>
              <a:t>buildConfigField</a:t>
            </a:r>
            <a:endParaRPr lang="en-US" altLang="ko-K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6543" y="2441124"/>
            <a:ext cx="8605043" cy="41319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flavorDimensions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"stage"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productFlavors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dev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dimension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"stage"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minSdkVersion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21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aaptOptions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cruncherEnabled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resConfigs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"ko"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"xxhdpi"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buildConfigField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'String'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'API_SERVER_ADDR'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'"https://zoops.github.io/201807/"'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prd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dimension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"stage"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buildConfigField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'String'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'API_SERVER_ADDR'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'"https://zoops.github.io/201807/"'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.variantFilter { variant -&gt;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buildName = variant.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buildType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flavorName = variant.getFlavors().get(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(flavorName ==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'dev'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&amp;&amp; buildName ==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'release'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||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flavorName ==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'prd'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&amp;&amp; buildName ==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'debug'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variant.setIgnore(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1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1745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Retrofit2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374" y="2064493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07535" y="1865913"/>
            <a:ext cx="7154051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issueService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IssueService?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mIssueService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mIssueService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getRetrofit(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BASE_URL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ISSUE_URL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).create(IssueService::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mIssueService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fun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getRetrofit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(baseUrl: String): Retrofit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gson = GsonBuilder()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.serializeNulls()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.registerTypeAdapter(Date::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JsonDeserializer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&lt;Date&gt; 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typeOfT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 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b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(json.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asJsonPrimitive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isNumber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Date(json.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asJsonPrimitive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asLong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}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).create()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client = OkHttpClient.Builder()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.readTimeout(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TIME_OUT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.toLong()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TimeUnit.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SECONDS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.connectTimeout(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TIME_OUT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.toLong()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TimeUnit.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SECONDS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.build()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Retrofit.Builder()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.baseUrl(baseUrl)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.client(client)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.addConverterFactory(GsonConverterFactory.create(gson))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.build()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8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1745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Retrofit2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3552" y="18659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803" y="2355768"/>
            <a:ext cx="8365539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fun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requestData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ApiUtil.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issueService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!!.getRnDIssueList2().enqueue(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Callback&lt;RnDInfoRes&gt;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onResponse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(call: Call&lt;RnDInfoRes&gt;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response: Response&lt;RnDInfoRes&gt;)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Toast.makeText(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@IssueFragment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"onResponse"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catch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(ex: Exception)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finally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swipe_refresh_layout.setRefreshing(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onFailure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(call: Call&lt;RnDInfoRes&gt;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t: Throwable)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Toast.makeText(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@IssueFragment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"onFailure"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catch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(ex: Exception)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finally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swipe_refresh_layout.setRefreshing(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5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3956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 탭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용도에 맞게 수정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root view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수정 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recyclerView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-&gt;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LinerLayout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DummyItem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-&gt;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RnDItem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803" y="3098177"/>
            <a:ext cx="735056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var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mRndInfos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MutableList&lt;RnDInfoItem&gt; = </a:t>
            </a:r>
            <a:r>
              <a:rPr kumimoji="0" lang="ko-KR" altLang="ko-KR" sz="15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mutableListOf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804" y="2721267"/>
            <a:ext cx="3363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Adapter </a:t>
            </a:r>
            <a:r>
              <a:rPr lang="ko-KR" altLang="en-US" dirty="0" smtClean="0"/>
              <a:t>와 연결할 </a:t>
            </a:r>
            <a:r>
              <a:rPr lang="en-US" altLang="ko-KR" dirty="0" err="1" smtClean="0"/>
              <a:t>mutableList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4803" y="3864671"/>
            <a:ext cx="735056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(list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RecyclerView) {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(list) </a:t>
            </a:r>
            <a: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layoutManager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LinearLayoutManager(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MyIssueRecyclerViewAdapter(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mRndInfos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mListener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803" y="3487761"/>
            <a:ext cx="187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Adapter </a:t>
            </a:r>
            <a:r>
              <a:rPr lang="ko-KR" altLang="en-US" dirty="0" smtClean="0"/>
              <a:t>와 연결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64804" y="5837883"/>
            <a:ext cx="7350564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mRndInfos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.clear()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response.body()?.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mRndInfos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</a:t>
            </a:r>
            <a: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list.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?.notifyDataSetChanged()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802" y="5414807"/>
            <a:ext cx="574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데이터 받아 오면 리스트 갱신하고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에게 알림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80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과제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25272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번탭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2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번탭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번탭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처럼 적용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DummyContent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삭제 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665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7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제너릭</a:t>
            </a:r>
            <a:r>
              <a:rPr lang="ko-KR" altLang="en-US" sz="1400" dirty="0" smtClean="0"/>
              <a:t> 프로그래밍</a:t>
            </a:r>
            <a:endParaRPr lang="en-US" altLang="ko-KR" sz="1400" dirty="0" smtClean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5~9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fontAlgn="base" latinLnBrk="0"/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코틀린을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이용한 </a:t>
            </a:r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안드로이드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실습</a:t>
            </a:r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 smtClean="0"/>
              <a:t>10</a:t>
            </a:r>
            <a:r>
              <a:rPr lang="ko-KR" altLang="en-US" sz="1400" dirty="0" smtClean="0"/>
              <a:t>일차 </a:t>
            </a:r>
            <a:r>
              <a:rPr lang="en-US" altLang="ko-KR" sz="1400" dirty="0" smtClean="0"/>
              <a:t>: </a:t>
            </a:r>
          </a:p>
          <a:p>
            <a:pPr fontAlgn="base" latinLnBrk="0"/>
            <a:r>
              <a:rPr lang="ko-KR" altLang="en-US" sz="1400" dirty="0" smtClean="0"/>
              <a:t>실습 리뷰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/>
              <a:t>2018 INU </a:t>
            </a:r>
            <a:r>
              <a:rPr lang="ko-KR" altLang="en-US" sz="3200" dirty="0"/>
              <a:t>스마트 </a:t>
            </a:r>
            <a:r>
              <a:rPr lang="ko-KR" altLang="en-US" sz="3200" dirty="0" err="1"/>
              <a:t>앱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챌린지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067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오늘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월요일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까지 김관호 교수님 소개로 신청한다고 하고 신청하면 됨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887106"/>
            <a:ext cx="8365539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i="1" dirty="0">
                <a:solidFill>
                  <a:srgbClr val="333399"/>
                </a:solidFill>
                <a:latin typeface="+mn-ea"/>
              </a:rPr>
              <a:t>[2018 INU  </a:t>
            </a:r>
            <a:r>
              <a:rPr lang="ko-KR" altLang="en-US" sz="1200" b="1" dirty="0">
                <a:solidFill>
                  <a:srgbClr val="333399"/>
                </a:solidFill>
                <a:latin typeface="+mn-ea"/>
              </a:rPr>
              <a:t>스마트 </a:t>
            </a:r>
            <a:r>
              <a:rPr lang="ko-KR" altLang="en-US" sz="1200" b="1" dirty="0" err="1">
                <a:solidFill>
                  <a:srgbClr val="C10B18"/>
                </a:solidFill>
                <a:latin typeface="+mn-ea"/>
              </a:rPr>
              <a:t>앱</a:t>
            </a:r>
            <a:r>
              <a:rPr lang="ko-KR" altLang="en-US" sz="1200" b="1" dirty="0">
                <a:solidFill>
                  <a:srgbClr val="333399"/>
                </a:solidFill>
                <a:latin typeface="+mn-ea"/>
              </a:rPr>
              <a:t> </a:t>
            </a:r>
            <a:r>
              <a:rPr lang="ko-KR" altLang="en-US" sz="1200" b="1" dirty="0" err="1">
                <a:solidFill>
                  <a:srgbClr val="333399"/>
                </a:solidFill>
                <a:latin typeface="+mn-ea"/>
              </a:rPr>
              <a:t>챌린지</a:t>
            </a:r>
            <a:r>
              <a:rPr lang="ko-KR" altLang="en-US" sz="1200" b="1" dirty="0">
                <a:solidFill>
                  <a:srgbClr val="333399"/>
                </a:solidFill>
                <a:latin typeface="+mn-ea"/>
              </a:rPr>
              <a:t> 참여학생</a:t>
            </a:r>
            <a:r>
              <a:rPr lang="en-US" altLang="ko-KR" sz="1200" b="1" dirty="0">
                <a:solidFill>
                  <a:srgbClr val="333399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333399"/>
                </a:solidFill>
                <a:latin typeface="+mn-ea"/>
              </a:rPr>
              <a:t>팀</a:t>
            </a:r>
            <a:r>
              <a:rPr lang="en-US" altLang="ko-KR" sz="1200" b="1" dirty="0">
                <a:solidFill>
                  <a:srgbClr val="333399"/>
                </a:solidFill>
                <a:latin typeface="+mn-ea"/>
              </a:rPr>
              <a:t>) </a:t>
            </a:r>
            <a:r>
              <a:rPr lang="ko-KR" altLang="en-US" sz="1200" b="1" dirty="0">
                <a:solidFill>
                  <a:srgbClr val="333399"/>
                </a:solidFill>
                <a:latin typeface="+mn-ea"/>
              </a:rPr>
              <a:t>모집</a:t>
            </a:r>
            <a:r>
              <a:rPr lang="en-US" altLang="ko-KR" sz="1200" b="1" dirty="0">
                <a:solidFill>
                  <a:srgbClr val="333399"/>
                </a:solidFill>
                <a:latin typeface="+mn-ea"/>
              </a:rPr>
              <a:t>]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대회취지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: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교내 다양한 분야의 학생들이 융합하여 준비한 실용성 높은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모바일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서비스를 발굴하여 창업 및 사업화로 연계될 수 있는 발판 마련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알람몬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, 1km,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지하철 등 천만 이상의 사용자를 확보한 서비스를 운영하고 있는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말랑스튜디오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김영호 대표와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국내 최대 규모의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모바일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광고 서비스인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AD(X)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강율빈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대표에게 직접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프리젠테이션하고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사업화 가능성을 타진 받을 수 있는 기회 제공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참가대상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: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인천대 재학생 개인 또는 팀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 * 개인은 공학계열 학생만 참가가능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,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팀은 공학계열 학생 반드시 포함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rgbClr val="3A32C3"/>
                </a:solidFill>
                <a:latin typeface="+mn-ea"/>
              </a:rPr>
              <a:t> * </a:t>
            </a:r>
            <a:r>
              <a:rPr lang="en-US" altLang="ko-KR" sz="1000" b="1" dirty="0">
                <a:solidFill>
                  <a:srgbClr val="3A32C3"/>
                </a:solidFill>
                <a:latin typeface="+mn-ea"/>
              </a:rPr>
              <a:t>INU UCF </a:t>
            </a:r>
            <a:r>
              <a:rPr lang="ko-KR" altLang="en-US" sz="1000" b="1" dirty="0" err="1">
                <a:solidFill>
                  <a:srgbClr val="3A32C3"/>
                </a:solidFill>
                <a:latin typeface="+mn-ea"/>
              </a:rPr>
              <a:t>해커톤</a:t>
            </a:r>
            <a:r>
              <a:rPr lang="ko-KR" altLang="en-US" sz="1000" b="1" dirty="0">
                <a:solidFill>
                  <a:srgbClr val="3A32C3"/>
                </a:solidFill>
                <a:latin typeface="+mn-ea"/>
              </a:rPr>
              <a:t> 대회</a:t>
            </a:r>
            <a:r>
              <a:rPr lang="en-US" altLang="ko-KR" sz="1000" b="1" dirty="0">
                <a:solidFill>
                  <a:srgbClr val="3A32C3"/>
                </a:solidFill>
                <a:latin typeface="+mn-ea"/>
              </a:rPr>
              <a:t>, </a:t>
            </a:r>
            <a:r>
              <a:rPr lang="ko-KR" altLang="en-US" sz="1000" b="1" dirty="0" err="1">
                <a:solidFill>
                  <a:srgbClr val="3A32C3"/>
                </a:solidFill>
                <a:latin typeface="+mn-ea"/>
              </a:rPr>
              <a:t>앱</a:t>
            </a:r>
            <a:r>
              <a:rPr lang="ko-KR" altLang="en-US" sz="1000" b="1" dirty="0">
                <a:solidFill>
                  <a:srgbClr val="3A32C3"/>
                </a:solidFill>
                <a:latin typeface="+mn-ea"/>
              </a:rPr>
              <a:t> 관련 교과목 수강생</a:t>
            </a:r>
            <a:r>
              <a:rPr lang="en-US" altLang="ko-KR" sz="1000" b="1" dirty="0">
                <a:solidFill>
                  <a:srgbClr val="3A32C3"/>
                </a:solidFill>
                <a:latin typeface="+mn-ea"/>
              </a:rPr>
              <a:t>,  </a:t>
            </a:r>
            <a:r>
              <a:rPr lang="ko-KR" altLang="en-US" sz="1000" b="1" dirty="0" err="1">
                <a:solidFill>
                  <a:srgbClr val="3A32C3"/>
                </a:solidFill>
                <a:latin typeface="+mn-ea"/>
              </a:rPr>
              <a:t>앱</a:t>
            </a:r>
            <a:r>
              <a:rPr lang="ko-KR" altLang="en-US" sz="1000" b="1" dirty="0">
                <a:solidFill>
                  <a:srgbClr val="3A32C3"/>
                </a:solidFill>
                <a:latin typeface="+mn-ea"/>
              </a:rPr>
              <a:t> 센터 동아리</a:t>
            </a:r>
            <a:r>
              <a:rPr lang="en-US" altLang="ko-KR" sz="1000" b="1" dirty="0">
                <a:solidFill>
                  <a:srgbClr val="3A32C3"/>
                </a:solidFill>
                <a:latin typeface="+mn-ea"/>
              </a:rPr>
              <a:t>, </a:t>
            </a:r>
            <a:r>
              <a:rPr lang="ko-KR" altLang="en-US" sz="1000" b="1" dirty="0">
                <a:solidFill>
                  <a:srgbClr val="3A32C3"/>
                </a:solidFill>
                <a:latin typeface="+mn-ea"/>
              </a:rPr>
              <a:t>실전문제연구단 참여 요청 </a:t>
            </a:r>
            <a:r>
              <a:rPr lang="en-US" altLang="ko-KR" sz="1000" b="1" dirty="0">
                <a:solidFill>
                  <a:srgbClr val="3A32C3"/>
                </a:solidFill>
                <a:latin typeface="+mn-ea"/>
              </a:rPr>
              <a:t>!!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공모분야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: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인천대 주제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,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생활정보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,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엔터테인먼트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,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실전문제 등 전 분야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본선 진출팀 지원사항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 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-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산업체 실무교육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2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회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(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방학중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 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-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본선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(9/13)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전시에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앱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전문가 초청 및 학생과의 대화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 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-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본선 상금 총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250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만원 및 총장명의 상장 발급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일정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b="1" strike="sngStrike" dirty="0">
                <a:solidFill>
                  <a:srgbClr val="FF0000"/>
                </a:solidFill>
                <a:latin typeface="+mn-ea"/>
              </a:rPr>
              <a:t>  </a:t>
            </a:r>
            <a:r>
              <a:rPr lang="en-US" altLang="ko-KR" sz="1000" b="1" strike="sngStrike" dirty="0">
                <a:solidFill>
                  <a:srgbClr val="FF0000"/>
                </a:solidFill>
                <a:latin typeface="+mn-ea"/>
              </a:rPr>
              <a:t>- </a:t>
            </a:r>
            <a:r>
              <a:rPr lang="ko-KR" altLang="en-US" sz="1000" b="1" strike="sngStrike" dirty="0">
                <a:solidFill>
                  <a:srgbClr val="FF0000"/>
                </a:solidFill>
                <a:latin typeface="+mn-ea"/>
              </a:rPr>
              <a:t>접수 마감 </a:t>
            </a:r>
            <a:r>
              <a:rPr lang="en-US" altLang="ko-KR" sz="1000" b="1" strike="sngStrike" dirty="0">
                <a:solidFill>
                  <a:srgbClr val="FF0000"/>
                </a:solidFill>
                <a:latin typeface="+mn-ea"/>
              </a:rPr>
              <a:t>: 7</a:t>
            </a:r>
            <a:r>
              <a:rPr lang="ko-KR" altLang="en-US" sz="1000" b="1" strike="sngStrike" dirty="0">
                <a:solidFill>
                  <a:srgbClr val="FF0000"/>
                </a:solidFill>
                <a:latin typeface="+mn-ea"/>
              </a:rPr>
              <a:t>월 </a:t>
            </a:r>
            <a:r>
              <a:rPr lang="en-US" altLang="ko-KR" sz="1000" b="1" strike="sngStrike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000" b="1" strike="sngStrike" dirty="0">
                <a:solidFill>
                  <a:srgbClr val="FF0000"/>
                </a:solidFill>
                <a:latin typeface="+mn-ea"/>
              </a:rPr>
              <a:t>일</a:t>
            </a:r>
            <a:r>
              <a:rPr lang="en-US" altLang="ko-KR" sz="1000" b="1" strike="sngStrike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strike="sngStrike" dirty="0">
                <a:solidFill>
                  <a:srgbClr val="FF0000"/>
                </a:solidFill>
                <a:latin typeface="+mn-ea"/>
              </a:rPr>
              <a:t>월</a:t>
            </a:r>
            <a:r>
              <a:rPr lang="en-US" altLang="ko-KR" sz="1000" b="1" strike="sngStrike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strike="sngStrike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  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- 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예선 심사 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(10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팀 선정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 : 7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월 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일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화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* 심사위원 일정에 따라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변경될수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있음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* 심사 방법은 추후 공지 예정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-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작품제작 및 산업체 교육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: 7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월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~ 8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월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  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- 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본선 전시 및 심사 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: 9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월 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13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일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목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제출 서류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- </a:t>
            </a:r>
            <a:r>
              <a:rPr lang="ko-KR" altLang="en-US" sz="1000" strike="sngStrike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접수 마감</a:t>
            </a:r>
            <a:r>
              <a:rPr lang="en-US" altLang="ko-KR" sz="1000" strike="sngStrike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(7/2, </a:t>
            </a:r>
            <a:r>
              <a:rPr lang="ko-KR" altLang="en-US" sz="1000" strike="sngStrike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월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) :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참가신청서 및 참가자 명단 제출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붙임 참조 또는 </a:t>
            </a:r>
            <a:r>
              <a:rPr lang="ko-KR" altLang="en-US" sz="1000" b="1" dirty="0">
                <a:solidFill>
                  <a:srgbClr val="3A32C3"/>
                </a:solidFill>
                <a:latin typeface="+mn-ea"/>
              </a:rPr>
              <a:t>인천대학교 홈페이지 공지사항 다운로드 가능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-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제출처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: </a:t>
            </a:r>
            <a:r>
              <a:rPr lang="en-US" altLang="ko-KR" sz="1000" dirty="0">
                <a:solidFill>
                  <a:srgbClr val="1155CC"/>
                </a:solidFill>
                <a:latin typeface="+mn-ea"/>
                <a:hlinkClick r:id="rId3"/>
              </a:rPr>
              <a:t>jaeeunoh@inu.ac.kr</a:t>
            </a:r>
            <a:endParaRPr lang="ko-KR" altLang="en-US" sz="1200" b="0" i="0" dirty="0">
              <a:solidFill>
                <a:srgbClr val="222222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4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68572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안드로이드로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코틀린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프로젝스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생성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AVD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생성 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안드로이드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버추얼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디바이스 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에뮬레이터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빌드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및 실행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안드로이드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프로그램 소개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Activity / Activity lifecycle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Layout / widget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/ Fragment lifecycle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ViewPager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/ </a:t>
            </a: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FragmentPagerAdapter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(</a:t>
            </a: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PageAdapter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RecyclerView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/ </a:t>
            </a: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RecyclerView.Adapter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ViewHolder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-pattern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21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494718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MainFragment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패키지로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이동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MainActivity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기본 생성되었던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삭제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탭 이름 수정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 탭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용도에 맞게 수정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root view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수정 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recyclerView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-&gt;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LinerLayout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DummyItem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-&gt;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RnDItem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SwipeRefreshLayout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Github.io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Dummy JSON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생성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Retrofit2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설정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Flavors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buildConfigField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67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4201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MainFragment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패키지로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이동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10" y="2017697"/>
            <a:ext cx="3105150" cy="4048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39237" y="1976298"/>
            <a:ext cx="42178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MainActivity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탭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역할을 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Fragment </a:t>
            </a:r>
            <a:r>
              <a:rPr lang="ko-KR" altLang="en-US" dirty="0" smtClean="0"/>
              <a:t>패키지 생성 후 이동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Fragment </a:t>
            </a:r>
            <a:r>
              <a:rPr lang="ko-KR" altLang="en-US" dirty="0" smtClean="0"/>
              <a:t>에서 사용하는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Adapter </a:t>
            </a:r>
            <a:r>
              <a:rPr lang="ko-KR" altLang="en-US" dirty="0" smtClean="0"/>
              <a:t>패키지 생성 후 이동</a:t>
            </a:r>
            <a:endParaRPr lang="en-US" altLang="ko-KR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84393" y="3228221"/>
            <a:ext cx="5077193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inner class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SectionsPagerAdapter(fm: FragmentManager) : FragmentPagerAdapter(fm)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getItem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(position: Int): Fragment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getItem is called to instantiate the fragment for the given page.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// Return a PlaceholderFragment (defined as a static inner class below).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when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(position)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IssueFragment.newInstance(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CategoryFragment.newInstance(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PeerFragment.newInstance(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getCount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Int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Show 3 total pages.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8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494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MainActivity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기본 생성되었던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삭제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4571" y="2038067"/>
            <a:ext cx="8285771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PlaceholderFragment : Fragment()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onCreateView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(inflater: LayoutInflater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container: ViewGroup?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savedInstanceState: Bundle?): View?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rootView = inflater.inflate(R.layout.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fragment_main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false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rootView.section_label.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getString(R.string.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section_format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arguments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?.getInt(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ARG_SECTION_NUMBER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rootView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companion object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* The fragment argument representing the section number for this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* fragment.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*/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val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ARG_SECTION_NUMBER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"section_number"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* Returns a new instance of this fragment for the given section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* number.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*/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newInstance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(sectionNumber: Int): PlaceholderFragment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 = PlaceholderFragment()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args = Bundle()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args.putInt(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ARG_SECTION_NUMBER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sectionNumber)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fragment.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arguments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args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4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5325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탭 이름 수정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리소스 수정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+ activity_main.xml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수정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99" y="1872006"/>
            <a:ext cx="8406043" cy="2169753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4075" y="4087978"/>
            <a:ext cx="8416267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&lt;android.support.design.widget.TabItem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"@+id/tabItem"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"@string/tab_1_Issue"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&lt;android.support.design.widget.TabItem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"@+id/tabItem2"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"@string/tab_2_Category"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&lt;android.support.design.widget.TabItem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"@+id/tabItem3"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"@string/tab_3_Peer"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endParaRPr kumimoji="0" lang="ko-KR" altLang="ko-KR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4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4500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SwipeRefreshLayout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layout xml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수정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4778" y="2018326"/>
            <a:ext cx="6956513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&lt;LinearLayout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"http://schemas.android.com/apk/res/android"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"http://schemas.android.com/tools"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"http://schemas.android.com/apk/res-auto"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"vertical"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:visibility=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"visible"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&lt;android.support.v4.widget.SwipeRefreshLayout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"@+id/swipe_refresh_layout"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&lt;android.support.v7.widget.RecyclerView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"@+id/list"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:name=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"com.moberan.zoops.rndhub.IssueFragment"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:layout_marginLeft=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"16dp"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:layout_marginRight=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"16dp"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:layoutManager=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"LinearLayoutManager"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:context=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".mainFragment.IssueFragment"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:listitem=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"@layout/fragment_issue"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&lt;/android.support.v4.widget.SwipeRefreshLayout&gt;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&lt;/LinearLayout&gt;</a:t>
            </a:r>
            <a:endParaRPr kumimoji="0" lang="ko-KR" altLang="ko-KR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2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10676</TotalTime>
  <Words>430</Words>
  <Application>Microsoft Office PowerPoint</Application>
  <PresentationFormat>화면 슬라이드 쇼(4:3)</PresentationFormat>
  <Paragraphs>174</Paragraphs>
  <Slides>18</Slides>
  <Notes>18</Notes>
  <HiddenSlides>13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Wingdings</vt:lpstr>
      <vt:lpstr>나눔고딕</vt:lpstr>
      <vt:lpstr>Arial</vt:lpstr>
      <vt:lpstr>굴림체</vt:lpstr>
      <vt:lpstr>Office 테마</vt:lpstr>
      <vt:lpstr>    코틀린을 이용한 안드로이드 프로그래밍 실습 </vt:lpstr>
      <vt:lpstr>강의소개 #2</vt:lpstr>
      <vt:lpstr>2018 INU 스마트 앱 챌린지</vt:lpstr>
      <vt:lpstr>Kotlin – 4일차 회고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과제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1090</cp:revision>
  <cp:lastPrinted>2015-07-01T03:29:24Z</cp:lastPrinted>
  <dcterms:created xsi:type="dcterms:W3CDTF">2011-08-24T01:05:33Z</dcterms:created>
  <dcterms:modified xsi:type="dcterms:W3CDTF">2018-07-08T18:32:09Z</dcterms:modified>
</cp:coreProperties>
</file>