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1" r:id="rId3"/>
    <p:sldId id="332" r:id="rId4"/>
    <p:sldId id="391" r:id="rId5"/>
    <p:sldId id="379" r:id="rId6"/>
    <p:sldId id="380" r:id="rId7"/>
    <p:sldId id="381" r:id="rId8"/>
    <p:sldId id="382" r:id="rId9"/>
    <p:sldId id="384" r:id="rId10"/>
    <p:sldId id="383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45" r:id="rId1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2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7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9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2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0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0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3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1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0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3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데이터바인딩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54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6. </a:t>
            </a:r>
            <a:r>
              <a:rPr lang="ko-KR" altLang="en-US" sz="1800" dirty="0" smtClean="0">
                <a:latin typeface="+mn-ea"/>
              </a:rPr>
              <a:t>기존 소스 수정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- </a:t>
            </a:r>
            <a:r>
              <a:rPr lang="ko-KR" altLang="en-US" sz="1800" dirty="0" smtClean="0">
                <a:latin typeface="+mn-ea"/>
              </a:rPr>
              <a:t>필요 없는 </a:t>
            </a:r>
            <a:r>
              <a:rPr lang="ko-KR" altLang="en-US" sz="1800" dirty="0" err="1" smtClean="0">
                <a:latin typeface="+mn-ea"/>
              </a:rPr>
              <a:t>리스너</a:t>
            </a:r>
            <a:r>
              <a:rPr lang="ko-KR" altLang="en-US" sz="1800" dirty="0" smtClean="0">
                <a:latin typeface="+mn-ea"/>
              </a:rPr>
              <a:t> 삭제 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err="1" smtClean="0">
                <a:latin typeface="+mn-ea"/>
              </a:rPr>
              <a:t>리스너</a:t>
            </a:r>
            <a:r>
              <a:rPr lang="ko-KR" altLang="en-US" sz="1800" dirty="0" smtClean="0">
                <a:latin typeface="+mn-ea"/>
              </a:rPr>
              <a:t> 관련 코드 삭제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	- </a:t>
            </a:r>
            <a:r>
              <a:rPr lang="en-US" altLang="ko-KR" sz="1800" dirty="0" err="1" smtClean="0">
                <a:latin typeface="+mn-ea"/>
              </a:rPr>
              <a:t>onAttach</a:t>
            </a:r>
            <a:r>
              <a:rPr lang="en-US" altLang="ko-KR" sz="1800" dirty="0" smtClean="0">
                <a:latin typeface="+mn-ea"/>
              </a:rPr>
              <a:t> / </a:t>
            </a:r>
            <a:r>
              <a:rPr lang="en-US" altLang="ko-KR" sz="1800" dirty="0" err="1" smtClean="0">
                <a:latin typeface="+mn-ea"/>
              </a:rPr>
              <a:t>onDetach</a:t>
            </a:r>
            <a:r>
              <a:rPr lang="en-US" altLang="ko-KR" sz="1800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err="1" smtClean="0">
                <a:latin typeface="+mn-ea"/>
              </a:rPr>
              <a:t>리스너</a:t>
            </a:r>
            <a:r>
              <a:rPr lang="ko-KR" altLang="en-US" sz="1800" dirty="0" smtClean="0">
                <a:latin typeface="+mn-ea"/>
              </a:rPr>
              <a:t> 코드 삭제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		- </a:t>
            </a:r>
            <a:r>
              <a:rPr lang="ko-KR" altLang="en-US" sz="1800" dirty="0" err="1" smtClean="0">
                <a:latin typeface="+mn-ea"/>
              </a:rPr>
              <a:t>그외</a:t>
            </a:r>
            <a:r>
              <a:rPr lang="ko-KR" altLang="en-US" sz="1800" dirty="0" smtClean="0">
                <a:latin typeface="+mn-ea"/>
              </a:rPr>
              <a:t> 코드 없다면 </a:t>
            </a:r>
            <a:r>
              <a:rPr lang="en-US" altLang="ko-KR" sz="1800" dirty="0" smtClean="0">
                <a:latin typeface="+mn-ea"/>
              </a:rPr>
              <a:t>override </a:t>
            </a:r>
            <a:r>
              <a:rPr lang="ko-KR" altLang="en-US" sz="1800" dirty="0" smtClean="0">
                <a:latin typeface="+mn-ea"/>
              </a:rPr>
              <a:t>한 </a:t>
            </a:r>
            <a:r>
              <a:rPr lang="ko-KR" altLang="en-US" sz="1800" dirty="0" err="1" smtClean="0">
                <a:latin typeface="+mn-ea"/>
              </a:rPr>
              <a:t>메소드</a:t>
            </a:r>
            <a:r>
              <a:rPr lang="ko-KR" altLang="en-US" sz="1800" dirty="0" smtClean="0">
                <a:latin typeface="+mn-ea"/>
              </a:rPr>
              <a:t> 자체 삭제 가능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- </a:t>
            </a:r>
            <a:r>
              <a:rPr lang="en-US" altLang="ko-KR" sz="1800" dirty="0" err="1" smtClean="0">
                <a:latin typeface="+mn-ea"/>
              </a:rPr>
              <a:t>MainActivity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ko-KR" altLang="en-US" sz="1800" dirty="0" err="1" smtClean="0">
                <a:latin typeface="+mn-ea"/>
              </a:rPr>
              <a:t>리스너</a:t>
            </a:r>
            <a:r>
              <a:rPr lang="ko-KR" altLang="en-US" sz="1800" dirty="0" smtClean="0">
                <a:latin typeface="+mn-ea"/>
              </a:rPr>
              <a:t> 상속 삭제</a:t>
            </a:r>
            <a:r>
              <a:rPr lang="en-US" altLang="ko-KR" sz="1800" dirty="0">
                <a:latin typeface="+mn-ea"/>
              </a:rPr>
              <a:t>	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2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아이템 레이아웃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2483546" cy="4589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9417" y="1504709"/>
            <a:ext cx="47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한 항목 에 대한 레이아웃 </a:t>
            </a:r>
            <a:endParaRPr lang="en-US" altLang="ko-KR" dirty="0" smtClean="0"/>
          </a:p>
          <a:p>
            <a:r>
              <a:rPr lang="ko-KR" altLang="en-US" dirty="0" smtClean="0"/>
              <a:t>같은 레이아웃을 반복해서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아이템 레이아웃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372" y="1231534"/>
            <a:ext cx="4125238" cy="38010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 version=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&lt;layout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&lt;data&gt;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&lt;variable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"item"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"com.moberan.zoops.rndhub.data.RnDInfo"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&lt;variable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"listener"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"com.moberan.zoops.rndhub.mainfragment.adapter.MyCategoryRecyclerViewAdapter.ViewHolder"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&lt;/data&gt;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&lt;FrameLayout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"@color/home_background"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&lt;LinearLayout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"@android:color/white"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:layout_marginBottom=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"10dp"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:elevation=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"@dimen/item_elevation"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"vertical"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:clickable=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:onClick=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"@{(v) -&gt; listener.onItemClick(v, item)}"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310777" y="1231534"/>
            <a:ext cx="4550809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&lt;LinearLayout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:layout_marginTop=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:layout_marginBottom=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"?android:attr/selectableItemBackground"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&lt;ImageView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:layout_marginTop=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:layout_marginBottom=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:error=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"@{@drawable/cat_unknown}"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:imageUrl=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"@{item.catIconUrl}"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&lt;LinearLayout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"20dp"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"vertical"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&lt;TextView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:layout_marginTop=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:textSize=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"19sp"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:textColor=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"#000000"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:textStyle=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"bold"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"@{item.title}"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&lt;TextView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:layout_marginTop=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"7dp"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:textSize=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"17sp"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:textColor=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"#000000"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:singleLine=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"@{String.format(@string/researcher_format, item.researcherCnt)}"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"@string/researcher_format"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&lt;/LinearLayout&gt;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&lt;/LinearLayout&gt;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&lt;/LinearLayout&gt;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&lt;/FrameLayout&gt;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&lt;/layout&gt;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Glide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417" y="1504709"/>
            <a:ext cx="47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이미지 리소스를 받아와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쉽게 출력해주는 라이브러리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1504709"/>
            <a:ext cx="2647625" cy="48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Glide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 바인딩 연결과 함께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43" y="1433318"/>
            <a:ext cx="47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레이아웃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6729" y="1863077"/>
            <a:ext cx="668438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&lt;ImageView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"77dp"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"77dp"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:layout_marginTop=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:layout_marginBottom=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"6dp"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:error=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"@{@drawable/cat_unknown}"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:imageUrl=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"@{item.catIconUrl}"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729" y="3725105"/>
            <a:ext cx="795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app:error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app:imageUrl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 속성은 실제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없다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어댑터 </a:t>
            </a:r>
            <a:r>
              <a:rPr lang="ko-KR" altLang="en-US" dirty="0" err="1" smtClean="0">
                <a:sym typeface="Wingdings" panose="05000000000000000000" pitchFamily="2" charset="2"/>
              </a:rPr>
              <a:t>라는것을</a:t>
            </a:r>
            <a:r>
              <a:rPr lang="ko-KR" altLang="en-US" dirty="0" smtClean="0">
                <a:sym typeface="Wingdings" panose="05000000000000000000" pitchFamily="2" charset="2"/>
              </a:rPr>
              <a:t> 만들어야 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Glide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 바인딩 연결과 함께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43" y="1433318"/>
            <a:ext cx="47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Glide </a:t>
            </a:r>
            <a:r>
              <a:rPr lang="ko-KR" altLang="en-US" dirty="0" smtClean="0"/>
              <a:t>라이브러리 추가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2516" y="1954916"/>
            <a:ext cx="799231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//image loader open api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'com.github.bumptech.glide:glide:3.8.0'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'jp.wasabeef:glide-transformations:2.0.1'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Glide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 바인딩 연결과 함께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43" y="1433318"/>
            <a:ext cx="47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어댑터 작성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613" y="1802650"/>
            <a:ext cx="89703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@BindingAdapter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"imageUrl"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"error"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loadImage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(imageView: ImageView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url: String?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errorDrawable: Drawable?)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Glide.with(imageView.getContext()).load(url).centerCrop().placeholder(errorDrawable).dontAnimate().into(imageView)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729" y="3725105"/>
            <a:ext cx="7951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탑레벨</a:t>
            </a:r>
            <a:r>
              <a:rPr lang="ko-KR" altLang="en-US" dirty="0" smtClean="0"/>
              <a:t> 함수로 만들어야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자바에서는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함수로 만들면 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Glide.with(imageView.getContext()).load(url).centerCrop().placeholder(errorDrawable).dontAnimate().into(imageView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어댑터가 만들어지면 자동으로 연결된다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Glide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이용하여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ImageView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에 이미지를 연결한다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4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과제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3661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다른 탭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 바인딩 적용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아이템 레이아웃 디자인 적용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93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6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94718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MainFragment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패키지로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MainActivity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기본 생성되었던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탭 이름 수정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탭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용도에 맞게 수정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root view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LinerLayout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DummyItem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RnDItem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Github.io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 JSON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설정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Flavors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buildConfigField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과제 확인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53984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2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처럼 적용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으로 데이터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받아오도록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적용하여 </a:t>
            </a:r>
            <a:r>
              <a:rPr lang="en-US" altLang="ko-KR" b="1" spc="-15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Refresh </a:t>
            </a:r>
            <a:r>
              <a:rPr lang="ko-KR" altLang="en-US" b="1" spc="-15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적용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DummyContent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13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/>
              <a:t>데이터 바인딩 및 아이템 레이아웃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859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 바인딩으로 쉽게 데이터를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UI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바인딩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아이템 레이아웃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Glide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사용해 인터넷 이미지 연결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18" y="1377387"/>
            <a:ext cx="2753424" cy="50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데이터바인딩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131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ko-KR" sz="1800" dirty="0" err="1" smtClean="0">
                <a:latin typeface="+mn-ea"/>
              </a:rPr>
              <a:t>Gradle</a:t>
            </a:r>
            <a:r>
              <a:rPr lang="en-US" altLang="ko-KR" sz="1800" dirty="0" smtClean="0">
                <a:latin typeface="+mn-ea"/>
              </a:rPr>
              <a:t> (</a:t>
            </a:r>
            <a:r>
              <a:rPr lang="en-US" altLang="ko-KR" sz="1800" dirty="0" err="1" smtClean="0">
                <a:latin typeface="+mn-ea"/>
              </a:rPr>
              <a:t>Module:app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에 </a:t>
            </a:r>
            <a:r>
              <a:rPr lang="en-US" altLang="ko-KR" sz="1800" dirty="0" err="1" smtClean="0">
                <a:latin typeface="+mn-ea"/>
              </a:rPr>
              <a:t>Databinding</a:t>
            </a:r>
            <a:r>
              <a:rPr lang="en-US" altLang="ko-KR" sz="1800" dirty="0" smtClean="0">
                <a:latin typeface="+mn-ea"/>
              </a:rPr>
              <a:t> Option </a:t>
            </a:r>
            <a:r>
              <a:rPr lang="ko-KR" altLang="en-US" sz="1800" dirty="0" smtClean="0">
                <a:latin typeface="+mn-ea"/>
              </a:rPr>
              <a:t>추가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1884905"/>
            <a:ext cx="451991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dataBinding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enabled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2762504"/>
            <a:ext cx="8470547" cy="76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gradle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sz="1800" dirty="0" err="1">
                <a:latin typeface="+mn-ea"/>
              </a:rPr>
              <a:t>Module:</a:t>
            </a:r>
            <a:r>
              <a:rPr lang="en-US" altLang="ko-KR" sz="1800" dirty="0" err="1" smtClean="0">
                <a:latin typeface="+mn-ea"/>
              </a:rPr>
              <a:t>app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에 </a:t>
            </a:r>
            <a:r>
              <a:rPr lang="en-US" altLang="ko-KR" sz="1800" dirty="0" err="1" smtClean="0">
                <a:latin typeface="+mn-ea"/>
              </a:rPr>
              <a:t>kapt</a:t>
            </a:r>
            <a:r>
              <a:rPr lang="en-US" altLang="ko-KR" sz="1800" dirty="0" smtClean="0">
                <a:latin typeface="+mn-ea"/>
              </a:rPr>
              <a:t> plugin </a:t>
            </a:r>
            <a:r>
              <a:rPr lang="ko-KR" altLang="en-US" sz="1800" dirty="0" smtClean="0">
                <a:latin typeface="+mn-ea"/>
              </a:rPr>
              <a:t>추가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4803" y="3200574"/>
            <a:ext cx="4496765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apply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plugin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'kotlin-kapt'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6543" y="4624573"/>
            <a:ext cx="8470547" cy="76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4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err="1">
                <a:latin typeface="+mn-ea"/>
              </a:rPr>
              <a:t>gradle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sz="1800" dirty="0" err="1">
                <a:latin typeface="+mn-ea"/>
              </a:rPr>
              <a:t>Module:app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의</a:t>
            </a:r>
            <a:r>
              <a:rPr lang="en-US" altLang="ko-KR" sz="1800" dirty="0" smtClean="0">
                <a:latin typeface="+mn-ea"/>
              </a:rPr>
              <a:t> dependencies</a:t>
            </a:r>
            <a:r>
              <a:rPr lang="ko-KR" altLang="en-US" sz="1800" dirty="0" smtClean="0">
                <a:latin typeface="+mn-ea"/>
              </a:rPr>
              <a:t> 에 </a:t>
            </a:r>
            <a:r>
              <a:rPr lang="en-US" altLang="ko-KR" sz="1800" dirty="0" err="1" smtClean="0">
                <a:latin typeface="+mn-ea"/>
              </a:rPr>
              <a:t>databinding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라이브러리 추가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5075473"/>
            <a:ext cx="6169306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databinding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kapt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"com.android.databinding:compiler: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$android_plugin_version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63455" y="3576908"/>
            <a:ext cx="8470547" cy="76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3. </a:t>
            </a:r>
            <a:r>
              <a:rPr lang="en-US" altLang="ko-KR" sz="1800" dirty="0" err="1">
                <a:latin typeface="+mn-ea"/>
              </a:rPr>
              <a:t>gradle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(Project) </a:t>
            </a:r>
            <a:r>
              <a:rPr lang="ko-KR" altLang="en-US" sz="1800" dirty="0" smtClean="0">
                <a:latin typeface="+mn-ea"/>
              </a:rPr>
              <a:t>에 버전 변수 추가</a:t>
            </a:r>
            <a:r>
              <a:rPr lang="en-US" altLang="ko-KR" sz="1800" dirty="0" smtClean="0">
                <a:latin typeface="+mn-ea"/>
              </a:rPr>
              <a:t>  (</a:t>
            </a:r>
            <a:r>
              <a:rPr lang="en-US" altLang="ko-KR" sz="1800" dirty="0" err="1"/>
              <a:t>gradle</a:t>
            </a:r>
            <a:r>
              <a:rPr lang="en-US" altLang="ko-KR" sz="1800" dirty="0"/>
              <a:t> </a:t>
            </a:r>
            <a:r>
              <a:rPr lang="ko-KR" altLang="en-US" sz="1800" dirty="0"/>
              <a:t>버전과 </a:t>
            </a:r>
            <a:r>
              <a:rPr lang="ko-KR" altLang="en-US" sz="1800" dirty="0" smtClean="0"/>
              <a:t>동일하게</a:t>
            </a:r>
            <a:r>
              <a:rPr lang="en-US" altLang="ko-KR" sz="1800" dirty="0" smtClean="0"/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3" y="4029204"/>
            <a:ext cx="527226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.android_plugin_version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'3.1.3'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데이터바인딩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131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5. </a:t>
            </a:r>
            <a:r>
              <a:rPr lang="ko-KR" altLang="en-US" sz="1800" dirty="0" smtClean="0">
                <a:latin typeface="+mn-ea"/>
              </a:rPr>
              <a:t>레이아웃 </a:t>
            </a:r>
            <a:r>
              <a:rPr lang="en-US" altLang="ko-KR" sz="1800" dirty="0" smtClean="0">
                <a:latin typeface="+mn-ea"/>
              </a:rPr>
              <a:t>XML </a:t>
            </a:r>
            <a:r>
              <a:rPr lang="ko-KR" altLang="en-US" sz="1800" dirty="0" smtClean="0">
                <a:latin typeface="+mn-ea"/>
              </a:rPr>
              <a:t>수정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078" y="1808128"/>
            <a:ext cx="8055980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 version=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&lt;layout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&lt;data&gt;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&lt;variable</a:t>
            </a:r>
            <a:r>
              <a:rPr lang="en-US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"item"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"com.moberan.zoops.rndhub.data.RnDInfo"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&lt;variable</a:t>
            </a:r>
            <a:r>
              <a:rPr lang="en-US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"listener"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"com.moberan.zoops.rndhub.mainfragment.adapter.MyIssueRecyclerViewAdapter.ViewHolder"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&lt;/data&gt;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&lt;LinearLayout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"@android:color/white"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"12dp"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"12dp"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:layout_marginBottom=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"10dp"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:elevation=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"@dimen/item_elevation"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"horizontal"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:clickable=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:onClick=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"@{(v) -&gt; listener.onItemClick(v, item)}"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&lt;TextView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"@+id/item_number"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"@dimen/text_margin"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"@{item.title}"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&lt;TextView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"@dimen/text_margin"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"@{item.cat}"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&lt;/LinearLayout&gt;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&lt;/layout&gt;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데이터바인딩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131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6. </a:t>
            </a:r>
            <a:r>
              <a:rPr lang="ko-KR" altLang="en-US" sz="1800" dirty="0" smtClean="0">
                <a:latin typeface="+mn-ea"/>
              </a:rPr>
              <a:t>소스 수정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024" y="1773803"/>
            <a:ext cx="4427316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MyIssueRecyclerViewAdapter(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List&lt;RnDInfo&gt;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OnListFragmentInteractionListener?)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: RecyclerView.Adapter&lt;MyIssueRecyclerViewAdapter.ViewHolder&gt;()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mOnClickListener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View.OnClickListener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mOnClickListener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View.OnClickListener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 = v.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?.onListFragmentInteraction(item)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(parent: ViewGroup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viewType: Int): ViewHolder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 = LayoutInflater.from(parent.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.inflate(R.layout.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fragment_issue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ViewHolder(view)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onBindViewHolder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(holder: 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position: Int)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[position]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holder.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item.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holder.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mContentView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item.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(holder.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item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setOnClickListener(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mOnClickListener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getItemCount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ViewHolder(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View) : RecyclerView.ViewHolder(mView)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TextView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.item_number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mContentView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TextView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.content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String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super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.toString() +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'"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mContentView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29875" y="1773803"/>
            <a:ext cx="444467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MyIssueRecyclerViewAdapter(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List&lt;RnDInfo&gt;)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: RecyclerView.Adapter&lt;MyIssueRecyclerViewAdapter.ViewHolder&gt;()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(parent: ViewGroup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viewType: Int): ViewHolder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binding: ViewDataBinding = FragmentIssueBinding.inflate(LayoutInflater.from(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ViewHolder(binding)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onBindViewHolder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(holder: ViewHolder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position: Int)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[position]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holder.setBinding(item)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getItemCount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mValues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ViewHolder(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mBinding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ViewDataBinding) : RecyclerView.ViewHolder(mBinding.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onItemClick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(v: 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item: RnDInfo)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Toast.makeText(v.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"Issue Item Click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setBinding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(item: RnDInfo)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mBinding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.setVariable(BR.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mBinding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.setVariable(BR.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14464" y="1433318"/>
            <a:ext cx="387752" cy="51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데이터바인딩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802" y="1906486"/>
            <a:ext cx="83655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layout </a:t>
            </a:r>
            <a:r>
              <a:rPr lang="ko-KR" altLang="en-US" dirty="0" smtClean="0"/>
              <a:t>이라는 태그로 전체 요소를 감싸야 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요소와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루트 요소가 온다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</a:t>
            </a:r>
            <a:r>
              <a:rPr lang="ko-KR" altLang="en-US" dirty="0" smtClean="0"/>
              <a:t>요소에 바인딩 할 객체 타입과 이름을 기술한다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데이터도 가능하고 이벤트를 받을 객체도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요소에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요소에서 기술한 객체를 이름으로 접근할 수 있다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객체가 바뀌면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요소도 바뀔 수 있다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android:text="@{item.title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}"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와 같이 접근한다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android:onClick="@{(v) -&gt; listener.onItemClick(v, item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)}"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처럼 이벤트 호출도 가능하다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레이아웃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xml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파일 이름에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매핑되는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바인딩 클래스가 생성된다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Fragment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 생성된 클래스를 이용하고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FragmentIssueBinding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Activity </a:t>
            </a:r>
            <a:r>
              <a:rPr lang="ko-KR" altLang="en-US" dirty="0" smtClean="0"/>
              <a:t>는 </a:t>
            </a:r>
            <a:r>
              <a:rPr lang="pl-PL" altLang="ko-KR" dirty="0" smtClean="0"/>
              <a:t>binding</a:t>
            </a:r>
            <a:r>
              <a:rPr lang="pl-PL" altLang="ko-KR" dirty="0"/>
              <a:t> = DataBindingUtil.setContentView(this, </a:t>
            </a:r>
            <a:r>
              <a:rPr lang="pl-PL" altLang="ko-KR" dirty="0" smtClean="0"/>
              <a:t>R.layout.activity_main)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처럼 사용한다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mBinding.setVariable(BR.</a:t>
            </a:r>
            <a:r>
              <a:rPr lang="ko-KR" altLang="ko-KR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item)</a:t>
            </a:r>
            <a:b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mBinding.setVariable(BR.</a:t>
            </a:r>
            <a:r>
              <a:rPr lang="ko-KR" altLang="ko-KR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listener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this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처럼 바인딩 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9721</TotalTime>
  <Words>522</Words>
  <Application>Microsoft Office PowerPoint</Application>
  <PresentationFormat>화면 슬라이드 쇼(4:3)</PresentationFormat>
  <Paragraphs>149</Paragraphs>
  <Slides>18</Slides>
  <Notes>18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나눔고딕</vt:lpstr>
      <vt:lpstr>Wingdings</vt:lpstr>
      <vt:lpstr>Arial</vt:lpstr>
      <vt:lpstr>굴림체</vt:lpstr>
      <vt:lpstr>Office 테마</vt:lpstr>
      <vt:lpstr>    코틀린을 이용한 안드로이드 프로그래밍 실습 </vt:lpstr>
      <vt:lpstr>강의소개 #2</vt:lpstr>
      <vt:lpstr>Kotlin – 6일차 회고</vt:lpstr>
      <vt:lpstr>6일차 과제 확인</vt:lpstr>
      <vt:lpstr>데이터 바인딩 및 아이템 레이아웃 수정</vt:lpstr>
      <vt:lpstr>Kotlin – 데이터바인딩</vt:lpstr>
      <vt:lpstr>Kotlin – 데이터바인딩</vt:lpstr>
      <vt:lpstr>Kotlin – 데이터바인딩</vt:lpstr>
      <vt:lpstr>Kotlin – 데이터바인딩</vt:lpstr>
      <vt:lpstr>Kotlin – 데이터바인딩</vt:lpstr>
      <vt:lpstr>Kotlin – 아이템 레이아웃 수정</vt:lpstr>
      <vt:lpstr>Kotlin – 아이템 레이아웃 수정</vt:lpstr>
      <vt:lpstr>Kotlin – Glide 사용 </vt:lpstr>
      <vt:lpstr>Kotlin – Glide 사용 (데이터 바인딩 연결과 함께) </vt:lpstr>
      <vt:lpstr>Kotlin – Glide 사용 (데이터 바인딩 연결과 함께) </vt:lpstr>
      <vt:lpstr>Kotlin – Glide 사용 (데이터 바인딩 연결과 함께) </vt:lpstr>
      <vt:lpstr>과제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1091</cp:revision>
  <cp:lastPrinted>2015-07-01T03:29:24Z</cp:lastPrinted>
  <dcterms:created xsi:type="dcterms:W3CDTF">2011-08-24T01:05:33Z</dcterms:created>
  <dcterms:modified xsi:type="dcterms:W3CDTF">2018-07-09T20:14:35Z</dcterms:modified>
</cp:coreProperties>
</file>