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331" r:id="rId3"/>
    <p:sldId id="332" r:id="rId4"/>
    <p:sldId id="364" r:id="rId5"/>
    <p:sldId id="368" r:id="rId6"/>
    <p:sldId id="369" r:id="rId7"/>
    <p:sldId id="371" r:id="rId8"/>
    <p:sldId id="373" r:id="rId9"/>
    <p:sldId id="372" r:id="rId10"/>
    <p:sldId id="374" r:id="rId11"/>
    <p:sldId id="375" r:id="rId12"/>
    <p:sldId id="370" r:id="rId13"/>
    <p:sldId id="380" r:id="rId14"/>
    <p:sldId id="377" r:id="rId15"/>
    <p:sldId id="381" r:id="rId16"/>
    <p:sldId id="382" r:id="rId17"/>
    <p:sldId id="378" r:id="rId18"/>
    <p:sldId id="379" r:id="rId19"/>
    <p:sldId id="376" r:id="rId20"/>
    <p:sldId id="345" r:id="rId21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3044" autoAdjust="0"/>
  </p:normalViewPr>
  <p:slideViewPr>
    <p:cSldViewPr snapToGrid="0">
      <p:cViewPr varScale="1">
        <p:scale>
          <a:sx n="161" d="100"/>
          <a:sy n="161" d="100"/>
        </p:scale>
        <p:origin x="126" y="193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040" y="3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1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07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92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004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1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08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48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69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52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3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9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3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85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54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573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857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42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oops/2018-kotlin-ex-sv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i="1" dirty="0" err="1"/>
              <a:t>코틀린을</a:t>
            </a:r>
            <a:r>
              <a:rPr lang="ko-KR" altLang="en-US" sz="2000" i="1" dirty="0"/>
              <a:t> 이용한 </a:t>
            </a:r>
            <a:r>
              <a:rPr lang="ko-KR" altLang="en-US" sz="2000" i="1" dirty="0" err="1"/>
              <a:t>안드로이드</a:t>
            </a:r>
            <a:r>
              <a:rPr lang="ko-KR" altLang="en-US" sz="2000" i="1" dirty="0"/>
              <a:t> 프로그래밍 </a:t>
            </a:r>
            <a:r>
              <a:rPr lang="ko-KR" altLang="en-US" sz="2000" i="1" dirty="0" smtClean="0"/>
              <a:t>실습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n-ea"/>
              </a:rPr>
              <a:t>코틀린</a:t>
            </a:r>
            <a:endParaRPr lang="en-US" altLang="ko-KR" sz="9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600" dirty="0" err="1" smtClean="0"/>
              <a:t>SQLiteOpenHelper</a:t>
            </a:r>
            <a:r>
              <a:rPr lang="en-US" altLang="ko-KR" sz="3600" dirty="0" smtClean="0"/>
              <a:t> #4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>
                <a:latin typeface="+mn-ea"/>
              </a:rPr>
              <a:t>저장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4803" y="2287503"/>
            <a:ext cx="8365539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dao = RnDInfoDao.newInstance(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@IssueFragment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!!.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applicationContext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response.body()?.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forEach 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mDatas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dao.insertRndInfo(</a:t>
            </a: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8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n-ea"/>
              </a:rPr>
              <a:t>코틀린</a:t>
            </a:r>
            <a:endParaRPr lang="en-US" altLang="ko-KR" sz="9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600" dirty="0" err="1" smtClean="0"/>
              <a:t>SQLiteOpenHelper</a:t>
            </a:r>
            <a:r>
              <a:rPr lang="en-US" altLang="ko-KR" sz="3600" dirty="0" smtClean="0"/>
              <a:t> #5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>
                <a:latin typeface="+mn-ea"/>
              </a:rPr>
              <a:t>조회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검색</a:t>
            </a:r>
            <a:r>
              <a:rPr lang="en-US" altLang="ko-KR" sz="2000" dirty="0" smtClean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4803" y="2185670"/>
            <a:ext cx="8406001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mDatas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.clear()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dao = RnDInfoDao.newInstance(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!!.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applicationContext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mDatas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.addAll(dao.getRndInfos())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adapter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?.notifyDataSetChanged()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n-ea"/>
              </a:rPr>
              <a:t>코틀린</a:t>
            </a:r>
            <a:endParaRPr lang="en-US" altLang="ko-KR" sz="9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600" dirty="0">
                <a:latin typeface="+mn-ea"/>
              </a:rPr>
              <a:t>Room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20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9105"/>
            <a:ext cx="750622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SQLite</a:t>
            </a:r>
            <a:r>
              <a:rPr lang="ko-KR" altLang="en-US" sz="2000" dirty="0"/>
              <a:t>의 추상화 </a:t>
            </a:r>
            <a:r>
              <a:rPr lang="en-US" altLang="ko-KR" sz="2000" dirty="0" smtClean="0"/>
              <a:t>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SQLite</a:t>
            </a:r>
            <a:r>
              <a:rPr lang="ko-KR" altLang="en-US" sz="2000" dirty="0"/>
              <a:t>의 모든 기능을 활용하여 유연한 </a:t>
            </a:r>
            <a:r>
              <a:rPr lang="en-US" altLang="ko-KR" sz="2000" dirty="0"/>
              <a:t>database </a:t>
            </a:r>
            <a:r>
              <a:rPr lang="ko-KR" altLang="en-US" sz="2000" dirty="0"/>
              <a:t>접근을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Room</a:t>
            </a:r>
            <a:r>
              <a:rPr lang="ko-KR" altLang="en-US" sz="2000" dirty="0"/>
              <a:t>의 </a:t>
            </a:r>
            <a:r>
              <a:rPr lang="en-US" altLang="ko-KR" sz="2000" dirty="0"/>
              <a:t>3</a:t>
            </a:r>
            <a:r>
              <a:rPr lang="ko-KR" altLang="en-US" sz="2000" dirty="0"/>
              <a:t>가지 </a:t>
            </a:r>
            <a:r>
              <a:rPr lang="en-US" altLang="ko-KR" sz="2000" dirty="0"/>
              <a:t>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DAO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39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n-ea"/>
              </a:rPr>
              <a:t>코틀린</a:t>
            </a:r>
            <a:endParaRPr lang="en-US" altLang="ko-KR" sz="9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600" dirty="0">
                <a:latin typeface="+mn-ea"/>
              </a:rPr>
              <a:t>Room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20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9105"/>
            <a:ext cx="37028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+mn-ea"/>
              </a:rPr>
              <a:t>Build.gradle</a:t>
            </a:r>
            <a:endParaRPr lang="en-US" altLang="ko-KR" sz="20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Room dependency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+mn-ea"/>
              </a:rPr>
              <a:t>Coroutines</a:t>
            </a:r>
            <a:r>
              <a:rPr lang="en-US" altLang="ko-KR" sz="2000" dirty="0" smtClean="0">
                <a:latin typeface="+mn-ea"/>
              </a:rPr>
              <a:t> dependency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2298" y="2586127"/>
            <a:ext cx="836553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Room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implementation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'org.jetbrains.kotlinx:kotlinx-coroutines-android:0.23.4'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implementation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'android.arch.persistence.room:runtime:1.0.0-rc1'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kapt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'android.arch.persistence.room:compiler:1.0.0-rc1'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n-ea"/>
              </a:rPr>
              <a:t>코틀린</a:t>
            </a:r>
            <a:endParaRPr lang="en-US" altLang="ko-KR" sz="9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600" dirty="0">
                <a:latin typeface="+mn-ea"/>
              </a:rPr>
              <a:t>Database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2000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3455" y="1496278"/>
            <a:ext cx="8507348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RnDInfoRoom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@Database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entities =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arrayOf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(RnDInfo::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version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exportSchema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@TypeConverters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(Converters::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abstract class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RnDInfoDatabase : RoomDatabase()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abstract 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rndInfoRoomDao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: RndInfoRoomDao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………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………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companion object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database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RnDInfoDatabase?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getInstance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(ctx:Context?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 RnDInfoDatabase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database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&amp;&amp; ctx !=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database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Room.databaseBuilder&lt;RnDInfoDatabase&gt;(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ctx!!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RnDInfoDatabase::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java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"rndinfodb-room-db"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).fallbackToDestructiveMigration().build()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database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!!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n-ea"/>
              </a:rPr>
              <a:t>코틀린</a:t>
            </a:r>
            <a:endParaRPr lang="en-US" altLang="ko-KR" sz="9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600" dirty="0">
                <a:latin typeface="+mn-ea"/>
              </a:rPr>
              <a:t>DAO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2000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803" y="1555115"/>
            <a:ext cx="8507348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RnDInfoRoom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………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@Dao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interface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RndInfoRoomDao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@Query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"SELECT _id, title, readCnt, cat, asocicateWord, researcherCnt, catIconUrl FROM TBL_RNDINFO"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getRndInfos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 List&lt;RnDInfo&gt;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@Insert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onConflict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OnConflictStrategy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REPLACE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insertRndInfo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(info: RnDInfo)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@Update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update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(info: RnDInfo)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@Delete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delete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(info: RnDInfo)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………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en-US" altLang="ko-KR" sz="800" dirty="0" smtClean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n-ea"/>
              </a:rPr>
              <a:t>코틀린</a:t>
            </a:r>
            <a:endParaRPr lang="en-US" altLang="ko-KR" sz="9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600" dirty="0">
                <a:latin typeface="+mn-ea"/>
              </a:rPr>
              <a:t>Entity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2000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5390" y="3864671"/>
            <a:ext cx="8507348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RnDInfoRoom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………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Converters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mGson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Gson()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@TypeConverter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(v: String?): MutableList&lt;String&gt;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mGson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.fromJson(v?: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"[]"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object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TypeToken&lt;MutableList&lt;String&gt;&gt;(){}.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@TypeConverter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ListToString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(l: MutableList&lt;String&gt;?): String?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mGson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.toJson(l?.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toTypedArray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………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rgbClr val="A9B7C6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5620" y="1650164"/>
            <a:ext cx="846688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@Entity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tableName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"TBL_RNDINFO"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RnDInfo(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readCnt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:Int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String?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@TypeConverters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(RnDInfoRoom.Converters::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asocicateWord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:MutableList&lt;String&gt;?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researcherCnt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:Int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catIconUrl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String?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@PrimaryKey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autoGenerate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:Int = 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n-ea"/>
              </a:rPr>
              <a:t>코틀린</a:t>
            </a:r>
            <a:endParaRPr lang="en-US" altLang="ko-KR" sz="9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 </a:t>
            </a:r>
            <a:r>
              <a:rPr lang="ko-KR" altLang="en-US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저</a:t>
            </a:r>
            <a:r>
              <a:rPr lang="ko-KR" altLang="en-US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장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2000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16067" y="754817"/>
            <a:ext cx="5314275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requestData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ApiUtil.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mIssueService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!!.getRnDIssueList().enqueue(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object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Callback&lt;RnDInfoRes&gt;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onResponse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(call: Call&lt;RnDInfoRes&gt;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response: Response&lt;RnDInfoRes&gt;)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mDatas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.clear()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var dao = RnDInfoDao.newInstance(this@IssueFragment.context!!.applicationContext)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dao = RnDInfoRoom.getInstance().rndInfoRoomDao()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async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response.body()?.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forEach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mDatas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.add(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dao.insertRndInfo(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catch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(ex: Exception)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ex.printStackTrace()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list.post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"IssueFragment : notifyDataSetChanged"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list.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adapter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?.notifyDataSetChanged()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}</a:t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Toast.makeText(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@IssueFragment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"onResponse"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Toast.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).show()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catch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(ex: Exception)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ex.printStackTrace()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finally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swipe_refresh_layout.setRefreshing(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onFailure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(call: Call&lt;RnDInfoRes&gt;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t: Throwable)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mDatas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.clear()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list.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adapter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?.notifyDataSetChanged()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Toast.makeText(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@IssueFragment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"onFailure"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Toast.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).show()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catch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(ex: Exception)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}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finally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swipe_refresh_layout.setRefreshing(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3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n-ea"/>
              </a:rPr>
              <a:t>코틀린</a:t>
            </a:r>
            <a:endParaRPr lang="en-US" altLang="ko-KR" sz="9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조회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2000" dirty="0"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6543" y="1633487"/>
            <a:ext cx="8514260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requestData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mDatas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.clear()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var dao = RnDInfoDao.newInstance(this.context!!.applicationContext)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dao = RnDInfoRoom.getInstance().rndInfoRoomDao()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async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mDatas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.addAll(dao.getRndInfos())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list.post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adapter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?.notifyDataSetChanged()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Toast.makeText(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context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"onResponse"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Toast.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LENGTH_SHORT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).show()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catch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(ex: Exception)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ex.printStackTrace()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finally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swipe_refresh_layout.setRefreshing(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}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n-ea"/>
              </a:rPr>
              <a:t>코틀린</a:t>
            </a:r>
            <a:endParaRPr lang="en-US" altLang="ko-KR" sz="9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600" dirty="0" smtClean="0">
                <a:latin typeface="+mn-ea"/>
              </a:rPr>
              <a:t>Room - </a:t>
            </a:r>
            <a:r>
              <a:rPr lang="ko-KR" altLang="en-US" sz="3600" dirty="0" err="1" smtClean="0">
                <a:latin typeface="+mn-ea"/>
              </a:rPr>
              <a:t>마이그레이션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20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9105"/>
            <a:ext cx="66958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Database migration </a:t>
            </a:r>
            <a:r>
              <a:rPr lang="ko-KR" altLang="en-US" sz="2000" dirty="0" smtClean="0"/>
              <a:t>이 필요한 경우 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migration </a:t>
            </a:r>
            <a:r>
              <a:rPr lang="ko-KR" altLang="en-US" sz="2000" b="1" dirty="0"/>
              <a:t>코드가 없으면 </a:t>
            </a:r>
            <a:r>
              <a:rPr lang="en-US" altLang="ko-KR" sz="2000" b="1" dirty="0"/>
              <a:t>Room</a:t>
            </a:r>
            <a:r>
              <a:rPr lang="ko-KR" altLang="en-US" sz="2000" b="1" dirty="0"/>
              <a:t>은 </a:t>
            </a:r>
            <a:r>
              <a:rPr lang="en-US" altLang="ko-KR" sz="2000" b="1" dirty="0"/>
              <a:t>DB</a:t>
            </a:r>
            <a:r>
              <a:rPr lang="ko-KR" altLang="en-US" sz="2000" b="1" dirty="0"/>
              <a:t>를 그냥 </a:t>
            </a:r>
            <a:r>
              <a:rPr lang="en-US" altLang="ko-KR" sz="2000" b="1" dirty="0" smtClean="0"/>
              <a:t>rebuild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기존 데이터 삭제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21" y="2533517"/>
            <a:ext cx="5617478" cy="268151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803" y="5659277"/>
            <a:ext cx="7404767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database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Room.databaseBuilder&lt;RnDInfoDatabase&gt;(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ctx!!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RnDInfoDatabase::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java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"rndinfodb-room-db"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).fallbackToDestructiveMigration().build()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안드로이드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소개 및 이해 </a:t>
            </a:r>
            <a:r>
              <a:rPr lang="ko-KR" altLang="en-US" sz="1400" dirty="0" smtClean="0"/>
              <a:t>개발환경</a:t>
            </a:r>
            <a:endParaRPr lang="en-US" altLang="ko-KR" sz="1400" dirty="0" smtClean="0"/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기초 프로그래밍</a:t>
            </a:r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객체지향 </a:t>
            </a:r>
            <a:r>
              <a:rPr lang="ko-KR" altLang="en-US" sz="1400" dirty="0" smtClean="0"/>
              <a:t>프로그래밍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 smtClean="0"/>
              <a:t>3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함수형 프로그래밍</a:t>
            </a:r>
          </a:p>
          <a:p>
            <a:pPr fontAlgn="base" latinLnBrk="0"/>
            <a:endParaRPr lang="en-US" altLang="ko-KR" sz="1400" dirty="0"/>
          </a:p>
          <a:p>
            <a:r>
              <a:rPr lang="en-US" altLang="ko-KR" sz="1400" dirty="0"/>
              <a:t>4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제너릭</a:t>
            </a:r>
            <a:r>
              <a:rPr lang="ko-KR" altLang="en-US" sz="1400" dirty="0" smtClean="0"/>
              <a:t> 프로그래밍</a:t>
            </a:r>
            <a:endParaRPr lang="en-US" altLang="ko-KR" sz="1400" dirty="0" smtClean="0"/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5~9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fontAlgn="base" latinLnBrk="0"/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코틀린을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이용한 </a:t>
            </a:r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안드로이드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실습</a:t>
            </a:r>
            <a:endPara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dirty="0" smtClean="0"/>
              <a:t>10</a:t>
            </a:r>
            <a:r>
              <a:rPr lang="ko-KR" altLang="en-US" sz="1400" dirty="0" smtClean="0"/>
              <a:t>일차 </a:t>
            </a:r>
            <a:r>
              <a:rPr lang="en-US" altLang="ko-KR" sz="1400" dirty="0" smtClean="0"/>
              <a:t>: </a:t>
            </a:r>
          </a:p>
          <a:p>
            <a:pPr fontAlgn="base" latinLnBrk="0"/>
            <a:r>
              <a:rPr lang="ko-KR" altLang="en-US" sz="1400" dirty="0" smtClean="0"/>
              <a:t>실습 리뷰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7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8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05901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Nodejs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로 검색 서버 제작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  <a:hlinkClick r:id="rId3"/>
              </a:rPr>
              <a:t>https://github.com/zoops/2018-kotlin-ex-svr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Heroku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 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Node 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로 만든 더미 서버 생성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안드로이드에</a:t>
            </a: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검색 기능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추가</a:t>
            </a:r>
            <a:endParaRPr lang="en-US" altLang="ko-KR" b="1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21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코틀린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안드로이드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실습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232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과제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최대한 비슷하게 마무리 작성</a:t>
            </a:r>
          </a:p>
        </p:txBody>
      </p:sp>
      <p:pic>
        <p:nvPicPr>
          <p:cNvPr id="7" name="Picture 4" descr="E:\idas\inu\rndlab\doc\R&amp;amp;D hub_1\04_검색_분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03" y="2001276"/>
            <a:ext cx="2285714" cy="380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E:\idas\inu\rndlab\doc\R&amp;amp;D hub_1\05_검색_경쟁사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703" y="2002352"/>
            <a:ext cx="2285714" cy="380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E:\idas\inu\rndlab\doc\R&amp;amp;D hub_1\03_검색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28" y="2002072"/>
            <a:ext cx="2285714" cy="38095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6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n-ea"/>
              </a:rPr>
              <a:t>코틀린</a:t>
            </a:r>
            <a:endParaRPr lang="en-US" altLang="ko-KR" sz="9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Android Database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20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9105"/>
            <a:ext cx="395197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+mn-ea"/>
              </a:rPr>
              <a:t>SQLite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SQLiteDatabase</a:t>
            </a:r>
            <a:r>
              <a:rPr lang="en-US" altLang="ko-KR" sz="2800" dirty="0"/>
              <a:t>  </a:t>
            </a:r>
            <a:endParaRPr lang="en-US" altLang="ko-KR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 err="1" smtClean="0"/>
              <a:t>SQLiteOpenHelper</a:t>
            </a:r>
            <a:endParaRPr lang="en-US" altLang="ko-KR" sz="28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+mn-ea"/>
              </a:rPr>
              <a:t>Room</a:t>
            </a:r>
            <a:endParaRPr lang="en-US" altLang="ko-KR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19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n-ea"/>
              </a:rPr>
              <a:t>코틀린</a:t>
            </a:r>
            <a:endParaRPr lang="en-US" altLang="ko-KR" sz="9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600" dirty="0" err="1"/>
              <a:t>SQLiteDatabase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20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9105"/>
            <a:ext cx="9007594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+mn-ea"/>
              </a:rPr>
              <a:t>Context </a:t>
            </a:r>
            <a:r>
              <a:rPr lang="ko-KR" altLang="en-US" sz="2800" dirty="0" smtClean="0">
                <a:latin typeface="+mn-ea"/>
              </a:rPr>
              <a:t>의 </a:t>
            </a:r>
            <a:r>
              <a:rPr lang="en-US" altLang="ko-KR" sz="2800" dirty="0" err="1" smtClean="0">
                <a:latin typeface="+mn-ea"/>
              </a:rPr>
              <a:t>openOrCreateDatabase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함수 이용해 생성</a:t>
            </a:r>
            <a:endParaRPr lang="en-US" altLang="ko-KR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 smtClean="0">
                <a:latin typeface="+mn-ea"/>
              </a:rPr>
              <a:t>SQLiteDatabase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생성</a:t>
            </a:r>
            <a:endParaRPr lang="en-US" altLang="ko-KR" sz="28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+mn-ea"/>
              </a:rPr>
              <a:t>리턴으로</a:t>
            </a:r>
            <a:r>
              <a:rPr lang="ko-KR" altLang="en-US" sz="2800" dirty="0" smtClean="0">
                <a:latin typeface="+mn-ea"/>
              </a:rPr>
              <a:t>  </a:t>
            </a:r>
            <a:r>
              <a:rPr lang="en-US" altLang="ko-KR" sz="2800" dirty="0" err="1" smtClean="0">
                <a:latin typeface="+mn-ea"/>
              </a:rPr>
              <a:t>SQLiteDatabase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를 받는다</a:t>
            </a:r>
            <a:r>
              <a:rPr lang="en-US" altLang="ko-KR" sz="2800" dirty="0" smtClean="0">
                <a:latin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 smtClean="0">
                <a:latin typeface="+mn-ea"/>
              </a:rPr>
              <a:t>SQLiteDatabase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로 </a:t>
            </a:r>
            <a:r>
              <a:rPr lang="en-US" altLang="ko-KR" sz="2800" dirty="0" smtClean="0">
                <a:latin typeface="+mn-ea"/>
              </a:rPr>
              <a:t>Database </a:t>
            </a:r>
            <a:r>
              <a:rPr lang="ko-KR" altLang="en-US" sz="2800" dirty="0" smtClean="0">
                <a:latin typeface="+mn-ea"/>
              </a:rPr>
              <a:t>작업을 한다</a:t>
            </a:r>
            <a:r>
              <a:rPr lang="en-US" altLang="ko-KR" sz="2800" dirty="0" smtClean="0"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+mn-ea"/>
              </a:rPr>
              <a:t>SQL </a:t>
            </a:r>
            <a:r>
              <a:rPr lang="ko-KR" altLang="en-US" sz="2800" dirty="0" smtClean="0">
                <a:latin typeface="+mn-ea"/>
              </a:rPr>
              <a:t>문을 만들어 작업</a:t>
            </a:r>
            <a:endParaRPr lang="en-US" altLang="ko-KR" sz="2800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+mn-ea"/>
              </a:rPr>
              <a:t>Create table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+mn-ea"/>
              </a:rPr>
              <a:t>Insert / update / delete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800" dirty="0" err="1" smtClean="0">
                <a:latin typeface="+mn-ea"/>
              </a:rPr>
              <a:t>execSQL</a:t>
            </a:r>
            <a:endParaRPr lang="en-US" altLang="ko-KR" sz="2800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+mn-ea"/>
              </a:rPr>
              <a:t>query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800" dirty="0" err="1" smtClean="0">
                <a:latin typeface="+mn-ea"/>
              </a:rPr>
              <a:t>rawQuery</a:t>
            </a:r>
            <a:endParaRPr lang="en-US" altLang="ko-KR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76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n-ea"/>
              </a:rPr>
              <a:t>코틀린</a:t>
            </a:r>
            <a:endParaRPr lang="en-US" altLang="ko-KR" sz="9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600" dirty="0" err="1" smtClean="0"/>
              <a:t>SQLiteOpenHelper</a:t>
            </a:r>
            <a:r>
              <a:rPr lang="en-US" altLang="ko-KR" sz="3600" dirty="0" smtClean="0"/>
              <a:t> #1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20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9105"/>
            <a:ext cx="8589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 smtClean="0">
                <a:latin typeface="+mn-ea"/>
              </a:rPr>
              <a:t>SQLiteDatabase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의 생성</a:t>
            </a:r>
            <a:r>
              <a:rPr lang="en-US" altLang="ko-KR" sz="2800" dirty="0" smtClean="0">
                <a:latin typeface="+mn-ea"/>
              </a:rPr>
              <a:t>/</a:t>
            </a:r>
            <a:r>
              <a:rPr lang="ko-KR" altLang="en-US" sz="2800" dirty="0" smtClean="0">
                <a:latin typeface="+mn-ea"/>
              </a:rPr>
              <a:t>업데이트 를 편하게 관리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803" y="2032108"/>
            <a:ext cx="8365539" cy="39087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const val </a:t>
            </a:r>
            <a:r>
              <a:rPr lang="ko-KR" altLang="ko-KR" sz="800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DATABASENAME 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 </a:t>
            </a:r>
            <a:r>
              <a:rPr lang="ko-KR" altLang="ko-KR" sz="8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"rndinfodb"</a:t>
            </a:r>
            <a:br>
              <a:rPr lang="ko-KR" altLang="ko-KR" sz="8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const val </a:t>
            </a:r>
            <a:r>
              <a:rPr lang="ko-KR" altLang="ko-KR" sz="800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TABLENAME 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8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"TBL_RNDINFO"</a:t>
            </a:r>
            <a:br>
              <a:rPr lang="ko-KR" altLang="ko-KR" sz="8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const val </a:t>
            </a:r>
            <a:r>
              <a:rPr lang="ko-KR" altLang="ko-KR" sz="800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DATABASEVER 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8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br>
              <a:rPr lang="ko-KR" altLang="ko-KR" sz="8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800" dirty="0">
                <a:solidFill>
                  <a:srgbClr val="6897BB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RnDInfoDao </a:t>
            </a:r>
            <a:r>
              <a:rPr lang="ko-KR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private constructor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(ctx:Context): SQLiteOpenHelper(ctx</a:t>
            </a:r>
            <a:r>
              <a:rPr lang="ko-KR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800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DATABASENAME</a:t>
            </a:r>
            <a:r>
              <a:rPr lang="ko-KR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null, </a:t>
            </a:r>
            <a:r>
              <a:rPr lang="ko-KR" altLang="ko-KR" sz="800" i="1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DATABASEVER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lang="ko-KR" altLang="ko-KR" sz="8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CREATE_TABLE_QUERY 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8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"CREATE TABLE TBL_RNDINFO(_id INTEGER PRIMARY KEY AUTOINCREMENT, title TEXT, readCnt INTEGER, cat TEXT, asocicateWord TEXT, researcherCnt INTEGER, catIconUrl TEXT)"</a:t>
            </a:r>
            <a:br>
              <a:rPr lang="ko-KR" altLang="ko-KR" sz="8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lang="ko-KR" altLang="ko-KR" sz="8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DROP_TABLE_QUERY 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8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"DROP TABLE IF EXISTS TBL_RNDINFO"</a:t>
            </a:r>
            <a:br>
              <a:rPr lang="ko-KR" altLang="ko-KR" sz="8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lang="ko-KR" altLang="ko-KR" sz="8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SELECT_QUERY 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8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"SELECT _id, title, readCnt, cat, asocicateWord, researcherCnt, catIconUrl FROM TBL_RNDINFO"</a:t>
            </a:r>
            <a:br>
              <a:rPr lang="ko-KR" altLang="ko-KR" sz="8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8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lang="ko-KR" altLang="ko-KR" sz="8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mGson 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Gson()</a:t>
            </a:r>
            <a:b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lang="ko-KR" altLang="ko-KR" sz="8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onCreate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(db: SQLiteDatabase?) {</a:t>
            </a:r>
            <a:b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8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데이터 베이스가 생성되면 호출되는 이벤트</a:t>
            </a:r>
            <a:br>
              <a:rPr lang="ko-KR" altLang="ko-KR" sz="8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// 보통 테이블을 생성한다.</a:t>
            </a:r>
            <a:br>
              <a:rPr lang="ko-KR" altLang="ko-KR" sz="8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800" i="1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8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"RnDInfoDao onCreate"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db?.execSQL(</a:t>
            </a:r>
            <a:r>
              <a:rPr lang="ko-KR" altLang="ko-KR" sz="8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CREATE_TABLE_QUERY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lang="ko-KR" altLang="ko-KR" sz="800" dirty="0">
                <a:solidFill>
                  <a:srgbClr val="FFC66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onUpgrade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(db: SQLiteDatabase?</a:t>
            </a:r>
            <a:r>
              <a:rPr lang="ko-KR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oldVersion: Int</a:t>
            </a:r>
            <a:r>
              <a:rPr lang="ko-KR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newVersion: Int) {</a:t>
            </a:r>
            <a:b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8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데이터 베이스 버전이 올라가면 호출되는 이벤트</a:t>
            </a:r>
            <a:br>
              <a:rPr lang="ko-KR" altLang="ko-KR" sz="8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// 보통 기존 테이블을 DROP(삭제) 하고 버전에 맞는 새로운 테이블을 생성한다.</a:t>
            </a:r>
            <a:br>
              <a:rPr lang="ko-KR" altLang="ko-KR" sz="8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// 기존 테이블을 삭제하기 전에 새로운 테이블로 데이터를 옮길 수도 있다.</a:t>
            </a:r>
            <a:br>
              <a:rPr lang="ko-KR" altLang="ko-KR" sz="8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800" i="1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8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"RnDInfoDao onUpgrade : </a:t>
            </a:r>
            <a:r>
              <a:rPr lang="ko-KR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oldVersion</a:t>
            </a:r>
            <a:r>
              <a:rPr lang="ko-KR" altLang="ko-KR" sz="8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8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newVersion</a:t>
            </a:r>
            <a:r>
              <a:rPr lang="ko-KR" altLang="ko-KR" sz="8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db?.execSQL(</a:t>
            </a:r>
            <a:r>
              <a:rPr lang="ko-KR" altLang="ko-KR" sz="8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DROP_TABLE_QUERY</a:t>
            </a: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onCreate(db)</a:t>
            </a:r>
            <a:b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lang="ko-KR" altLang="ko-KR" sz="8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3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n-ea"/>
              </a:rPr>
              <a:t>코틀린</a:t>
            </a:r>
            <a:endParaRPr lang="en-US" altLang="ko-KR" sz="9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600" dirty="0" err="1" smtClean="0"/>
              <a:t>SQLiteOpenHelper</a:t>
            </a:r>
            <a:r>
              <a:rPr lang="en-US" altLang="ko-KR" sz="3600" dirty="0" smtClean="0"/>
              <a:t> #2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2000" dirty="0">
              <a:latin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4802" y="2060755"/>
            <a:ext cx="8496783" cy="39087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insertRndInfo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(info : RnDInfo) : Long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= ContentValues()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data.put(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"title"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info.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data.put(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"readCnt"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info.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readCnt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data.put(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"cat"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info.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data.put(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"asocicateWord"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mGson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.toJson(info.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asocicateWord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toTypedArray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data.put(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"researcherCnt"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info.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researcherCnt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data.put(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"catIconUrl"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info.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catIconUrl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writableDatabase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.insert(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TABLENAME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null,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getRndInfos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 MutableList&lt;RnDInfo&gt;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infos: MutableList&lt;RnDInfo&gt; =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mutableListOf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cursor =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readableDatabase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.rawQuery(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SELECT_QUERY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null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while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(cursor.moveToNext())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infos.add(RnDInfo(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cursor.getString(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)?: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cursor.getInt(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cursor.getString(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)?: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mGson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.fromJson(cursor.getString(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)?: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"[]"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object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:TypeToken&lt;List&lt;String&gt;&gt;(){}.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cursor.getInt(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cursor.getString(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)?: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cursor.getInt(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))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infos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5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latin typeface="+mn-ea"/>
              </a:rPr>
              <a:t>코틀린</a:t>
            </a:r>
            <a:endParaRPr lang="en-US" altLang="ko-KR" sz="9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600" dirty="0" err="1" smtClean="0"/>
              <a:t>SQLiteOpenHelper</a:t>
            </a:r>
            <a:r>
              <a:rPr lang="en-US" altLang="ko-KR" sz="3600" dirty="0" smtClean="0"/>
              <a:t> #3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2000" dirty="0">
              <a:latin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4802" y="2345944"/>
            <a:ext cx="8365539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getReadableDB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 SQLiteDatabase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readableDatabase</a:t>
            </a:r>
            <a:b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dbClose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close()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companion object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@JvmStatic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var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mDao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RnDInfoDao?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fun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newInstance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(ctx:Context): RnDInfoDao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mDao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mDao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RnDInfoDao(ctx)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mDao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!!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11159</TotalTime>
  <Words>302</Words>
  <Application>Microsoft Office PowerPoint</Application>
  <PresentationFormat>화면 슬라이드 쇼(4:3)</PresentationFormat>
  <Paragraphs>139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Wingdings</vt:lpstr>
      <vt:lpstr>나눔고딕</vt:lpstr>
      <vt:lpstr>Arial</vt:lpstr>
      <vt:lpstr>맑은 고딕</vt:lpstr>
      <vt:lpstr>굴림체</vt:lpstr>
      <vt:lpstr>Office 테마</vt:lpstr>
      <vt:lpstr>    코틀린을 이용한 안드로이드 프로그래밍 실습 </vt:lpstr>
      <vt:lpstr>강의소개 #2</vt:lpstr>
      <vt:lpstr>Kotlin – 8일차 회고</vt:lpstr>
      <vt:lpstr>Kotlin – 코틀린 안드로이드 실습</vt:lpstr>
      <vt:lpstr>Kotlin – Android Database</vt:lpstr>
      <vt:lpstr>Kotlin – SQLiteDatabase</vt:lpstr>
      <vt:lpstr>Kotlin – SQLiteOpenHelper #1</vt:lpstr>
      <vt:lpstr>Kotlin – SQLiteOpenHelper #2</vt:lpstr>
      <vt:lpstr>Kotlin – SQLiteOpenHelper #3</vt:lpstr>
      <vt:lpstr>Kotlin – SQLiteOpenHelper #4</vt:lpstr>
      <vt:lpstr>Kotlin – SQLiteOpenHelper #5</vt:lpstr>
      <vt:lpstr>Kotlin – Room</vt:lpstr>
      <vt:lpstr>Kotlin – Room</vt:lpstr>
      <vt:lpstr>Kotlin – Database</vt:lpstr>
      <vt:lpstr>Kotlin – DAO</vt:lpstr>
      <vt:lpstr>Kotlin – Entity</vt:lpstr>
      <vt:lpstr>Kotlin –  저장 </vt:lpstr>
      <vt:lpstr>Kotlin – 조회</vt:lpstr>
      <vt:lpstr>Kotlin – Room - 마이그레이션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1084</cp:revision>
  <cp:lastPrinted>2015-07-01T03:29:24Z</cp:lastPrinted>
  <dcterms:created xsi:type="dcterms:W3CDTF">2011-08-24T01:05:33Z</dcterms:created>
  <dcterms:modified xsi:type="dcterms:W3CDTF">2018-07-19T07:11:14Z</dcterms:modified>
</cp:coreProperties>
</file>