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1" r:id="rId3"/>
    <p:sldId id="332" r:id="rId4"/>
    <p:sldId id="363" r:id="rId5"/>
    <p:sldId id="346" r:id="rId6"/>
    <p:sldId id="347" r:id="rId7"/>
    <p:sldId id="348" r:id="rId8"/>
    <p:sldId id="349" r:id="rId9"/>
    <p:sldId id="350" r:id="rId10"/>
    <p:sldId id="351" r:id="rId11"/>
    <p:sldId id="364" r:id="rId12"/>
    <p:sldId id="357" r:id="rId13"/>
    <p:sldId id="358" r:id="rId14"/>
    <p:sldId id="359" r:id="rId15"/>
    <p:sldId id="360" r:id="rId16"/>
    <p:sldId id="361" r:id="rId17"/>
    <p:sldId id="365" r:id="rId18"/>
    <p:sldId id="366" r:id="rId19"/>
    <p:sldId id="367" r:id="rId20"/>
    <p:sldId id="345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4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1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0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6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30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2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9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ops/2018-kotlin-ex-sv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550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Express </a:t>
            </a:r>
            <a:r>
              <a:rPr lang="ko-KR" altLang="en-US" sz="800" b="1" dirty="0"/>
              <a:t>와 </a:t>
            </a:r>
            <a:r>
              <a:rPr lang="en-US" altLang="ko-KR" sz="800" b="1" dirty="0"/>
              <a:t>Express-generator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/>
              <a:t>Express </a:t>
            </a:r>
            <a:r>
              <a:rPr lang="ko-KR" altLang="en-US" sz="4000" b="1" dirty="0" smtClean="0"/>
              <a:t>와 </a:t>
            </a:r>
            <a:r>
              <a:rPr lang="en-US" altLang="ko-KR" sz="4000" b="1" dirty="0" smtClean="0"/>
              <a:t>Express-generator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2980417"/>
            <a:ext cx="7942435" cy="1591411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ko-KR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npm install </a:t>
            </a:r>
            <a:r>
              <a:rPr lang="ko-KR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express </a:t>
            </a:r>
            <a:r>
              <a:rPr lang="ko-KR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-g</a:t>
            </a:r>
            <a:r>
              <a:rPr lang="ko-KR" altLang="ko-KR" sz="300" dirty="0"/>
              <a:t> </a:t>
            </a:r>
            <a:endParaRPr lang="en-US" altLang="ko-KR" sz="3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FBF40"/>
                </a:solidFill>
                <a:effectLst/>
                <a:latin typeface="Consolas" panose="020B0609020204030204" pitchFamily="49" charset="0"/>
              </a:rPr>
              <a:t>npm install express-generator -g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" dirty="0" smtClean="0">
                <a:latin typeface="Arial" panose="020B0604020202020204" pitchFamily="34" charset="0"/>
              </a:rPr>
              <a:t> </a:t>
            </a:r>
            <a:endParaRPr lang="en-US" altLang="ko-KR" sz="3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express svr-express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&gt; cd .\</a:t>
            </a:r>
            <a:r>
              <a:rPr lang="en-US" altLang="ko-KR" sz="1000" dirty="0" err="1">
                <a:solidFill>
                  <a:srgbClr val="4FBF40"/>
                </a:solidFill>
                <a:latin typeface="Consolas" panose="020B0609020204030204" pitchFamily="49" charset="0"/>
              </a:rPr>
              <a:t>svr</a:t>
            </a: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-express\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install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 smtClean="0">
              <a:solidFill>
                <a:srgbClr val="4FBF4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FBF4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000" dirty="0" err="1" smtClean="0">
                <a:solidFill>
                  <a:srgbClr val="4FBF40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000" dirty="0" smtClean="0">
                <a:solidFill>
                  <a:srgbClr val="4FBF40"/>
                </a:solidFill>
                <a:latin typeface="Consolas" panose="020B0609020204030204" pitchFamily="49" charset="0"/>
              </a:rPr>
              <a:t> start</a:t>
            </a:r>
            <a:endParaRPr lang="ko-KR" altLang="en-US" sz="1000" dirty="0">
              <a:solidFill>
                <a:srgbClr val="4FBF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959" y="1680524"/>
            <a:ext cx="5787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Express : Node.js </a:t>
            </a:r>
            <a:r>
              <a:rPr lang="ko-KR" altLang="en-US" b="1" dirty="0" smtClean="0"/>
              <a:t>의 대표적인 </a:t>
            </a:r>
            <a:r>
              <a:rPr lang="ko-KR" altLang="en-US" b="1" dirty="0" err="1" smtClean="0"/>
              <a:t>웹프레임워크</a:t>
            </a:r>
            <a:endParaRPr lang="en-US" altLang="ko-KR" b="1" dirty="0" smtClean="0"/>
          </a:p>
          <a:p>
            <a:r>
              <a:rPr lang="en-US" altLang="ko-KR" b="1" dirty="0" smtClean="0"/>
              <a:t>Express-generator : Express </a:t>
            </a:r>
            <a:r>
              <a:rPr lang="ko-KR" altLang="en-US" b="1" dirty="0" smtClean="0"/>
              <a:t>보일러 플레이트 </a:t>
            </a:r>
            <a:r>
              <a:rPr lang="ko-KR" altLang="en-US" b="1" dirty="0" err="1" smtClean="0"/>
              <a:t>생성기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550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Express </a:t>
            </a:r>
            <a:r>
              <a:rPr lang="ko-KR" altLang="en-US" sz="800" b="1" dirty="0"/>
              <a:t>와 </a:t>
            </a:r>
            <a:r>
              <a:rPr lang="en-US" altLang="ko-KR" sz="800" b="1" dirty="0"/>
              <a:t>Express-generator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Express </a:t>
            </a:r>
            <a:r>
              <a:rPr lang="en-US" altLang="ko-KR" sz="4000" b="1" dirty="0" err="1" smtClean="0"/>
              <a:t>Svr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456302" y="1071801"/>
            <a:ext cx="4572000" cy="57861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569CD6"/>
                </a:solidFill>
                <a:latin typeface="+mn-ea"/>
              </a:rPr>
              <a:t>// routes/apps.js</a:t>
            </a:r>
          </a:p>
          <a:p>
            <a:r>
              <a:rPr lang="en-US" altLang="ko-KR" sz="1000" dirty="0" err="1" smtClean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+mn-ea"/>
              </a:rPr>
              <a:t>require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'../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express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+mn-ea"/>
              </a:rPr>
              <a:t>require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'express'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router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express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Router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>
                <a:solidFill>
                  <a:srgbClr val="608B4E"/>
                </a:solidFill>
                <a:latin typeface="+mn-ea"/>
              </a:rPr>
              <a:t>/* GET users listing. */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router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'/'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next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{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'invalid request 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uri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router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'/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getRnDInfos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next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{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 {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"result"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msgCode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"100"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"message"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요청 작업 성공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"list"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} 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isFiltered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it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){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it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title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toLowerCase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().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indexOf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||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it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cat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toLowerCase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().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indexOf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);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(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==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it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asocicateWord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some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=&gt;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e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toLowerCase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().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indexOf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);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+mn-ea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router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post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'/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getRnDInfos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req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next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{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filtered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req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body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) 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filtered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filter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=&gt;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isFiltered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req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body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kword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toLowerCase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()) );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res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+mn-ea"/>
              </a:rPr>
              <a:t>send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( {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"result"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+mn-ea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msgCode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"100"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"message"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요청 작업 성공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"list"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filtered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} 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+mn-ea"/>
              </a:rPr>
              <a:t>module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+mn-ea"/>
              </a:rPr>
              <a:t>exports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router</a:t>
            </a:r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;</a:t>
            </a:r>
            <a:endParaRPr lang="en-US" altLang="ko-KR" sz="1000" b="0" dirty="0">
              <a:solidFill>
                <a:srgbClr val="D4D4D4"/>
              </a:solidFill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025" y="1225689"/>
            <a:ext cx="4178586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569CD6"/>
                </a:solidFill>
                <a:latin typeface="+mn-ea"/>
              </a:rPr>
              <a:t>// </a:t>
            </a:r>
            <a:r>
              <a:rPr lang="en-US" altLang="ko-KR" sz="1000" dirty="0" err="1" smtClean="0">
                <a:solidFill>
                  <a:srgbClr val="569CD6"/>
                </a:solidFill>
                <a:latin typeface="+mn-ea"/>
              </a:rPr>
              <a:t>datas</a:t>
            </a:r>
            <a:r>
              <a:rPr lang="en-US" altLang="ko-KR" sz="1000" dirty="0" smtClean="0">
                <a:solidFill>
                  <a:srgbClr val="569CD6"/>
                </a:solidFill>
                <a:latin typeface="+mn-ea"/>
              </a:rPr>
              <a:t>/datas.js</a:t>
            </a:r>
          </a:p>
          <a:p>
            <a:r>
              <a:rPr lang="en-US" altLang="ko-KR" sz="1000" dirty="0" err="1" smtClean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[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"title"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인공세포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readCnt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"cat"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바이오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catIconUrl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"https://zoops.github.io/201807/images/bio.png"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asocicateWord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세포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인공세포막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광합성 세균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endParaRPr lang="ko-KR" altLang="en-US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],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researcherCnt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245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"title"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의료 </a:t>
            </a:r>
            <a:r>
              <a:rPr lang="ko-KR" altLang="en-US" sz="1000" dirty="0" err="1">
                <a:solidFill>
                  <a:srgbClr val="CE9178"/>
                </a:solidFill>
                <a:latin typeface="+mn-ea"/>
              </a:rPr>
              <a:t>빅데이터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readCnt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1001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"cat"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의학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catIconUrl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"https://zoops.github.io/201807/images/med.png"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asocicateWord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 err="1">
                <a:solidFill>
                  <a:srgbClr val="CE9178"/>
                </a:solidFill>
                <a:latin typeface="+mn-ea"/>
              </a:rPr>
              <a:t>헬스케어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 err="1">
                <a:solidFill>
                  <a:srgbClr val="CE9178"/>
                </a:solidFill>
                <a:latin typeface="+mn-ea"/>
              </a:rPr>
              <a:t>빅데이터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건강관리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바이오산업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endParaRPr lang="ko-KR" altLang="en-US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],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researcherCnt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345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},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……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……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D4D4D4"/>
                </a:solidFill>
                <a:latin typeface="+mn-ea"/>
              </a:rPr>
              <a:t>{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"title"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"Block Chain"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readCnt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1008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"cat"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+mn-ea"/>
              </a:rPr>
              <a:t>공학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asocicateWord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BitCoin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000" dirty="0" err="1">
                <a:solidFill>
                  <a:srgbClr val="CE9178"/>
                </a:solidFill>
                <a:latin typeface="+mn-ea"/>
              </a:rPr>
              <a:t>빅데이터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"SCM"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"DAPP"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],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+mn-ea"/>
              </a:rPr>
              <a:t>researcherCnt</a:t>
            </a:r>
            <a:r>
              <a:rPr lang="en-US" altLang="ko-KR" sz="10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9CDCFE"/>
                </a:solidFill>
                <a:latin typeface="+mn-ea"/>
              </a:rPr>
              <a:t> :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+mn-ea"/>
              </a:rPr>
              <a:t>245</a:t>
            </a:r>
            <a:endParaRPr lang="en-US" altLang="ko-KR" sz="1000" dirty="0">
              <a:solidFill>
                <a:srgbClr val="D4D4D4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+mn-ea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+mn-ea"/>
              </a:rPr>
              <a:t>module</a:t>
            </a:r>
            <a:r>
              <a:rPr lang="en-US" altLang="ko-KR" sz="1000" dirty="0" err="1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+mn-ea"/>
              </a:rPr>
              <a:t>exports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+mn-ea"/>
              </a:rPr>
              <a:t>datas</a:t>
            </a:r>
            <a:r>
              <a:rPr lang="en-US" altLang="ko-KR" sz="1000" dirty="0">
                <a:solidFill>
                  <a:srgbClr val="D4D4D4"/>
                </a:solidFill>
                <a:latin typeface="+mn-ea"/>
              </a:rPr>
              <a:t>; </a:t>
            </a:r>
            <a:endParaRPr lang="en-US" altLang="ko-KR" sz="1000" b="0" dirty="0">
              <a:solidFill>
                <a:srgbClr val="D4D4D4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8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89329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altLang="ko-KR" sz="2000" dirty="0" smtClean="0"/>
              <a:t>0. </a:t>
            </a:r>
            <a:r>
              <a:rPr lang="en-US" altLang="ko-KR" sz="2000" dirty="0" err="1" smtClean="0"/>
              <a:t>Heroku</a:t>
            </a:r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Node.js </a:t>
            </a:r>
            <a:r>
              <a:rPr lang="ko-KR" altLang="en-US" sz="2000" dirty="0" err="1" smtClean="0"/>
              <a:t>호스팅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(Ruby </a:t>
            </a:r>
            <a:r>
              <a:rPr lang="ko-KR" altLang="en-US" sz="2000" dirty="0" smtClean="0"/>
              <a:t>등도 가능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유료모델 있으나 </a:t>
            </a:r>
            <a:r>
              <a:rPr lang="ko-KR" altLang="en-US" sz="2000" dirty="0" err="1" smtClean="0"/>
              <a:t>테스트정도는</a:t>
            </a:r>
            <a:r>
              <a:rPr lang="ko-KR" altLang="en-US" sz="2000" dirty="0" smtClean="0"/>
              <a:t> 무료로 이용 가능</a:t>
            </a:r>
            <a:r>
              <a:rPr lang="en-US" altLang="ko-KR" sz="2000" dirty="0" smtClean="0"/>
              <a:t>. 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조금 느리다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아시아 </a:t>
            </a:r>
            <a:r>
              <a:rPr lang="ko-KR" altLang="en-US" sz="2000" dirty="0" err="1" smtClean="0"/>
              <a:t>리전</a:t>
            </a:r>
            <a:r>
              <a:rPr lang="ko-KR" altLang="en-US" sz="2000" dirty="0" smtClean="0"/>
              <a:t> 없음</a:t>
            </a:r>
            <a:r>
              <a:rPr lang="en-US" altLang="ko-KR" sz="2000" dirty="0" smtClean="0"/>
              <a:t>)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이용자 없으면 </a:t>
            </a:r>
            <a:r>
              <a:rPr lang="en-US" altLang="ko-KR" sz="2000" dirty="0" smtClean="0"/>
              <a:t>Sleep </a:t>
            </a:r>
            <a:r>
              <a:rPr lang="ko-KR" altLang="en-US" sz="2000" dirty="0" smtClean="0"/>
              <a:t>모드 들어가고 다시 </a:t>
            </a:r>
            <a:r>
              <a:rPr lang="ko-KR" altLang="en-US" sz="2000" dirty="0" err="1" smtClean="0"/>
              <a:t>실행될때</a:t>
            </a:r>
            <a:r>
              <a:rPr lang="ko-KR" altLang="en-US" sz="2000" dirty="0" smtClean="0"/>
              <a:t> 시간이 걸림</a:t>
            </a:r>
            <a:endParaRPr lang="en-US" altLang="ko-KR" sz="2000" dirty="0" smtClean="0"/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/>
              <a:t>무료는 하루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시간만 사용 가능함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 사용하려면 유료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7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2775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1. Create new app</a:t>
            </a:r>
            <a:endParaRPr lang="ko-KR" altLang="en-US" sz="2000" dirty="0"/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887" y="2095645"/>
            <a:ext cx="6206947" cy="3438940"/>
          </a:xfrm>
          <a:prstGeom prst="rect">
            <a:avLst/>
          </a:prstGeom>
        </p:spPr>
      </p:pic>
      <p:pic>
        <p:nvPicPr>
          <p:cNvPr id="10" name="내용 개체 틀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134" y="4330460"/>
            <a:ext cx="4655281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3866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/>
              <a:t>2</a:t>
            </a:r>
            <a:r>
              <a:rPr lang="en-US" altLang="ko-KR" sz="2000" dirty="0" smtClean="0"/>
              <a:t>. Deploy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543" y="1888403"/>
            <a:ext cx="65306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7549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3. Deploy </a:t>
            </a:r>
            <a:r>
              <a:rPr lang="ko-KR" altLang="en-US" sz="2000" dirty="0" smtClean="0"/>
              <a:t>에서 수동 </a:t>
            </a:r>
            <a:r>
              <a:rPr lang="en-US" altLang="ko-KR" sz="2000" dirty="0" err="1" smtClean="0"/>
              <a:t>Depoly</a:t>
            </a:r>
            <a:r>
              <a:rPr lang="en-US" altLang="ko-KR" sz="2000" dirty="0" smtClean="0"/>
              <a:t> and Enable Automatic Deploys</a:t>
            </a:r>
            <a:endParaRPr lang="ko-KR" altLang="en-US" sz="20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452" y="2005642"/>
            <a:ext cx="74930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Heroku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Node.js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올리기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7593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altLang="ko-KR" sz="2000" dirty="0" smtClean="0"/>
              <a:t>4. Overview </a:t>
            </a:r>
            <a:r>
              <a:rPr lang="ko-KR" altLang="en-US" sz="2000" dirty="0" smtClean="0"/>
              <a:t>에서 확인 및 실행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Heroku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됨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포트번호되고</a:t>
            </a:r>
            <a:r>
              <a:rPr lang="en-US" altLang="ko-KR" sz="2000" dirty="0" smtClean="0"/>
              <a:t>, https </a:t>
            </a:r>
            <a:r>
              <a:rPr lang="ko-KR" altLang="en-US" sz="2000" dirty="0" smtClean="0"/>
              <a:t>로 동작된다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803" y="2196179"/>
            <a:ext cx="8229600" cy="41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레이아웃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xml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011" y="1719601"/>
            <a:ext cx="8234652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 version=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"vertical"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"center"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"@+id/kword"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"150dp"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"40dp"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"center"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"@+id/bt_search"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"30dp"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"30dp"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"@android:drawable/ic_search_category_default"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"center"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android.support.v4.widget.SwipeRefreshLayout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"@+id/swipe_refresh_layout"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android.support.v7.widget.RecyclerView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"@+id/list"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"com.moberan.zoops.rndhub.mainfragment.CategoryFragment"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".mainfragment.CategoryFragment"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:listitem=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"@layout/fragment_category"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android.support.v4.widget.SwipeRefreshLayout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252" y="23105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검색어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EditText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와 검색버튼 추가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LinearLayout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API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858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Nodejs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검색 서버 제작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1933751"/>
            <a:ext cx="4667987" cy="584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BASE_URL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BuildConfig.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API_SERVER_ADDR</a:t>
            </a:r>
            <a:b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ISSUE_URL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"apps/issue/"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CATEGORY_URL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"apps/category/"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PEER_URL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"apps/peer/"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2670792"/>
            <a:ext cx="488948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productFlavors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dev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minSdkVersion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aaptOptions.cruncherEnabled =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resConfigs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"ko"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"xxhdpi"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'"https://kotlin-ex-svr.herokuapp.com/"'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prd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'"https://kotlin-ex-svr.herokuapp.com/"'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3" y="4679979"/>
            <a:ext cx="3717684" cy="584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CategoryService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@POST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"getRnDInfos"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getRnDCategoryList(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@Body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body: RequestBody): Call&lt;RnDInfoRes&gt;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7798" y="18652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Gradle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buildConfigField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주소변경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ApiUtil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주소 변경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Service Interface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메소드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변경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주소변경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POST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변경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Body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파라메터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추가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3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API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호출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0506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검색 버튼 이벤트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핸들러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추가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requestData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검색어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kword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Body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전달하도록 수정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778" y="2464263"/>
            <a:ext cx="3703258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onViewCreated(view: View, savedInstanceState: Bundle?)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.onViewCreated(view, savedInstanceState)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Set the adapter</a:t>
            </a:r>
            <a:b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(list)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layoutManager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LinearLayoutManager(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MyCategoryRecyclerViewAdapter(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bt_search.setOnClickListener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requestData()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swipe_refresh_layout.setOnRefreshListener(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requestData()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7393" y="3207703"/>
            <a:ext cx="5391219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param = JSONObject()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param.put(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"kword"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kword.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 = RequestBody.create(MediaType.parse(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"application/json"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param.toString())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ApiUtil.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mCategoryService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!!.getRnDCategoryList(body).enqueue(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Callback&lt;RnDInfoRes&gt;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onResponse(call: Call&lt;RnDInfoRes&gt;, response: Response&lt;RnDInfoRes&gt;)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response.body()?.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4A86E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@CategoryFragment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"onResponse"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onFailure(call: Call&lt;RnDInfoRes&gt;, t: Throwable)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list.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4A86E8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@CategoryFragment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"onFailure"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859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 바인딩으로 쉽게 데이터를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UI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바인딩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아이템 레이아웃 수정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Glide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사용해 인터넷 이미지 연결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nodejs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서버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+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05901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Nodejs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검색 서버 제작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  <a:hlinkClick r:id="rId3"/>
              </a:rPr>
              <a:t>https://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hlinkClick r:id="rId3"/>
              </a:rPr>
              <a:t>github.com/zoops/2018-kotlin-ex-svr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만든 더미 서버 생성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안드로이드에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검색 기능 추가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83" y="809652"/>
            <a:ext cx="3197403" cy="5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800" dirty="0"/>
              <a:t>node.js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3"/>
              </a:rPr>
              <a:t>https://nodejs.org/en</a:t>
            </a:r>
            <a:r>
              <a:rPr lang="en-US" altLang="ko-KR" sz="1800" dirty="0" smtClean="0">
                <a:hlinkClick r:id="rId3"/>
              </a:rPr>
              <a:t>/</a:t>
            </a:r>
            <a:r>
              <a:rPr lang="en-US" altLang="ko-KR" sz="18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ko-KR" sz="1800" dirty="0" smtClean="0"/>
              <a:t>NPM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(node.js </a:t>
            </a:r>
            <a:r>
              <a:rPr lang="ko-KR" altLang="en-US" sz="1800" dirty="0" err="1" smtClean="0"/>
              <a:t>설치시</a:t>
            </a:r>
            <a:r>
              <a:rPr lang="ko-KR" altLang="en-US" sz="1800" dirty="0" smtClean="0"/>
              <a:t> 자동설치</a:t>
            </a:r>
            <a:r>
              <a:rPr lang="en-US" altLang="ko-KR" sz="18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VisualStudio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Code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: </a:t>
            </a:r>
            <a:r>
              <a:rPr lang="en-US" altLang="ko-KR" sz="1800" dirty="0">
                <a:hlinkClick r:id="rId4"/>
              </a:rPr>
              <a:t>https://code.visualstudio.com</a:t>
            </a:r>
            <a:r>
              <a:rPr lang="en-US" altLang="ko-KR" sz="1800" dirty="0" smtClean="0">
                <a:hlinkClick r:id="rId4"/>
              </a:rPr>
              <a:t>/</a:t>
            </a:r>
            <a:r>
              <a:rPr lang="en-US" altLang="ko-KR" sz="1800" dirty="0" smtClean="0"/>
              <a:t>  (</a:t>
            </a:r>
            <a:r>
              <a:rPr lang="ko-KR" altLang="en-US" sz="1800" dirty="0" smtClean="0"/>
              <a:t>이미 완료</a:t>
            </a:r>
            <a:r>
              <a:rPr lang="en-US" altLang="ko-KR" sz="18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800" dirty="0" smtClean="0"/>
              <a:t>Node </a:t>
            </a:r>
            <a:r>
              <a:rPr lang="ko-KR" altLang="en-US" sz="1800" dirty="0" smtClean="0"/>
              <a:t>프로젝트 생성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init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</a:t>
            </a: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package.json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생성됨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ym typeface="Wingdings" panose="05000000000000000000" pitchFamily="2" charset="2"/>
              </a:rPr>
              <a:t>이미 존재하면 패스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  <a:endParaRPr lang="en-US" altLang="ko-KR" sz="1800" dirty="0" smtClean="0"/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Node_modules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install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설정된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module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들이 설치된다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Coding.</a:t>
            </a:r>
          </a:p>
          <a:p>
            <a:pPr marL="228600" indent="-228600">
              <a:buAutoNum type="arabicPeriod"/>
            </a:pP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start  (or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run)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실행된다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ko-KR" altLang="en-US" sz="1400" dirty="0" smtClean="0"/>
              <a:t>확인한다</a:t>
            </a:r>
            <a:r>
              <a:rPr lang="en-US" altLang="ko-KR" sz="1400" dirty="0" smtClean="0"/>
              <a:t>. 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</a:p>
          <a:p>
            <a:pPr marL="228600" indent="-22860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32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/>
              <a:t>런타임 환경</a:t>
            </a:r>
            <a:r>
              <a:rPr lang="en-US" altLang="ko-KR" dirty="0"/>
              <a:t>....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V8 </a:t>
            </a:r>
            <a:r>
              <a:rPr lang="ko-KR" altLang="en-US" dirty="0"/>
              <a:t>엔진을 이용해서 자바스크립트를 브라우저가 아닌 </a:t>
            </a:r>
            <a:r>
              <a:rPr lang="ko-KR" altLang="en-US" dirty="0" err="1"/>
              <a:t>데스크탑</a:t>
            </a:r>
            <a:r>
              <a:rPr lang="ko-KR" altLang="en-US" dirty="0"/>
              <a:t> 커맨드라인에서 자바스크립트 프로그램을 돌릴 수 있게 해주는 자바스크립트 </a:t>
            </a:r>
            <a:r>
              <a:rPr lang="ko-KR" altLang="en-US" dirty="0" smtClean="0"/>
              <a:t>인터프리터를 포함한 </a:t>
            </a:r>
            <a:r>
              <a:rPr lang="ko-KR" altLang="en-US" dirty="0"/>
              <a:t>실행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보통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번들러를</a:t>
            </a:r>
            <a:r>
              <a:rPr lang="ko-KR" altLang="en-US" dirty="0" smtClean="0"/>
              <a:t> 이용해 여러 </a:t>
            </a:r>
            <a:r>
              <a:rPr lang="en-US" altLang="ko-KR" dirty="0" smtClean="0"/>
              <a:t>plug-in </a:t>
            </a:r>
            <a:r>
              <a:rPr lang="ko-KR" altLang="en-US" dirty="0" smtClean="0"/>
              <a:t>들과 같이 사용되어 </a:t>
            </a:r>
            <a:r>
              <a:rPr lang="en-US" altLang="ko-KR" dirty="0" smtClean="0"/>
              <a:t>Front-end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툴로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Electron </a:t>
            </a:r>
            <a:r>
              <a:rPr lang="ko-KR" altLang="en-US" dirty="0" err="1" smtClean="0"/>
              <a:t>프레임웍으로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어플리케이션도 제작 가능하다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Express </a:t>
            </a:r>
            <a:r>
              <a:rPr lang="ko-KR" altLang="en-US" dirty="0" err="1" smtClean="0"/>
              <a:t>웹프레임웍으로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Back-end </a:t>
            </a:r>
            <a:r>
              <a:rPr lang="ko-KR" altLang="en-US" dirty="0" err="1" smtClean="0"/>
              <a:t>웹서버도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5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NPM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node </a:t>
            </a:r>
            <a:r>
              <a:rPr lang="en-US" altLang="ko-KR" dirty="0"/>
              <a:t>package manager node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개발 </a:t>
            </a:r>
            <a:r>
              <a:rPr lang="ko-KR" altLang="en-US" dirty="0"/>
              <a:t>환경을 </a:t>
            </a:r>
            <a:r>
              <a:rPr lang="ko-KR" altLang="en-US" dirty="0" err="1"/>
              <a:t>구성할때</a:t>
            </a:r>
            <a:r>
              <a:rPr lang="ko-KR" altLang="en-US" dirty="0"/>
              <a:t> 여러 패키지들을 설치 및 관리하고 </a:t>
            </a:r>
            <a:r>
              <a:rPr lang="ko-KR" altLang="en-US" dirty="0" err="1"/>
              <a:t>버저닝한다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16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3721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package.json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프로젝트에서 필요로 하는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패키지들을 기록한 파일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당연히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형식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참고</a:t>
            </a:r>
            <a:r>
              <a:rPr lang="en-US" altLang="ko-KR" sz="1100" dirty="0" smtClean="0">
                <a:latin typeface="Consolas" panose="020B0609020204030204" pitchFamily="49" charset="0"/>
              </a:rPr>
              <a:t> : &lt;</a:t>
            </a:r>
            <a:r>
              <a:rPr lang="en-US" altLang="ko-KR" sz="1100" u="sng" dirty="0" smtClean="0">
                <a:latin typeface="Consolas" panose="020B0609020204030204" pitchFamily="49" charset="0"/>
              </a:rPr>
              <a:t>http</a:t>
            </a:r>
            <a:r>
              <a:rPr lang="en-US" altLang="ko-KR" sz="1100" u="sng" dirty="0">
                <a:latin typeface="Consolas" panose="020B0609020204030204" pitchFamily="49" charset="0"/>
              </a:rPr>
              <a:t>://programmingsummaries.tistory.com/385</a:t>
            </a:r>
            <a:r>
              <a:rPr lang="en-US" altLang="ko-KR" sz="1100" dirty="0">
                <a:latin typeface="Consolas" panose="020B0609020204030204" pitchFamily="49" charset="0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기본정보 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name </a:t>
            </a:r>
            <a:r>
              <a:rPr lang="en-US" altLang="ko-KR" sz="1100" dirty="0">
                <a:latin typeface="Consolas" panose="020B0609020204030204" pitchFamily="49" charset="0"/>
              </a:rPr>
              <a:t>: (</a:t>
            </a:r>
            <a:r>
              <a:rPr lang="ko-KR" altLang="en-US" sz="1100" dirty="0">
                <a:latin typeface="Consolas" panose="020B0609020204030204" pitchFamily="49" charset="0"/>
              </a:rPr>
              <a:t>필수</a:t>
            </a:r>
            <a:r>
              <a:rPr lang="en-US" altLang="ko-KR" sz="1100" dirty="0">
                <a:latin typeface="Consolas" panose="020B0609020204030204" pitchFamily="49" charset="0"/>
              </a:rPr>
              <a:t>) 214</a:t>
            </a:r>
            <a:r>
              <a:rPr lang="ko-KR" altLang="en-US" sz="1100" dirty="0">
                <a:latin typeface="Consolas" panose="020B0609020204030204" pitchFamily="49" charset="0"/>
              </a:rPr>
              <a:t>길이 제한 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이나 </a:t>
            </a:r>
            <a:r>
              <a:rPr lang="en-US" altLang="ko-KR" sz="1100" dirty="0">
                <a:latin typeface="Consolas" panose="020B0609020204030204" pitchFamily="49" charset="0"/>
              </a:rPr>
              <a:t>_ </a:t>
            </a:r>
            <a:r>
              <a:rPr lang="ko-KR" altLang="en-US" sz="1100" dirty="0">
                <a:latin typeface="Consolas" panose="020B0609020204030204" pitchFamily="49" charset="0"/>
              </a:rPr>
              <a:t>시작 불가</a:t>
            </a:r>
            <a:r>
              <a:rPr lang="en-US" altLang="ko-KR" sz="1100" dirty="0"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latin typeface="Consolas" panose="020B0609020204030204" pitchFamily="49" charset="0"/>
              </a:rPr>
              <a:t>대문자 불가</a:t>
            </a:r>
            <a:r>
              <a:rPr lang="en-US" altLang="ko-KR" sz="1100" dirty="0">
                <a:latin typeface="Consolas" panose="020B0609020204030204" pitchFamily="49" charset="0"/>
              </a:rPr>
              <a:t>, URL </a:t>
            </a:r>
            <a:r>
              <a:rPr lang="ko-KR" altLang="en-US" sz="1100" dirty="0">
                <a:latin typeface="Consolas" panose="020B0609020204030204" pitchFamily="49" charset="0"/>
              </a:rPr>
              <a:t>과 </a:t>
            </a:r>
            <a:r>
              <a:rPr lang="ko-KR" altLang="en-US" sz="1100" dirty="0" err="1">
                <a:latin typeface="Consolas" panose="020B0609020204030204" pitchFamily="49" charset="0"/>
              </a:rPr>
              <a:t>폴더명으로</a:t>
            </a:r>
            <a:r>
              <a:rPr lang="ko-KR" altLang="en-US" sz="1100" dirty="0">
                <a:latin typeface="Consolas" panose="020B0609020204030204" pitchFamily="49" charset="0"/>
              </a:rPr>
              <a:t> 사용됨으로 불가문자 </a:t>
            </a:r>
            <a:r>
              <a:rPr lang="ko-KR" altLang="en-US" sz="1100" dirty="0" smtClean="0">
                <a:latin typeface="Consolas" panose="020B0609020204030204" pitchFamily="49" charset="0"/>
              </a:rPr>
              <a:t>불가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version </a:t>
            </a:r>
            <a:r>
              <a:rPr lang="en-US" altLang="ko-KR" sz="1100" dirty="0">
                <a:latin typeface="Consolas" panose="020B0609020204030204" pitchFamily="49" charset="0"/>
              </a:rPr>
              <a:t>: (</a:t>
            </a:r>
            <a:r>
              <a:rPr lang="ko-KR" altLang="en-US" sz="1100" dirty="0">
                <a:latin typeface="Consolas" panose="020B0609020204030204" pitchFamily="49" charset="0"/>
              </a:rPr>
              <a:t>필수</a:t>
            </a:r>
            <a:r>
              <a:rPr lang="en-US" altLang="ko-KR" sz="1100" dirty="0"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latin typeface="Consolas" panose="020B0609020204030204" pitchFamily="49" charset="0"/>
              </a:rPr>
              <a:t>메이저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마이너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latin typeface="Consolas" panose="020B0609020204030204" pitchFamily="49" charset="0"/>
              </a:rPr>
              <a:t>패치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Description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Keywords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latin typeface="Consolas" panose="020B0609020204030204" pitchFamily="49" charset="0"/>
              </a:rPr>
              <a:t>패키지 공개 </a:t>
            </a:r>
            <a:r>
              <a:rPr lang="ko-KR" altLang="en-US" sz="1100" dirty="0" smtClean="0">
                <a:latin typeface="Consolas" panose="020B0609020204030204" pitchFamily="49" charset="0"/>
              </a:rPr>
              <a:t>여부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Author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script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latin typeface="Consolas" panose="020B0609020204030204" pitchFamily="49" charset="0"/>
              </a:rPr>
              <a:t>실제 실행될 </a:t>
            </a:r>
            <a:r>
              <a:rPr lang="ko-KR" altLang="en-US" sz="1100" dirty="0" smtClean="0">
                <a:latin typeface="Consolas" panose="020B0609020204030204" pitchFamily="49" charset="0"/>
              </a:rPr>
              <a:t>스크립트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1100" dirty="0" smtClean="0">
                <a:latin typeface="Consolas" panose="020B0609020204030204" pitchFamily="49" charset="0"/>
              </a:rPr>
              <a:t>start, run,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dev</a:t>
            </a:r>
            <a:r>
              <a:rPr lang="en-US" altLang="ko-KR" sz="1100" dirty="0">
                <a:latin typeface="Consolas" panose="020B0609020204030204" pitchFamily="49" charset="0"/>
              </a:rPr>
              <a:t>, build, test, </a:t>
            </a:r>
            <a:r>
              <a:rPr lang="ko-KR" altLang="en-US" sz="1100" dirty="0">
                <a:latin typeface="Consolas" panose="020B0609020204030204" pitchFamily="49" charset="0"/>
              </a:rPr>
              <a:t>등등이 있으며</a:t>
            </a:r>
            <a:r>
              <a:rPr lang="en-US" altLang="ko-KR" sz="1100" dirty="0" smtClean="0">
                <a:latin typeface="Consolas" panose="020B0609020204030204" pitchFamily="49" charset="0"/>
              </a:rPr>
              <a:t>,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start or run </a:t>
            </a:r>
            <a:r>
              <a:rPr lang="ko-KR" altLang="en-US" sz="1100" dirty="0" smtClean="0">
                <a:latin typeface="Consolas" panose="020B0609020204030204" pitchFamily="49" charset="0"/>
              </a:rPr>
              <a:t>식으로 </a:t>
            </a:r>
            <a:r>
              <a:rPr lang="ko-KR" altLang="en-US" sz="1100" dirty="0">
                <a:latin typeface="Consolas" panose="020B0609020204030204" pitchFamily="49" charset="0"/>
              </a:rPr>
              <a:t>실행한다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engines </a:t>
            </a:r>
            <a:r>
              <a:rPr lang="en-US" altLang="ko-KR" sz="1100" dirty="0">
                <a:latin typeface="Consolas" panose="020B0609020204030204" pitchFamily="49" charset="0"/>
              </a:rPr>
              <a:t>: node </a:t>
            </a:r>
            <a:r>
              <a:rPr lang="ko-KR" altLang="en-US" sz="1100" dirty="0">
                <a:latin typeface="Consolas" panose="020B0609020204030204" pitchFamily="49" charset="0"/>
              </a:rPr>
              <a:t>나 </a:t>
            </a:r>
            <a:r>
              <a:rPr lang="en-US" altLang="ko-KR" sz="1100" dirty="0" err="1">
                <a:latin typeface="Consolas" panose="020B0609020204030204" pitchFamily="49" charset="0"/>
              </a:rPr>
              <a:t>npm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버전 </a:t>
            </a:r>
            <a:r>
              <a:rPr lang="ko-KR" altLang="en-US" sz="1100" dirty="0" smtClean="0">
                <a:latin typeface="Consolas" panose="020B0609020204030204" pitchFamily="49" charset="0"/>
              </a:rPr>
              <a:t>명시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main : </a:t>
            </a:r>
            <a:r>
              <a:rPr lang="en-US" altLang="ko-KR" sz="1100" dirty="0"/>
              <a:t>"app.js</a:t>
            </a:r>
            <a:r>
              <a:rPr lang="en-US" altLang="ko-KR" sz="1100" dirty="0" smtClean="0"/>
              <a:t>",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repository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Dependencies</a:t>
            </a: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일반적인 환경의 의존성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의존모듈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devDependencies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개발환경의 의존성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의존모듈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peerDependencies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내가 </a:t>
            </a:r>
            <a:r>
              <a:rPr lang="ko-KR" altLang="en-US" sz="1100" dirty="0">
                <a:latin typeface="Consolas" panose="020B0609020204030204" pitchFamily="49" charset="0"/>
              </a:rPr>
              <a:t>만든 모듈과 사용될 수 있는 환경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bundledDependencies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optionalDependencies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version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 smtClean="0">
                <a:latin typeface="Consolas" panose="020B0609020204030204" pitchFamily="49" charset="0"/>
              </a:rPr>
              <a:t>일치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\&gt;</a:t>
            </a:r>
            <a:r>
              <a:rPr lang="en-US" altLang="ko-KR" sz="1100" dirty="0">
                <a:latin typeface="Consolas" panose="020B0609020204030204" pitchFamily="49" charset="0"/>
              </a:rPr>
              <a:t>version : </a:t>
            </a:r>
            <a:r>
              <a:rPr lang="ko-KR" altLang="en-US" sz="1100" dirty="0" err="1">
                <a:latin typeface="Consolas" panose="020B0609020204030204" pitchFamily="49" charset="0"/>
              </a:rPr>
              <a:t>높아야함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\&gt;=version 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&lt;version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&lt;=version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~version : </a:t>
            </a:r>
            <a:r>
              <a:rPr lang="ko-KR" altLang="en-US" sz="1100" dirty="0" err="1">
                <a:latin typeface="Consolas" panose="020B0609020204030204" pitchFamily="49" charset="0"/>
              </a:rPr>
              <a:t>근사한버전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^version : </a:t>
            </a:r>
            <a:r>
              <a:rPr lang="ko-KR" altLang="en-US" sz="1100" dirty="0">
                <a:latin typeface="Consolas" panose="020B0609020204030204" pitchFamily="49" charset="0"/>
              </a:rPr>
              <a:t>호환되는 버전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\*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 err="1">
                <a:latin typeface="Consolas" panose="020B0609020204030204" pitchFamily="49" charset="0"/>
              </a:rPr>
              <a:t>모든버전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"" : </a:t>
            </a:r>
            <a:r>
              <a:rPr lang="ko-KR" altLang="en-US" sz="1100" dirty="0" err="1">
                <a:latin typeface="Consolas" panose="020B0609020204030204" pitchFamily="49" charset="0"/>
              </a:rPr>
              <a:t>모든버전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x : </a:t>
            </a:r>
            <a:r>
              <a:rPr lang="ko-KR" altLang="en-US" sz="1100" dirty="0">
                <a:latin typeface="Consolas" panose="020B0609020204030204" pitchFamily="49" charset="0"/>
              </a:rPr>
              <a:t>무시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latest : </a:t>
            </a:r>
            <a:r>
              <a:rPr lang="ko-KR" altLang="en-US" sz="1100" dirty="0" err="1">
                <a:latin typeface="Consolas" panose="020B0609020204030204" pitchFamily="49" charset="0"/>
              </a:rPr>
              <a:t>마지막버전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version1-version2 : &gt;=version1 and &lt;=version2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||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등등</a:t>
            </a:r>
            <a:r>
              <a:rPr lang="en-US" altLang="ko-KR" sz="1100" dirty="0" smtClean="0">
                <a:latin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7943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86218"/>
            <a:ext cx="9144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명령어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&lt;command&gt;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help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init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package.json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 smtClean="0">
                <a:latin typeface="Consolas" panose="020B0609020204030204" pitchFamily="49" charset="0"/>
              </a:rPr>
              <a:t>생성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install(uninstall) &lt;</a:t>
            </a:r>
            <a:r>
              <a:rPr lang="en-US" altLang="ko-KR" sz="1100" dirty="0" err="1">
                <a:latin typeface="Consolas" panose="020B0609020204030204" pitchFamily="49" charset="0"/>
              </a:rPr>
              <a:t>packagename@version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</a:t>
            </a: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패키지 </a:t>
            </a:r>
            <a:r>
              <a:rPr lang="ko-KR" altLang="en-US" sz="1100" dirty="0">
                <a:latin typeface="Consolas" panose="020B0609020204030204" pitchFamily="49" charset="0"/>
              </a:rPr>
              <a:t>설치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packagename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있으면 설치된다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packagename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없다면 </a:t>
            </a:r>
            <a:r>
              <a:rPr lang="en-US" altLang="ko-KR" sz="1100" dirty="0" err="1">
                <a:latin typeface="Consolas" panose="020B0609020204030204" pitchFamily="49" charset="0"/>
              </a:rPr>
              <a:t>package.json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안의 패키지들이 설치되고 환경이 </a:t>
            </a:r>
            <a:r>
              <a:rPr lang="ko-KR" altLang="en-US" sz="1100" dirty="0" smtClean="0">
                <a:latin typeface="Consolas" panose="020B0609020204030204" pitchFamily="49" charset="0"/>
              </a:rPr>
              <a:t>만들어진다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-</a:t>
            </a:r>
            <a:r>
              <a:rPr lang="en-US" altLang="ko-KR" sz="1100" dirty="0">
                <a:latin typeface="Consolas" panose="020B0609020204030204" pitchFamily="49" charset="0"/>
              </a:rPr>
              <a:t>g </a:t>
            </a:r>
            <a:r>
              <a:rPr lang="ko-KR" altLang="en-US" sz="1100" dirty="0">
                <a:latin typeface="Consolas" panose="020B0609020204030204" pitchFamily="49" charset="0"/>
              </a:rPr>
              <a:t>옵션으로 전역으로 </a:t>
            </a:r>
            <a:r>
              <a:rPr lang="ko-KR" altLang="en-US" sz="1100" dirty="0" err="1">
                <a:latin typeface="Consolas" panose="020B0609020204030204" pitchFamily="49" charset="0"/>
              </a:rPr>
              <a:t>설치가능하다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--</a:t>
            </a:r>
            <a:r>
              <a:rPr lang="en-US" altLang="ko-KR" sz="1100" dirty="0">
                <a:latin typeface="Consolas" panose="020B0609020204030204" pitchFamily="49" charset="0"/>
              </a:rPr>
              <a:t>save (--save-</a:t>
            </a:r>
            <a:r>
              <a:rPr lang="en-US" altLang="ko-KR" sz="1100" dirty="0" err="1">
                <a:latin typeface="Consolas" panose="020B0609020204030204" pitchFamily="49" charset="0"/>
              </a:rPr>
              <a:t>dev</a:t>
            </a:r>
            <a:r>
              <a:rPr lang="en-US" altLang="ko-KR" sz="1100" dirty="0"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latin typeface="Consolas" panose="020B0609020204030204" pitchFamily="49" charset="0"/>
              </a:rPr>
              <a:t>옵션으로 </a:t>
            </a:r>
            <a:r>
              <a:rPr lang="en-US" altLang="ko-KR" sz="1100" dirty="0" err="1">
                <a:latin typeface="Consolas" panose="020B0609020204030204" pitchFamily="49" charset="0"/>
              </a:rPr>
              <a:t>package.json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에 설치 후 추가 가능하다</a:t>
            </a:r>
            <a:r>
              <a:rPr lang="en-US" altLang="ko-KR" sz="1100" dirty="0">
                <a:latin typeface="Consolas" panose="020B0609020204030204" pitchFamily="49" charset="0"/>
              </a:rPr>
              <a:t>.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update</a:t>
            </a: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패키지 업데이트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dedupe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ko-KR" altLang="en-US" sz="1100" dirty="0" smtClean="0">
                <a:latin typeface="Consolas" panose="020B0609020204030204" pitchFamily="49" charset="0"/>
              </a:rPr>
              <a:t>중복 </a:t>
            </a:r>
            <a:r>
              <a:rPr lang="ko-KR" altLang="en-US" sz="1100" dirty="0">
                <a:latin typeface="Consolas" panose="020B0609020204030204" pitchFamily="49" charset="0"/>
              </a:rPr>
              <a:t>패키지 </a:t>
            </a:r>
            <a:r>
              <a:rPr lang="ko-KR" altLang="en-US" sz="1100" dirty="0" smtClean="0">
                <a:latin typeface="Consolas" panose="020B0609020204030204" pitchFamily="49" charset="0"/>
              </a:rPr>
              <a:t>정리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dirty="0" smtClean="0">
                <a:latin typeface="Consolas" panose="020B0609020204030204" pitchFamily="49" charset="0"/>
              </a:rPr>
              <a:t>package script </a:t>
            </a:r>
            <a:r>
              <a:rPr lang="ko-KR" altLang="en-US" sz="1100" dirty="0" smtClean="0">
                <a:latin typeface="Consolas" panose="020B0609020204030204" pitchFamily="49" charset="0"/>
              </a:rPr>
              <a:t>실행 </a:t>
            </a:r>
            <a:endParaRPr lang="en-US" altLang="ko-KR" sz="1100" dirty="0" smtClean="0">
              <a:latin typeface="Consolas" panose="020B0609020204030204" pitchFamily="49" charset="0"/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start</a:t>
            </a: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test</a:t>
            </a:r>
            <a:r>
              <a:rPr lang="en-US" altLang="ko-KR" sz="1100" dirty="0" smtClean="0">
                <a:latin typeface="Consolas" panose="020B0609020204030204" pitchFamily="49" charset="0"/>
              </a:rPr>
              <a:t>;</a:t>
            </a:r>
          </a:p>
          <a:p>
            <a:pPr marL="1085850" lvl="2" indent="-171450">
              <a:buFontTx/>
              <a:buChar char="-"/>
            </a:pPr>
            <a:r>
              <a:rPr lang="en-US" altLang="ko-KR" sz="1100" dirty="0" err="1" smtClean="0">
                <a:latin typeface="Consolas" panose="020B0609020204030204" pitchFamily="49" charset="0"/>
              </a:rPr>
              <a:t>npm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run &lt;</a:t>
            </a:r>
            <a:r>
              <a:rPr lang="en-US" altLang="ko-KR" sz="1100" dirty="0" err="1">
                <a:latin typeface="Consolas" panose="020B0609020204030204" pitchFamily="49" charset="0"/>
              </a:rPr>
              <a:t>cmd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</a:t>
            </a:r>
          </a:p>
          <a:p>
            <a:pPr marL="1085850" lvl="2" indent="-171450">
              <a:buFontTx/>
              <a:buChar char="-"/>
            </a:pPr>
            <a:endParaRPr lang="en-US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10803</TotalTime>
  <Words>854</Words>
  <Application>Microsoft Office PowerPoint</Application>
  <PresentationFormat>화면 슬라이드 쇼(4:3)</PresentationFormat>
  <Paragraphs>277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Wingdings</vt:lpstr>
      <vt:lpstr>굴림체</vt:lpstr>
      <vt:lpstr>Arial</vt:lpstr>
      <vt:lpstr>Consolas</vt:lpstr>
      <vt:lpstr>맑은 고딕</vt:lpstr>
      <vt:lpstr>Office 테마</vt:lpstr>
      <vt:lpstr>    코틀린을 이용한 안드로이드 프로그래밍 실습 </vt:lpstr>
      <vt:lpstr>강의소개 #2</vt:lpstr>
      <vt:lpstr>Kotlin – 회고</vt:lpstr>
      <vt:lpstr>Kotlin – nodejs 서버 + 검색</vt:lpstr>
      <vt:lpstr>개발환경</vt:lpstr>
      <vt:lpstr>Node.js</vt:lpstr>
      <vt:lpstr>NPM</vt:lpstr>
      <vt:lpstr>PowerPoint 프레젠테이션</vt:lpstr>
      <vt:lpstr>PowerPoint 프레젠테이션</vt:lpstr>
      <vt:lpstr>Express 와 Express-generator</vt:lpstr>
      <vt:lpstr>Express Svr</vt:lpstr>
      <vt:lpstr>Heroku 에 Node.js 올리기</vt:lpstr>
      <vt:lpstr>Heroku 에 Node.js 올리기</vt:lpstr>
      <vt:lpstr>Heroku 에 Node.js 올리기</vt:lpstr>
      <vt:lpstr>Heroku 에 Node.js 올리기</vt:lpstr>
      <vt:lpstr>Heroku 에 Node.js 올리기</vt:lpstr>
      <vt:lpstr>Kotlin – 레이아웃 xml 수정</vt:lpstr>
      <vt:lpstr>Kotlin – API 수정</vt:lpstr>
      <vt:lpstr>Kotlin – API 호출 수정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1062</cp:revision>
  <cp:lastPrinted>2015-07-01T03:29:24Z</cp:lastPrinted>
  <dcterms:created xsi:type="dcterms:W3CDTF">2011-08-24T01:05:33Z</dcterms:created>
  <dcterms:modified xsi:type="dcterms:W3CDTF">2018-07-10T22:01:34Z</dcterms:modified>
</cp:coreProperties>
</file>