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344" r:id="rId3"/>
    <p:sldId id="345" r:id="rId4"/>
    <p:sldId id="331" r:id="rId5"/>
    <p:sldId id="355" r:id="rId6"/>
    <p:sldId id="348" r:id="rId7"/>
    <p:sldId id="347" r:id="rId8"/>
    <p:sldId id="346" r:id="rId9"/>
    <p:sldId id="349" r:id="rId10"/>
    <p:sldId id="350" r:id="rId11"/>
    <p:sldId id="356" r:id="rId12"/>
    <p:sldId id="351" r:id="rId13"/>
    <p:sldId id="352" r:id="rId14"/>
    <p:sldId id="354" r:id="rId15"/>
    <p:sldId id="353" r:id="rId16"/>
    <p:sldId id="357" r:id="rId17"/>
    <p:sldId id="358" r:id="rId18"/>
    <p:sldId id="278" r:id="rId19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01" d="100"/>
          <a:sy n="101" d="100"/>
        </p:scale>
        <p:origin x="258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5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6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echo/janus-gateway" TargetMode="External"/><Relationship Id="rId2" Type="http://schemas.openxmlformats.org/officeDocument/2006/relationships/hyperlink" Target="https://janus.conf.meetecho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#10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88552"/>
              </p:ext>
            </p:extLst>
          </p:nvPr>
        </p:nvGraphicFramePr>
        <p:xfrm>
          <a:off x="457200" y="1417638"/>
          <a:ext cx="8090965" cy="491541"/>
        </p:xfrm>
        <a:graphic>
          <a:graphicData uri="http://schemas.openxmlformats.org/drawingml/2006/table">
            <a:tbl>
              <a:tblPr/>
              <a:tblGrid>
                <a:gridCol w="8090965"/>
              </a:tblGrid>
              <a:tr h="4915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sudo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apt-get install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libmicrohttpd-dev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libjansson-dev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libnice-dev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libssl-dev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libsrtp-dev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libsofia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-sip-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ua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libglib2.0-dev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libopus-dev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libogg-dev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libcurl4-openssl-dev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pkg-config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gengetopt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libtool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automake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cmake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2686"/>
              </p:ext>
            </p:extLst>
          </p:nvPr>
        </p:nvGraphicFramePr>
        <p:xfrm>
          <a:off x="460151" y="2176703"/>
          <a:ext cx="8070316" cy="1066800"/>
        </p:xfrm>
        <a:graphic>
          <a:graphicData uri="http://schemas.openxmlformats.org/drawingml/2006/table">
            <a:tbl>
              <a:tblPr/>
              <a:tblGrid>
                <a:gridCol w="8070316"/>
              </a:tblGrid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libsrtp 는 다음과 같이 설치한다.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wget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https://github.com/cisco/libsrtp/archive/v2.0.0.tar.gz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tar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xzvf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v2.0.0.tar.gz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cd libsrtp-2.0.0/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./configure --prefix=/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usr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--enable-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openssl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make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shared_library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&amp;&amp;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sudo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make install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20893"/>
              </p:ext>
            </p:extLst>
          </p:nvPr>
        </p:nvGraphicFramePr>
        <p:xfrm>
          <a:off x="457200" y="3507905"/>
          <a:ext cx="8017223" cy="1219200"/>
        </p:xfrm>
        <a:graphic>
          <a:graphicData uri="http://schemas.openxmlformats.org/drawingml/2006/table">
            <a:tbl>
              <a:tblPr/>
              <a:tblGrid>
                <a:gridCol w="8017223"/>
              </a:tblGrid>
              <a:tr h="10978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libwebsocket은 다음과 같이 설치한다.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git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clone git://git.libwebsockets.org/libwebsockets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cd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libwebsockets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mkdir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build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cd build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cmake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-DCMAKE_INSTALL_PREFIX:PATH=/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usr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-DCMAKE_C_FLAGS="-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fpic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" 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make &amp;&amp; </a:t>
                      </a:r>
                      <a:r>
                        <a:rPr kumimoji="0" 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sudo</a:t>
                      </a:r>
                      <a:r>
                        <a:rPr kumimoji="0" 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make install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8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8640" y="1464354"/>
            <a:ext cx="8138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Janus-gateway </a:t>
            </a:r>
            <a:r>
              <a:rPr lang="ko-KR" altLang="en-US" sz="2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설치</a:t>
            </a:r>
            <a:endParaRPr lang="en-US" altLang="ko-KR" sz="2000" b="1" dirty="0" smtClean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git</a:t>
            </a:r>
            <a:r>
              <a:rPr lang="en-US" altLang="ko-KR" sz="2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clone https://github.com/meetecho/janus-gateway.git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 </a:t>
            </a:r>
            <a:r>
              <a:rPr lang="en-US" altLang="ko-KR" sz="2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-gateway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sh</a:t>
            </a: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autogen.sh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./configure --prefix=/</a:t>
            </a:r>
            <a:r>
              <a:rPr lang="en-US" altLang="ko-KR" sz="2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usr</a:t>
            </a: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/local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make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sudo</a:t>
            </a:r>
            <a:r>
              <a:rPr lang="en-US" altLang="ko-KR" sz="2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make </a:t>
            </a:r>
            <a:r>
              <a:rPr lang="en-US" altLang="ko-KR" sz="2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install</a:t>
            </a:r>
            <a:endParaRPr lang="en-US" altLang="ko-KR" sz="2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31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설치가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완료 되면 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usr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/local/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etc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밑에 설정 파일 샘플들이 들어 있다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*.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cfg.sample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되어 있는데 이를 *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파일명을 바꿔준다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sudo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rename -v 's/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cfg.sample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/' *</a:t>
            </a:r>
          </a:p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설정 파일은 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 설정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janus.cfg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plugin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설정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janus.plugin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.*.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transport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설정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janus.transport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.*.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cfg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나누어져 있다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 </a:t>
            </a:r>
          </a:p>
          <a:p>
            <a:pPr marL="0" indent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71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</a:t>
            </a:r>
            <a:endParaRPr lang="ko-KR" altLang="en-US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000" b="1" dirty="0" smtClean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usr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/local/bin/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-F 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usr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/local/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etc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000" b="1" dirty="0" smtClean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000" b="1" dirty="0" err="1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실행한다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실행시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옵션은 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janus.cfg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</a:t>
            </a:r>
            <a:r>
              <a:rPr lang="ko-KR" altLang="en-US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설정된대로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실행되지만 </a:t>
            </a:r>
            <a:r>
              <a:rPr lang="en-US" altLang="ko-KR" sz="1000" b="1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janus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--help </a:t>
            </a:r>
            <a:r>
              <a:rPr lang="ko-KR" altLang="en-US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실행해보면 실행하면서 설정할 수 있는 옵션들을 볼 수 있다</a:t>
            </a:r>
            <a:r>
              <a:rPr lang="en-US" altLang="ko-KR" sz="1000" b="1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000" b="1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31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193" y="1600200"/>
            <a:ext cx="15276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53" y="1600200"/>
            <a:ext cx="821109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014" y="1600200"/>
            <a:ext cx="58159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/>
              <a:t>- </a:t>
            </a:r>
            <a:r>
              <a:rPr lang="en-US" altLang="ko-KR" sz="2700" dirty="0"/>
              <a:t>https://github.com/meetecho/janus-gateway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653" y="1600200"/>
            <a:ext cx="344669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중간 회고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433318"/>
            <a:ext cx="75061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WebRTC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역사 및 소개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MediaStream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getUserMedia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RTCPeerConnection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STUN / TURN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OFFER / ANSWER  + ICE + SDP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. Signal Server</a:t>
            </a: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 smtClean="0"/>
          </a:p>
          <a:p>
            <a:r>
              <a:rPr lang="ko-KR" altLang="en-US" sz="1600" strike="sngStrike" dirty="0" smtClean="0"/>
              <a:t>덤 </a:t>
            </a:r>
            <a:endParaRPr lang="en-US" altLang="ko-KR" sz="1600" strike="sngStrike" dirty="0" smtClean="0"/>
          </a:p>
          <a:p>
            <a:r>
              <a:rPr lang="en-US" altLang="ko-KR" sz="1600" strike="sngStrike" dirty="0" smtClean="0"/>
              <a:t>  . </a:t>
            </a:r>
            <a:r>
              <a:rPr lang="en-US" altLang="ko-KR" sz="1600" strike="sngStrike" dirty="0" err="1" smtClean="0"/>
              <a:t>VSCode</a:t>
            </a:r>
            <a:endParaRPr lang="en-US" altLang="ko-KR" sz="1600" strike="sngStrike" dirty="0" smtClean="0"/>
          </a:p>
          <a:p>
            <a:r>
              <a:rPr lang="en-US" altLang="ko-KR" sz="1600" strike="sngStrike" dirty="0" smtClean="0"/>
              <a:t>  . Web Server for Chrome</a:t>
            </a:r>
          </a:p>
          <a:p>
            <a:r>
              <a:rPr lang="en-US" altLang="ko-KR" sz="1600" strike="sngStrike" dirty="0" smtClean="0"/>
              <a:t>  . Node</a:t>
            </a:r>
          </a:p>
          <a:p>
            <a:endParaRPr lang="en-US" altLang="ko-KR" sz="1600" strike="sngStrike" dirty="0" smtClean="0"/>
          </a:p>
          <a:p>
            <a:r>
              <a:rPr lang="en-US" altLang="ko-KR" sz="1600" strike="sngStrike" dirty="0" smtClean="0"/>
              <a:t>  . </a:t>
            </a:r>
            <a:r>
              <a:rPr lang="en-US" altLang="ko-KR" sz="1600" strike="sngStrike" dirty="0" err="1" smtClean="0"/>
              <a:t>WebSocket</a:t>
            </a:r>
            <a:endParaRPr lang="en-US" altLang="ko-KR" sz="1600" strike="sngStrike" dirty="0" smtClean="0"/>
          </a:p>
          <a:p>
            <a:r>
              <a:rPr lang="en-US" altLang="ko-KR" sz="1600" strike="sngStrike" dirty="0" smtClean="0"/>
              <a:t>  . </a:t>
            </a:r>
            <a:r>
              <a:rPr lang="en-US" altLang="ko-KR" sz="1600" strike="sngStrike" dirty="0" err="1" smtClean="0"/>
              <a:t>GitHub</a:t>
            </a:r>
            <a:endParaRPr lang="en-US" altLang="ko-KR" sz="1600" strike="sngStrike" dirty="0" smtClean="0"/>
          </a:p>
          <a:p>
            <a:r>
              <a:rPr lang="en-US" altLang="ko-KR" sz="1600" strike="sngStrike" dirty="0" smtClean="0"/>
              <a:t>  . </a:t>
            </a:r>
            <a:r>
              <a:rPr lang="en-US" altLang="ko-KR" sz="1600" strike="sngStrike" dirty="0" err="1" smtClean="0"/>
              <a:t>Heroku</a:t>
            </a:r>
            <a:endParaRPr lang="en-US" altLang="ko-KR" sz="1600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435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중간 회고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433318"/>
            <a:ext cx="750611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Javascript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trike="sngStrike" dirty="0"/>
              <a:t>문법</a:t>
            </a:r>
            <a:endParaRPr lang="en-US" altLang="ko-KR" sz="1400" b="1" strike="sngStrike" dirty="0"/>
          </a:p>
          <a:p>
            <a:pPr marL="285750" indent="-285750">
              <a:buFontTx/>
              <a:buChar char="-"/>
            </a:pPr>
            <a:r>
              <a:rPr lang="ko-KR" altLang="en-US" sz="1400" b="1" strike="sngStrike" dirty="0"/>
              <a:t>특징</a:t>
            </a:r>
            <a:endParaRPr lang="en-US" altLang="ko-KR" sz="1400" b="1" strike="sngStrike" dirty="0"/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1. </a:t>
            </a:r>
            <a:r>
              <a:rPr lang="ko-KR" altLang="en-US" sz="1400" b="1" strike="sngStrike" dirty="0" err="1"/>
              <a:t>프로토타입</a:t>
            </a:r>
            <a:r>
              <a:rPr lang="ko-KR" altLang="en-US" sz="1400" b="1" strike="sngStrike" dirty="0"/>
              <a:t> </a:t>
            </a:r>
            <a:endParaRPr lang="en-US" altLang="ko-KR" sz="1400" b="1" strike="sngStrike" dirty="0"/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2. </a:t>
            </a:r>
            <a:r>
              <a:rPr lang="ko-KR" altLang="en-US" sz="1400" b="1" strike="sngStrike" dirty="0" err="1"/>
              <a:t>호이스팅</a:t>
            </a:r>
            <a:endParaRPr lang="en-US" altLang="ko-KR" sz="1400" b="1" strike="sngStrike" dirty="0"/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3. </a:t>
            </a:r>
            <a:r>
              <a:rPr lang="ko-KR" altLang="en-US" sz="1400" b="1" strike="sngStrike" dirty="0" err="1"/>
              <a:t>스코프</a:t>
            </a:r>
            <a:endParaRPr lang="en-US" altLang="ko-KR" sz="1400" b="1" strike="sngStrike" dirty="0"/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4. </a:t>
            </a:r>
            <a:r>
              <a:rPr lang="ko-KR" altLang="en-US" sz="1400" b="1" strike="sngStrike" dirty="0"/>
              <a:t>함수 </a:t>
            </a:r>
            <a:r>
              <a:rPr lang="en-US" altLang="ko-KR" sz="1400" b="1" strike="sngStrike" dirty="0"/>
              <a:t>(1</a:t>
            </a:r>
            <a:r>
              <a:rPr lang="ko-KR" altLang="en-US" sz="1400" b="1" strike="sngStrike" dirty="0" err="1"/>
              <a:t>급객체</a:t>
            </a:r>
            <a:r>
              <a:rPr lang="en-US" altLang="ko-KR" sz="1400" b="1" strike="sngStrike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5. </a:t>
            </a:r>
            <a:r>
              <a:rPr lang="ko-KR" altLang="en-US" sz="1400" b="1" strike="sngStrike" dirty="0" err="1"/>
              <a:t>클로저</a:t>
            </a:r>
            <a:endParaRPr lang="en-US" altLang="ko-KR" sz="1400" b="1" strike="sngStrike" dirty="0"/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6. this </a:t>
            </a:r>
          </a:p>
          <a:p>
            <a:pPr marL="285750" indent="-285750">
              <a:buFontTx/>
              <a:buChar char="-"/>
            </a:pPr>
            <a:r>
              <a:rPr lang="en-US" altLang="ko-KR" sz="1400" b="1" strike="sngStrike" dirty="0" smtClean="0"/>
              <a:t>Browser </a:t>
            </a:r>
            <a:r>
              <a:rPr lang="en-US" altLang="ko-KR" sz="1400" b="1" strike="sngStrike" dirty="0"/>
              <a:t>Object </a:t>
            </a:r>
            <a:r>
              <a:rPr lang="en-US" altLang="ko-KR" sz="1400" b="1" strike="sngStrike" dirty="0" smtClean="0"/>
              <a:t>Model (</a:t>
            </a:r>
            <a:r>
              <a:rPr lang="ko-KR" altLang="en-US" sz="1400" b="1" strike="sngStrike" dirty="0" smtClean="0"/>
              <a:t>브라우저 내장 객체</a:t>
            </a:r>
            <a:r>
              <a:rPr lang="en-US" altLang="ko-KR" sz="1400" b="1" strike="sngStrike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w</a:t>
            </a:r>
            <a:r>
              <a:rPr lang="en-US" altLang="ko-KR" sz="1400" b="1" strike="sngStrike" dirty="0" smtClean="0"/>
              <a:t>indow </a:t>
            </a:r>
            <a:r>
              <a:rPr lang="en-US" altLang="ko-KR" sz="1400" b="1" strike="sngStrike" dirty="0"/>
              <a:t>(</a:t>
            </a:r>
            <a:r>
              <a:rPr lang="ko-KR" altLang="en-US" sz="1400" b="1" strike="sngStrike" dirty="0"/>
              <a:t>브라우저에서 최상위 객체</a:t>
            </a:r>
            <a:r>
              <a:rPr lang="en-US" altLang="ko-KR" sz="1400" b="1" strike="sngStrike" dirty="0"/>
              <a:t>, </a:t>
            </a:r>
            <a:r>
              <a:rPr lang="en-US" altLang="ko-KR" sz="1400" b="1" strike="sngStrike" dirty="0" err="1"/>
              <a:t>Nodejs</a:t>
            </a:r>
            <a:r>
              <a:rPr lang="en-US" altLang="ko-KR" sz="1400" b="1" strike="sngStrike" dirty="0"/>
              <a:t> </a:t>
            </a:r>
            <a:r>
              <a:rPr lang="ko-KR" altLang="en-US" sz="1400" b="1" strike="sngStrike" dirty="0"/>
              <a:t>에서는 </a:t>
            </a:r>
            <a:r>
              <a:rPr lang="en-US" altLang="ko-KR" sz="1400" b="1" strike="sngStrike" dirty="0"/>
              <a:t>global </a:t>
            </a:r>
            <a:r>
              <a:rPr lang="ko-KR" altLang="en-US" sz="1400" b="1" strike="sngStrike" dirty="0"/>
              <a:t>이 최상위 객체</a:t>
            </a:r>
            <a:r>
              <a:rPr lang="en-US" altLang="ko-KR" sz="1400" b="1" strike="sngStrike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 smtClean="0"/>
              <a:t>document </a:t>
            </a:r>
            <a:r>
              <a:rPr lang="en-US" altLang="ko-KR" sz="1400" b="1" strike="sngStrike" dirty="0"/>
              <a:t>(Document Object </a:t>
            </a:r>
            <a:r>
              <a:rPr lang="en-US" altLang="ko-KR" sz="1400" b="1" strike="sngStrike" dirty="0" smtClean="0"/>
              <a:t>Model)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 smtClean="0"/>
              <a:t>navigator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/>
              <a:t>l</a:t>
            </a:r>
            <a:r>
              <a:rPr lang="en-US" altLang="ko-KR" sz="1400" b="1" strike="sngStrike" dirty="0" smtClean="0"/>
              <a:t>ocation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 smtClean="0"/>
              <a:t>history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strike="sngStrike" dirty="0" smtClean="0"/>
              <a:t>screen</a:t>
            </a:r>
            <a:endParaRPr lang="en-US" altLang="ko-KR" sz="1400" b="1" strike="sngStrike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053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10</a:t>
            </a:r>
            <a:r>
              <a:rPr lang="ko-KR" altLang="en-US" sz="1400" dirty="0"/>
              <a:t>일차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Janus </a:t>
            </a:r>
            <a:r>
              <a:rPr lang="en-US" altLang="ko-KR" sz="1400" dirty="0" err="1"/>
              <a:t>Opensource</a:t>
            </a:r>
            <a:r>
              <a:rPr lang="en-US" altLang="ko-KR" sz="1400" dirty="0"/>
              <a:t> SFU Server </a:t>
            </a:r>
            <a:r>
              <a:rPr lang="ko-KR" altLang="en-US" sz="1400" dirty="0"/>
              <a:t>소개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janus</a:t>
            </a:r>
            <a:r>
              <a:rPr lang="en-US" altLang="ko-KR" sz="1400" dirty="0"/>
              <a:t> </a:t>
            </a:r>
            <a:r>
              <a:rPr lang="ko-KR" altLang="en-US" sz="1400" dirty="0"/>
              <a:t>소개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설치 설명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예제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OpenSource</a:t>
            </a:r>
            <a:r>
              <a:rPr lang="en-US" altLang="ko-KR" dirty="0"/>
              <a:t> </a:t>
            </a:r>
            <a:r>
              <a:rPr lang="en-US" altLang="ko-KR" dirty="0" err="1"/>
              <a:t>WebRTC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37052"/>
              </p:ext>
            </p:extLst>
          </p:nvPr>
        </p:nvGraphicFramePr>
        <p:xfrm>
          <a:off x="678425" y="1520827"/>
          <a:ext cx="7723768" cy="4880043"/>
        </p:xfrm>
        <a:graphic>
          <a:graphicData uri="http://schemas.openxmlformats.org/drawingml/2006/table">
            <a:tbl>
              <a:tblPr/>
              <a:tblGrid>
                <a:gridCol w="2131872"/>
                <a:gridCol w="472374"/>
                <a:gridCol w="523443"/>
                <a:gridCol w="472374"/>
                <a:gridCol w="395772"/>
                <a:gridCol w="383007"/>
                <a:gridCol w="638344"/>
                <a:gridCol w="2706582"/>
              </a:tblGrid>
              <a:tr h="5228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Solution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SFU?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MCU?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녹화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녹음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OSS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License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특징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697150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effectLst/>
                        </a:rPr>
                        <a:t> Intel Collaboration Suite for WebRTC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71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Janus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GPL v3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 </a:t>
                      </a:r>
                      <a:r>
                        <a:rPr lang="en-US" altLang="ko-KR" sz="1000" dirty="0" err="1">
                          <a:effectLst/>
                        </a:rPr>
                        <a:t>WebRTC</a:t>
                      </a:r>
                      <a:r>
                        <a:rPr lang="en-US" altLang="ko-KR" sz="1000" dirty="0">
                          <a:effectLst/>
                        </a:rPr>
                        <a:t> Gateway</a:t>
                      </a:r>
                      <a:r>
                        <a:rPr lang="ko-KR" altLang="en-US" sz="1000" dirty="0">
                          <a:effectLst/>
                        </a:rPr>
                        <a:t>로 </a:t>
                      </a:r>
                      <a:r>
                        <a:rPr lang="en-US" altLang="ko-KR" sz="1000" dirty="0">
                          <a:effectLst/>
                        </a:rPr>
                        <a:t>SFU/MCU</a:t>
                      </a:r>
                      <a:r>
                        <a:rPr lang="ko-KR" altLang="en-US" sz="1000" dirty="0">
                          <a:effectLst/>
                        </a:rPr>
                        <a:t>는 </a:t>
                      </a:r>
                      <a:r>
                        <a:rPr lang="en-US" altLang="ko-KR" sz="1000" dirty="0">
                          <a:effectLst/>
                        </a:rPr>
                        <a:t>Plugin</a:t>
                      </a:r>
                      <a:r>
                        <a:rPr lang="ko-KR" altLang="en-US" sz="1000" dirty="0">
                          <a:effectLst/>
                        </a:rPr>
                        <a:t>으로 구현</a:t>
                      </a:r>
                      <a:r>
                        <a:rPr lang="en-US" altLang="ko-KR" sz="1000" dirty="0">
                          <a:effectLst/>
                        </a:rPr>
                        <a:t>, Slack</a:t>
                      </a:r>
                      <a:r>
                        <a:rPr lang="ko-KR" altLang="en-US" sz="1000" dirty="0">
                          <a:effectLst/>
                        </a:rPr>
                        <a:t>에서 사용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228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Jitsi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VideoBridge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Apache2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 </a:t>
                      </a:r>
                      <a:r>
                        <a:rPr lang="en-US" altLang="ko-KR" sz="1000">
                          <a:effectLst/>
                        </a:rPr>
                        <a:t>Atlassian</a:t>
                      </a:r>
                      <a:r>
                        <a:rPr lang="ko-KR" altLang="en-US" sz="1000">
                          <a:effectLst/>
                        </a:rPr>
                        <a:t>에 인수</a:t>
                      </a:r>
                      <a:r>
                        <a:rPr lang="en-US" altLang="ko-KR" sz="1000">
                          <a:effectLst/>
                        </a:rPr>
                        <a:t>, Talky.io</a:t>
                      </a:r>
                      <a:r>
                        <a:rPr lang="ko-KR" altLang="en-US" sz="1000">
                          <a:effectLst/>
                        </a:rPr>
                        <a:t>에서 이용</a:t>
                      </a:r>
                      <a:r>
                        <a:rPr lang="en-US" altLang="ko-KR" sz="1000">
                          <a:effectLst/>
                        </a:rPr>
                        <a:t>, Simulcast</a:t>
                      </a:r>
                      <a:r>
                        <a:rPr lang="ko-KR" altLang="en-US" sz="1000">
                          <a:effectLst/>
                        </a:rPr>
                        <a:t>가 가능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2862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Kurento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Apache2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Nubomedia</a:t>
                      </a:r>
                      <a:r>
                        <a:rPr lang="ko-KR" altLang="en-US" sz="1000">
                          <a:effectLst/>
                        </a:rPr>
                        <a:t>가 관리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Licode/Erizo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 MIT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 원래 </a:t>
                      </a:r>
                      <a:r>
                        <a:rPr lang="en-US" altLang="ko-KR" sz="1000" dirty="0">
                          <a:effectLst/>
                        </a:rPr>
                        <a:t>MCU</a:t>
                      </a:r>
                      <a:r>
                        <a:rPr lang="ko-KR" altLang="en-US" sz="1000" dirty="0">
                          <a:effectLst/>
                        </a:rPr>
                        <a:t>이며 </a:t>
                      </a:r>
                      <a:r>
                        <a:rPr lang="en-US" altLang="ko-KR" sz="1000" dirty="0">
                          <a:effectLst/>
                        </a:rPr>
                        <a:t>SFU</a:t>
                      </a:r>
                      <a:r>
                        <a:rPr lang="ko-KR" altLang="en-US" sz="1000" dirty="0">
                          <a:effectLst/>
                        </a:rPr>
                        <a:t>는 옵션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MediaSoup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ISC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Nodejs</a:t>
                      </a:r>
                      <a:r>
                        <a:rPr lang="en-US" sz="1000" dirty="0">
                          <a:effectLst/>
                        </a:rPr>
                        <a:t> API</a:t>
                      </a:r>
                      <a:r>
                        <a:rPr lang="ko-KR" altLang="en-US" sz="1000" dirty="0">
                          <a:effectLst/>
                        </a:rPr>
                        <a:t>가 있음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7428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MeDooze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  <a:r>
                        <a:rPr lang="en-US" altLang="ko-KR" sz="1000">
                          <a:effectLst/>
                        </a:rPr>
                        <a:t>?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SIP </a:t>
                      </a:r>
                      <a:r>
                        <a:rPr lang="ko-KR" altLang="en-US" sz="1000" dirty="0">
                          <a:effectLst/>
                        </a:rPr>
                        <a:t>연계 강조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PowerMedia XMS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SOftBank</a:t>
                      </a:r>
                      <a:r>
                        <a:rPr lang="ko-KR" altLang="en-US" sz="1000">
                          <a:effectLst/>
                        </a:rPr>
                        <a:t>가 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28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SORA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OpenTok Mantis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  <a:r>
                        <a:rPr lang="en-US" altLang="ko-KR" sz="1000">
                          <a:effectLst/>
                        </a:rPr>
                        <a:t>?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 Tokbox </a:t>
                      </a:r>
                      <a:r>
                        <a:rPr lang="ko-KR" altLang="en-US" sz="1000">
                          <a:effectLst/>
                        </a:rPr>
                        <a:t>내부 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28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SkyLink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err="1">
                          <a:effectLst/>
                        </a:rPr>
                        <a:t>Skylink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내부 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Janus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>
                <a:hlinkClick r:id="rId2"/>
              </a:rPr>
              <a:t/>
            </a:r>
            <a:br>
              <a:rPr lang="ko-KR" altLang="en-US" dirty="0">
                <a:hlinkClick r:id="rId2"/>
              </a:rPr>
            </a:br>
            <a:r>
              <a:rPr lang="en-US" altLang="ko-KR" dirty="0">
                <a:hlinkClick r:id="rId2"/>
              </a:rPr>
              <a:t>https://janus.conf.meetecho.com/</a:t>
            </a:r>
            <a:endParaRPr lang="ko-KR" altLang="en-US" dirty="0"/>
          </a:p>
          <a:p>
            <a:r>
              <a:rPr lang="en-US" altLang="ko-KR" dirty="0">
                <a:hlinkClick r:id="rId3"/>
              </a:rPr>
              <a:t>https://github.com/meetecho/janus-gateway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smtClean="0"/>
              <a:t>Janus-Gateway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로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r>
              <a:rPr lang="ko-KR" altLang="en-US" dirty="0" smtClean="0"/>
              <a:t>성능적인 </a:t>
            </a:r>
            <a:r>
              <a:rPr lang="ko-KR" altLang="en-US" dirty="0"/>
              <a:t>면에서 우수하다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WebRTC</a:t>
            </a:r>
            <a:r>
              <a:rPr lang="en-US" altLang="ko-KR" dirty="0" smtClean="0"/>
              <a:t> </a:t>
            </a:r>
            <a:r>
              <a:rPr lang="ko-KR" altLang="en-US" dirty="0"/>
              <a:t>프로토콜의 처리 기능에 </a:t>
            </a:r>
            <a:r>
              <a:rPr lang="en-US" altLang="ko-KR" dirty="0"/>
              <a:t>Plugin </a:t>
            </a:r>
            <a:r>
              <a:rPr lang="ko-KR" altLang="en-US" dirty="0"/>
              <a:t>형태로 기능을 덧붙일 수 있도록 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ko-KR" altLang="en-US" dirty="0"/>
              <a:t>제공되는 </a:t>
            </a:r>
            <a:r>
              <a:rPr lang="en-US" altLang="ko-KR" dirty="0"/>
              <a:t>Plugin 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Echo Test</a:t>
            </a:r>
          </a:p>
          <a:p>
            <a:pPr lvl="1"/>
            <a:r>
              <a:rPr lang="en-US" altLang="ko-KR" dirty="0"/>
              <a:t>2. Streaming</a:t>
            </a:r>
          </a:p>
          <a:p>
            <a:pPr lvl="1"/>
            <a:r>
              <a:rPr lang="en-US" altLang="ko-KR" dirty="0"/>
              <a:t>3. Video Call</a:t>
            </a:r>
          </a:p>
          <a:p>
            <a:pPr lvl="1"/>
            <a:r>
              <a:rPr lang="en-US" altLang="ko-KR" dirty="0"/>
              <a:t>4. SIP Gateway</a:t>
            </a:r>
          </a:p>
          <a:p>
            <a:pPr lvl="1"/>
            <a:r>
              <a:rPr lang="en-US" altLang="ko-KR" dirty="0"/>
              <a:t>5. Video Room</a:t>
            </a:r>
          </a:p>
          <a:p>
            <a:pPr lvl="1"/>
            <a:r>
              <a:rPr lang="en-US" altLang="ko-KR" dirty="0"/>
              <a:t>6. Audio Room</a:t>
            </a:r>
          </a:p>
          <a:p>
            <a:pPr lvl="1"/>
            <a:r>
              <a:rPr lang="en-US" altLang="ko-KR" dirty="0"/>
              <a:t>7. Text Room</a:t>
            </a:r>
          </a:p>
          <a:p>
            <a:pPr lvl="1"/>
            <a:r>
              <a:rPr lang="en-US" altLang="ko-KR" dirty="0"/>
              <a:t>8. Voice Mail</a:t>
            </a:r>
          </a:p>
          <a:p>
            <a:pPr lvl="1"/>
            <a:r>
              <a:rPr lang="en-US" altLang="ko-KR" dirty="0"/>
              <a:t>9. Recorder/</a:t>
            </a:r>
            <a:r>
              <a:rPr lang="en-US" altLang="ko-KR" dirty="0" err="1"/>
              <a:t>Playout</a:t>
            </a:r>
            <a:endParaRPr lang="en-US" altLang="ko-KR" dirty="0"/>
          </a:p>
          <a:p>
            <a:pPr lvl="1"/>
            <a:r>
              <a:rPr lang="en-US" altLang="ko-KR" dirty="0"/>
              <a:t>10. Screen </a:t>
            </a:r>
            <a:r>
              <a:rPr lang="en-US" altLang="ko-KR" dirty="0" smtClean="0"/>
              <a:t>Sharing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9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cfile25.uf.tistory.com/image/2212714558D736D3027D8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27" y="1817088"/>
            <a:ext cx="6910516" cy="386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11459"/>
            <a:ext cx="8229600" cy="29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2479" y="1489869"/>
            <a:ext cx="6397905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Janus-Gateway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kumimoji="0" lang="ko-KR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리눅스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환경에서 설치 가능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Ubuntu 16.04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기준으로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Janus-Gateway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다음의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Dependency </a:t>
            </a:r>
            <a:r>
              <a:rPr kumimoji="0" 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있어서 필요한 라이브러리를 설치해 주어야 한다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kumimoji="0" lang="ko-KR" altLang="ko-KR" sz="4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kumimoji="0" lang="ko-KR" altLang="ko-KR" sz="4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kumimoji="0" lang="ko-KR" altLang="ko-KR" sz="4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kumimoji="0" lang="ko-KR" altLang="ko-KR" sz="49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053" name="Picture 5" descr="http://cfile2.uf.tistory.com/image/2428B54F58D72E05384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4" y="1918365"/>
            <a:ext cx="3592534" cy="139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ile8.uf.tistory.com/image/2122FF4858D72E2226BD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9" y="3732907"/>
            <a:ext cx="57150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02479" y="350951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Plugin에 따른 Dependency는 다음과 같다.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2479" y="4835117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추가적으로 </a:t>
            </a:r>
            <a:r>
              <a:rPr lang="en-US" altLang="ko-KR" sz="900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GLib</a:t>
            </a:r>
            <a:r>
              <a:rPr lang="en-US" altLang="ko-KR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900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pkg-config</a:t>
            </a:r>
            <a:r>
              <a:rPr lang="en-US" altLang="ko-KR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900" dirty="0" err="1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gengetopt</a:t>
            </a:r>
            <a:r>
              <a:rPr lang="en-US" altLang="ko-KR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dirty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등이 </a:t>
            </a:r>
            <a:r>
              <a:rPr lang="ko-KR" altLang="en-US" sz="900" dirty="0" smtClean="0">
                <a:solidFill>
                  <a:srgbClr val="66666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</a:t>
            </a:r>
            <a:endParaRPr lang="ko-KR" altLang="en-US" sz="900" dirty="0">
              <a:solidFill>
                <a:srgbClr val="66666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3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304</Words>
  <Application>Microsoft Office PowerPoint</Application>
  <PresentationFormat>화면 슬라이드 쇼(4:3)</PresentationFormat>
  <Paragraphs>228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나눔고딕</vt:lpstr>
      <vt:lpstr>돋움</vt:lpstr>
      <vt:lpstr>맑은 고딕</vt:lpstr>
      <vt:lpstr>Wingdings</vt:lpstr>
      <vt:lpstr>Office 테마</vt:lpstr>
      <vt:lpstr>    WebRTC 를 이용한 양방향 화상 통신 프론트앤드 개발  및 시그널서버개발 - #10 </vt:lpstr>
      <vt:lpstr>중간 회고</vt:lpstr>
      <vt:lpstr>중간 회고</vt:lpstr>
      <vt:lpstr>강의소개</vt:lpstr>
      <vt:lpstr>OpenSource WebRTC</vt:lpstr>
      <vt:lpstr>Janus</vt:lpstr>
      <vt:lpstr>PowerPoint 프레젠테이션</vt:lpstr>
      <vt:lpstr>PowerPoint 프레젠테이션</vt:lpstr>
      <vt:lpstr>설치</vt:lpstr>
      <vt:lpstr>설치</vt:lpstr>
      <vt:lpstr>설치</vt:lpstr>
      <vt:lpstr>설정</vt:lpstr>
      <vt:lpstr>실행</vt:lpstr>
      <vt:lpstr>데모</vt:lpstr>
      <vt:lpstr>데모</vt:lpstr>
      <vt:lpstr>문서</vt:lpstr>
      <vt:lpstr>소스 - https://github.com/meetecho/janus-gateway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651</cp:revision>
  <cp:lastPrinted>2015-07-01T03:29:24Z</cp:lastPrinted>
  <dcterms:created xsi:type="dcterms:W3CDTF">2011-08-24T01:05:33Z</dcterms:created>
  <dcterms:modified xsi:type="dcterms:W3CDTF">2018-01-17T01:16:47Z</dcterms:modified>
</cp:coreProperties>
</file>