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48" r:id="rId3"/>
    <p:sldId id="349" r:id="rId4"/>
    <p:sldId id="350" r:id="rId5"/>
    <p:sldId id="351" r:id="rId6"/>
    <p:sldId id="331" r:id="rId7"/>
    <p:sldId id="353" r:id="rId8"/>
    <p:sldId id="352" r:id="rId9"/>
    <p:sldId id="354" r:id="rId10"/>
    <p:sldId id="355" r:id="rId11"/>
    <p:sldId id="347" r:id="rId12"/>
    <p:sldId id="332" r:id="rId13"/>
    <p:sldId id="357" r:id="rId14"/>
    <p:sldId id="360" r:id="rId15"/>
    <p:sldId id="359" r:id="rId16"/>
    <p:sldId id="361" r:id="rId17"/>
    <p:sldId id="344" r:id="rId18"/>
    <p:sldId id="356" r:id="rId19"/>
    <p:sldId id="345" r:id="rId20"/>
    <p:sldId id="278" r:id="rId2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08" d="100"/>
          <a:sy n="108" d="100"/>
        </p:scale>
        <p:origin x="1662" y="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5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9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6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6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2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5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6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RTCPeerConnection/createDataChannel#RTCDataChannelInit_dictionar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#7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562" y="860877"/>
            <a:ext cx="8704384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'/room/:room'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(!(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"new room created"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 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'can not enter more than two client'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'start'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'invalid password'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……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085" y="491545"/>
            <a:ext cx="765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3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en-US" altLang="ko-KR" sz="1400" dirty="0" err="1" smtClean="0"/>
              <a:t>RTCDataChannel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소개 </a:t>
            </a:r>
          </a:p>
          <a:p>
            <a:r>
              <a:rPr lang="ko-KR" altLang="en-US" sz="1400" dirty="0"/>
              <a:t> </a:t>
            </a:r>
            <a:r>
              <a:rPr lang="en-US" altLang="ko-KR" sz="1400" dirty="0"/>
              <a:t>- Room </a:t>
            </a:r>
            <a:r>
              <a:rPr lang="ko-KR" altLang="en-US" sz="1400" dirty="0"/>
              <a:t>에 채팅 기능 추가</a:t>
            </a:r>
          </a:p>
        </p:txBody>
      </p:sp>
    </p:spTree>
    <p:extLst>
      <p:ext uri="{BB962C8B-B14F-4D97-AF65-F5344CB8AC3E}">
        <p14:creationId xmlns:p14="http://schemas.microsoft.com/office/powerpoint/2010/main" val="19058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47844"/>
            <a:ext cx="8229600" cy="32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pc="-3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RTCDataChannel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P2P </a:t>
            </a:r>
            <a:r>
              <a:rPr lang="ko-KR" altLang="en-US" dirty="0" smtClean="0"/>
              <a:t>데이터 연결 채널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보안채널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빠르다</a:t>
            </a:r>
            <a:endParaRPr lang="en-US" altLang="ko-KR" dirty="0" smtClean="0"/>
          </a:p>
          <a:p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바이너리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전송가능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780" y="942755"/>
            <a:ext cx="8815581" cy="35702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x-locale-heading-primary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dataChannel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RTCPeerConnection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.createDataChannel(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[, 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x-locale-heading-primar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ea typeface="x-locale-heading-primar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x-locale-heading-primar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x-locale-heading-primary"/>
              </a:rPr>
              <a:t>Parameters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label</a:t>
            </a:r>
          </a:p>
          <a:p>
            <a:pPr lvl="2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A human-readable name for the channel. 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Open Sans"/>
            </a:endParaRPr>
          </a:p>
          <a:p>
            <a:pPr lvl="2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null is treated as if you specified an empty string ("").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Open Sans"/>
            </a:endParaRPr>
          </a:p>
          <a:p>
            <a:pPr lvl="2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This string may not be longer than 65,535 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bytes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Open Sans"/>
            </a:endParaRPr>
          </a:p>
          <a:p>
            <a:pPr lvl="2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Open Sans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options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Helvetica" panose="020B0604020202020204" pitchFamily="34" charset="0"/>
              </a:rPr>
              <a:t>Optional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ea typeface="Open Sans"/>
            </a:endParaRPr>
          </a:p>
          <a:p>
            <a:pPr lvl="2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An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  <a:hlinkClick r:id="rId2"/>
              </a:rPr>
              <a:t>RTCDataChannelInit dictionary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Open Sans"/>
              </a:rPr>
              <a:t> providing configuration options for the data channel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780" y="96687"/>
            <a:ext cx="4390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createDataChannel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17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00" y="1484750"/>
            <a:ext cx="8229600" cy="1043775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ea typeface="Source Code Pro"/>
              </a:rPr>
              <a:t>var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 dataChannelOptions = {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FFFFFF"/>
                </a:solidFill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ordered: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ea typeface="Source Code Pro"/>
              </a:rPr>
              <a:t>false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,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// </a:t>
            </a:r>
            <a:r>
              <a:rPr kumimoji="0" lang="ko-KR" sz="11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순서 보장 </a:t>
            </a:r>
            <a:r>
              <a:rPr kumimoji="0" lang="ko-KR" sz="11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안함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FFFFFF"/>
                </a:solidFill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maxRetransmitTime: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ea typeface="Source Code Pro"/>
              </a:rPr>
              <a:t>3000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,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// </a:t>
            </a:r>
            <a:r>
              <a:rPr kumimoji="0" lang="ko-KR" sz="11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밀리초</a:t>
            </a:r>
            <a:r>
              <a:rPr kumimoji="0" lang="ko-KR" sz="11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ea typeface="Source Code Pro"/>
              </a:rPr>
              <a:t> 단위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Source Code Pro"/>
              </a:rPr>
              <a:t>};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2890593"/>
            <a:ext cx="82296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ordered: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데이터 채널이 순서를 보장하는지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여부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</a:rPr>
              <a:t>maxRetransmitTime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실패한 메시지의 재전송을 시도하는 최대 시간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신뢰성 없는 방식으로 강제함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</a:rPr>
              <a:t>maxRetransmits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실패한 메시지의 재전송을 시도하는 최대 횟수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신뢰성 없는 방식으로 강제함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protocol: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서브프로토콜을 사용하는 것을 허락하지만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명시한 프로토콜을 지원하지 않으면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실패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negotiated: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로 설정하면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다른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</a:rPr>
              <a:t>피어의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 데이터 채널의 자동 설정을 제거하는데 이는 다른 쪽에 같은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로 데이터 채널을 생성하는 자신만의 방법을 제공하는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것임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id: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 채널에 대한 자신만의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를 제공하는 것을 허락</a:t>
            </a:r>
            <a:endParaRPr lang="ko-KR" altLang="en-US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34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Caller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createDataChannel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73872" y="1292580"/>
            <a:ext cx="8387862" cy="56015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iceTransportPolicy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"all"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set to "relay" to force TURN.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iceServers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RTCPeerConnection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cbIceCandidate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cbGotRemoteStream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localstream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getTracks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localstream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dataConstraint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ko-KR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ordered</a:t>
            </a:r>
            <a:r>
              <a:rPr lang="ko-KR" altLang="ko-KR" sz="500" b="1" dirty="0">
                <a:solidFill>
                  <a:srgbClr val="333333"/>
                </a:solidFill>
                <a:ea typeface="Open Sans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sendDataChannel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dataConstraint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onopen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cbChannelStateChange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cbChannelStateChange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div#receive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://127.0.0.1:3001/room/'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7730" y="1562744"/>
            <a:ext cx="861646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onSend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sendDataViaDataChannel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input_message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30" y="2404546"/>
            <a:ext cx="8616461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sendDataViaDataChannel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div#receive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trace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'Sent Data: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4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Callee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sz="4000" dirty="0" err="1" smtClean="0"/>
              <a:t>ondatachannel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73872" y="1292580"/>
            <a:ext cx="8387862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iceTransportPolicy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"all"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set to "relay" to force TURN.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iceServers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RTCPeerConnection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cfg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cbIceCandidate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cbGotRemoteStream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localstream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getTracks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localstream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local_peer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ondatachannel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cbDtatChannel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://127.0.0.1:3001/room/'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3770" y="846138"/>
            <a:ext cx="8581292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cbDtatChannel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receiveChannel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receiveChannel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3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receiveChannel.onmessage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div#receive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receiveChannel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onopen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cbChannelStateChange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receiveChannel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cbChannelStateChange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771" y="3716859"/>
            <a:ext cx="861646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onSend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sendDataViaDataChannel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input_message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770" y="4567453"/>
            <a:ext cx="8616461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sendDataViaDataChannel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receiveChannel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div#receive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trace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'Sent Data: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전달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64802" y="1688348"/>
            <a:ext cx="8542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설정하는 프로토콜을 추가한다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(Client)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받는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Input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설정버튼 추가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</a:rPr>
              <a:t>(Client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 버튼을 누르면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프로토콜로 서버로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서버는 받아서 방안의 다른 브라우저에게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데이터를 받은 브라우저는 설정된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해당 화면 밑에 표시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8252"/>
            <a:ext cx="8229600" cy="4249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7200" y="3259494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325949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68016" y="3259493"/>
            <a:ext cx="9144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04587" y="3265712"/>
            <a:ext cx="89574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바꾸기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9061" y="327815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32781" y="3259490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6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패스워드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4802" y="1688348"/>
            <a:ext cx="854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패스워드와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RoomId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를 입력해서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입장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최초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패스워드 검사를 하지 않는다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두번째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최초 접속자의 패스워드와 동일한지 검사한다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틀리면 오류를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리턴하고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연결을 종료한다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패스워드가 맞으면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‘START’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가 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8252"/>
            <a:ext cx="8229600" cy="4249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3259494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25949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68016" y="3259493"/>
            <a:ext cx="9144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04587" y="3265712"/>
            <a:ext cx="89574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바꾸기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9061" y="327815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32781" y="3259490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79510" y="3651687"/>
            <a:ext cx="1539551" cy="21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52930" y="3651687"/>
            <a:ext cx="1539551" cy="21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85" y="4161761"/>
            <a:ext cx="104385" cy="105439"/>
          </a:xfrm>
        </p:spPr>
      </p:pic>
      <p:pic>
        <p:nvPicPr>
          <p:cNvPr id="14" name="내용 개체 틀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5" y="4109041"/>
            <a:ext cx="104385" cy="1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기타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Nick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24828"/>
            <a:ext cx="8229600" cy="32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기타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Nick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708695"/>
            <a:ext cx="8660737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"vid1_nick"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btn_change_nick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onChangeNick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();"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changeNick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0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"vid2_nick</a:t>
            </a:r>
            <a:r>
              <a:rPr lang="en-US" altLang="ko-KR" sz="1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4" y="138583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976" y="2916004"/>
            <a:ext cx="8660737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onChangeNick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'88'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nick :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vid1_nick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6544" y="2568299"/>
            <a:ext cx="1066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53275" y="2456795"/>
            <a:ext cx="4490725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'99'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'01'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'start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onChangeNick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onOffer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'00'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'88'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vid2_nick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receiveAnswer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'unknown error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기타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패스워드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26738"/>
            <a:ext cx="8229600" cy="42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기타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패스워드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778196"/>
            <a:ext cx="84060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4" y="138583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9423" y="2152229"/>
            <a:ext cx="1066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4803" y="2521561"/>
            <a:ext cx="840600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SIGNAL_SERVER_WS_URL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'/room/'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roomId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'?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8928</TotalTime>
  <Words>652</Words>
  <Application>Microsoft Office PowerPoint</Application>
  <PresentationFormat>화면 슬라이드 쇼(4:3)</PresentationFormat>
  <Paragraphs>270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Open Sans</vt:lpstr>
      <vt:lpstr>Wingdings</vt:lpstr>
      <vt:lpstr>나눔고딕</vt:lpstr>
      <vt:lpstr>Arial</vt:lpstr>
      <vt:lpstr>Consolas</vt:lpstr>
      <vt:lpstr>Source Code Pro</vt:lpstr>
      <vt:lpstr>Helvetica</vt:lpstr>
      <vt:lpstr>x-locale-heading-primary</vt:lpstr>
      <vt:lpstr>Office 테마</vt:lpstr>
      <vt:lpstr>    WebRTC 를 이용한 양방향 화상 통신 프론트앤드 개발  및 시그널서버개발 - #7 </vt:lpstr>
      <vt:lpstr>Room 기타 기능 – Nick 전달</vt:lpstr>
      <vt:lpstr>PowerPoint 프레젠테이션</vt:lpstr>
      <vt:lpstr>Room 기타 기능 - 패스워드</vt:lpstr>
      <vt:lpstr>PowerPoint 프레젠테이션</vt:lpstr>
      <vt:lpstr>Room 기타 기능 – Nick 전달</vt:lpstr>
      <vt:lpstr>Room 기타 기능 – Nick 전달</vt:lpstr>
      <vt:lpstr>Room 기타 기능 - 패스워드</vt:lpstr>
      <vt:lpstr>Room 기타 기능 - 패스워드</vt:lpstr>
      <vt:lpstr>PowerPoint 프레젠테이션</vt:lpstr>
      <vt:lpstr>강의소개</vt:lpstr>
      <vt:lpstr>강의소개 </vt:lpstr>
      <vt:lpstr>RTCDataChannel</vt:lpstr>
      <vt:lpstr>PowerPoint 프레젠테이션</vt:lpstr>
      <vt:lpstr>PowerPoint 프레젠테이션</vt:lpstr>
      <vt:lpstr>Caller - createDataChannel</vt:lpstr>
      <vt:lpstr>PowerPoint 프레젠테이션</vt:lpstr>
      <vt:lpstr>Callee - ondatachannel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655</cp:revision>
  <cp:lastPrinted>2015-07-01T03:29:24Z</cp:lastPrinted>
  <dcterms:created xsi:type="dcterms:W3CDTF">2011-08-24T01:05:33Z</dcterms:created>
  <dcterms:modified xsi:type="dcterms:W3CDTF">2018-01-11T15:36:51Z</dcterms:modified>
</cp:coreProperties>
</file>