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386" r:id="rId3"/>
    <p:sldId id="282" r:id="rId4"/>
    <p:sldId id="387" r:id="rId5"/>
    <p:sldId id="388" r:id="rId6"/>
    <p:sldId id="389" r:id="rId7"/>
    <p:sldId id="390" r:id="rId8"/>
    <p:sldId id="391" r:id="rId9"/>
    <p:sldId id="392" r:id="rId10"/>
    <p:sldId id="396" r:id="rId11"/>
    <p:sldId id="397" r:id="rId12"/>
    <p:sldId id="398" r:id="rId13"/>
    <p:sldId id="399" r:id="rId14"/>
    <p:sldId id="400" r:id="rId15"/>
    <p:sldId id="401" r:id="rId16"/>
    <p:sldId id="405" r:id="rId17"/>
    <p:sldId id="406" r:id="rId18"/>
    <p:sldId id="408" r:id="rId19"/>
    <p:sldId id="278" r:id="rId20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66014" autoAdjust="0"/>
  </p:normalViewPr>
  <p:slideViewPr>
    <p:cSldViewPr snapToGrid="0">
      <p:cViewPr varScale="1">
        <p:scale>
          <a:sx n="82" d="100"/>
          <a:sy n="82" d="100"/>
        </p:scale>
        <p:origin x="72" y="16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5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33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63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40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85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02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52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55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26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75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4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0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02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2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ko-KR/GDG-SongDo/" TargetMode="External"/><Relationship Id="rId3" Type="http://schemas.openxmlformats.org/officeDocument/2006/relationships/hyperlink" Target="https://www.meetup.com/ko-KR/GDG-SongDo/events/262726909/" TargetMode="External"/><Relationship Id="rId7" Type="http://schemas.openxmlformats.org/officeDocument/2006/relationships/hyperlink" Target="https://open.kakao.com/o/gHsHtdp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ncheon.devs.co.kr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eetup.com/GDG-SongDo/events/262774007" TargetMode="External"/><Relationship Id="rId9" Type="http://schemas.openxmlformats.org/officeDocument/2006/relationships/hyperlink" Target="https://discord.gg/vC6Sxh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800" spc="-25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/>
              <a:t>취업대비 코딩 테스트 </a:t>
            </a:r>
            <a:r>
              <a:rPr lang="ko-KR" altLang="en-US" sz="2800" dirty="0" smtClean="0"/>
              <a:t>실습 </a:t>
            </a:r>
            <a:r>
              <a:rPr lang="en-US" altLang="ko-KR" sz="2800" smtClean="0"/>
              <a:t>#8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2800" spc="-2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/>
              <a:t>기출문제</a:t>
            </a:r>
            <a:r>
              <a:rPr lang="en-US" altLang="ko-KR" sz="3200" dirty="0" smtClean="0"/>
              <a:t>#3- </a:t>
            </a:r>
            <a:r>
              <a:rPr lang="ko-KR" altLang="en-US" sz="3200" dirty="0"/>
              <a:t>카카오</a:t>
            </a:r>
            <a:r>
              <a:rPr lang="en-US" altLang="ko-KR" sz="3200" dirty="0"/>
              <a:t>2019 </a:t>
            </a:r>
            <a:r>
              <a:rPr lang="ko-KR" altLang="en-US" sz="3200" dirty="0" smtClean="0"/>
              <a:t>무지의 </a:t>
            </a:r>
            <a:r>
              <a:rPr lang="ko-KR" altLang="en-US" sz="3200" dirty="0" err="1" smtClean="0"/>
              <a:t>먹방</a:t>
            </a:r>
            <a:r>
              <a:rPr lang="ko-KR" altLang="en-US" sz="3200" dirty="0" smtClean="0"/>
              <a:t> 라이브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long </a:t>
            </a:r>
            <a:r>
              <a:rPr lang="en-US" altLang="ko-KR" sz="1600" dirty="0" err="1" smtClean="0"/>
              <a:t>long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타입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정렬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사용자정의정렬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효율성 알고리즘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K </a:t>
            </a:r>
            <a:r>
              <a:rPr lang="ko-KR" altLang="en-US" sz="1600" dirty="0" smtClean="0"/>
              <a:t>초 이내에 모두 소비될 음식 제외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남은 </a:t>
            </a:r>
            <a:r>
              <a:rPr lang="ko-KR" altLang="en-US" sz="1600" dirty="0" smtClean="0"/>
              <a:t>초를 남은 음식수로 나눈 나머지로 계산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332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/>
              <a:t>기출문제</a:t>
            </a:r>
            <a:r>
              <a:rPr lang="en-US" altLang="ko-KR" sz="3200" dirty="0" smtClean="0"/>
              <a:t>#3- </a:t>
            </a:r>
            <a:r>
              <a:rPr lang="ko-KR" altLang="en-US" sz="3200" dirty="0"/>
              <a:t>카카오</a:t>
            </a:r>
            <a:r>
              <a:rPr lang="en-US" altLang="ko-KR" sz="3200" dirty="0"/>
              <a:t>2019 </a:t>
            </a:r>
            <a:r>
              <a:rPr lang="ko-KR" altLang="en-US" sz="3200" dirty="0" smtClean="0"/>
              <a:t>무지의 </a:t>
            </a:r>
            <a:r>
              <a:rPr lang="ko-KR" altLang="en-US" sz="3200" dirty="0" err="1" smtClean="0"/>
              <a:t>먹방</a:t>
            </a:r>
            <a:r>
              <a:rPr lang="ko-KR" altLang="en-US" sz="3200" dirty="0" smtClean="0"/>
              <a:t> 라이브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634822"/>
            <a:ext cx="4572000" cy="35548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INT64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CFoodInfo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INT64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 = 0;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INT64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amount = 0;</a:t>
            </a:r>
          </a:p>
          <a:p>
            <a:pPr lvl="1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CFoodInfo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{}</a:t>
            </a:r>
          </a:p>
          <a:p>
            <a:pPr lvl="1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CFoodInfo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INT64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INT64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 =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amount =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 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CFoodInfo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-&gt;amount ==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.amount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-&gt;no &lt;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.no :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-&gt;amount &lt;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.amount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comp(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CFoodInfo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CFoodInfo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9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.no &lt;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.no;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72000" y="1634822"/>
            <a:ext cx="4572000" cy="4108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solution(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food_times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INT64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INT64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 = 0;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CFoodInfo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foods;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food_times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foods.push_back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CFoodInfo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(i+1,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food_times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 +=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food_times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(sum &lt;=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::sort(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foods.begin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foods.end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food_times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pPr lvl="2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INT64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 = 0;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time = foods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.amount * (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food_times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 = (foods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.amount - foods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.amount) * (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food_times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time) {</a:t>
            </a:r>
          </a:p>
          <a:p>
            <a:pPr lvl="3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sort(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foods.begin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foods.end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comp);</a:t>
            </a:r>
          </a:p>
          <a:p>
            <a:pPr lvl="3"/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%= (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food_times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3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foods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.no;</a:t>
            </a: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time;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146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/>
              <a:t>기출문제</a:t>
            </a:r>
            <a:r>
              <a:rPr lang="en-US" altLang="ko-KR" sz="3200" dirty="0" smtClean="0"/>
              <a:t>#3- </a:t>
            </a:r>
            <a:r>
              <a:rPr lang="ko-KR" altLang="en-US" sz="3200" dirty="0"/>
              <a:t>카카오</a:t>
            </a:r>
            <a:r>
              <a:rPr lang="en-US" altLang="ko-KR" sz="3200" dirty="0"/>
              <a:t>2019 </a:t>
            </a:r>
            <a:r>
              <a:rPr lang="ko-KR" altLang="en-US" sz="3200" dirty="0" smtClean="0"/>
              <a:t>무지의 </a:t>
            </a:r>
            <a:r>
              <a:rPr lang="ko-KR" altLang="en-US" sz="3200" dirty="0" err="1" smtClean="0"/>
              <a:t>먹방</a:t>
            </a:r>
            <a:r>
              <a:rPr lang="ko-KR" altLang="en-US" sz="3200" dirty="0" smtClean="0"/>
              <a:t> 라이브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long </a:t>
            </a:r>
            <a:r>
              <a:rPr lang="en-US" altLang="ko-KR" sz="1600" dirty="0" err="1" smtClean="0"/>
              <a:t>long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타입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정렬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사용자정의정렬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효율성 알고리즘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K </a:t>
            </a:r>
            <a:r>
              <a:rPr lang="ko-KR" altLang="en-US" sz="1600" dirty="0" smtClean="0"/>
              <a:t>초 이내에 모두 소비될 음식 제외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남은 </a:t>
            </a:r>
            <a:r>
              <a:rPr lang="ko-KR" altLang="en-US" sz="1600" dirty="0" smtClean="0"/>
              <a:t>초를 남은 음식수로 나눈 나머지로 계산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142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기출문제</a:t>
            </a:r>
            <a:r>
              <a:rPr lang="en-US" altLang="ko-KR" sz="3200" dirty="0" smtClean="0"/>
              <a:t>#4- </a:t>
            </a:r>
            <a:r>
              <a:rPr lang="ko-KR" altLang="en-US" sz="3200" dirty="0" smtClean="0"/>
              <a:t>카카오</a:t>
            </a:r>
            <a:r>
              <a:rPr lang="en-US" altLang="ko-KR" sz="3200" dirty="0" smtClean="0"/>
              <a:t>2019 </a:t>
            </a:r>
            <a:r>
              <a:rPr lang="ko-KR" altLang="en-US" sz="3200" b="1" dirty="0"/>
              <a:t>길 찾기 게임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x,y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점들을 규칙에 맞게 </a:t>
            </a:r>
            <a:r>
              <a:rPr lang="ko-KR" altLang="en-US" sz="1600" dirty="0" err="1" smtClean="0"/>
              <a:t>트리화</a:t>
            </a:r>
            <a:r>
              <a:rPr lang="ko-KR" altLang="en-US" sz="1600" dirty="0" smtClean="0"/>
              <a:t> 시켜 전위 순회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후위 순회 한 결과를 </a:t>
            </a:r>
            <a:r>
              <a:rPr lang="ko-KR" altLang="en-US" sz="1600" dirty="0" err="1" smtClean="0"/>
              <a:t>리턴하기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제한사항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nodeinfo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이진트리를</a:t>
            </a:r>
            <a:r>
              <a:rPr lang="ko-KR" altLang="en-US" sz="1200" dirty="0"/>
              <a:t> 구성하는 각 </a:t>
            </a:r>
            <a:r>
              <a:rPr lang="ko-KR" altLang="en-US" sz="1200" dirty="0" err="1"/>
              <a:t>노드의</a:t>
            </a:r>
            <a:r>
              <a:rPr lang="ko-KR" altLang="en-US" sz="1200" dirty="0"/>
              <a:t> 좌표가 </a:t>
            </a:r>
            <a:r>
              <a:rPr lang="en-US" altLang="ko-KR" sz="1200" dirty="0"/>
              <a:t>1</a:t>
            </a:r>
            <a:r>
              <a:rPr lang="ko-KR" altLang="en-US" sz="1200" dirty="0"/>
              <a:t>번 </a:t>
            </a:r>
            <a:r>
              <a:rPr lang="ko-KR" altLang="en-US" sz="1200" dirty="0" err="1"/>
              <a:t>노드부터</a:t>
            </a:r>
            <a:r>
              <a:rPr lang="ko-KR" altLang="en-US" sz="1200" dirty="0"/>
              <a:t> 순서대로 들어있는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배열이다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nodeinfo</a:t>
            </a:r>
            <a:r>
              <a:rPr lang="ko-KR" altLang="en-US" sz="1200" dirty="0"/>
              <a:t>의 길이는 </a:t>
            </a:r>
            <a:r>
              <a:rPr lang="en-US" altLang="ko-KR" sz="1200" dirty="0"/>
              <a:t>1 </a:t>
            </a:r>
            <a:r>
              <a:rPr lang="ko-KR" altLang="en-US" sz="1200" dirty="0"/>
              <a:t>이상 </a:t>
            </a:r>
            <a:r>
              <a:rPr lang="en-US" altLang="ko-KR" sz="1200" dirty="0"/>
              <a:t>10,000 </a:t>
            </a:r>
            <a:r>
              <a:rPr lang="ko-KR" altLang="en-US" sz="1200" dirty="0"/>
              <a:t>이하이다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nodeinfo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 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+ 1</a:t>
            </a:r>
            <a:r>
              <a:rPr lang="ko-KR" altLang="en-US" sz="1200" dirty="0"/>
              <a:t>번 </a:t>
            </a:r>
            <a:r>
              <a:rPr lang="ko-KR" altLang="en-US" sz="1200" dirty="0" err="1"/>
              <a:t>노드의</a:t>
            </a:r>
            <a:r>
              <a:rPr lang="ko-KR" altLang="en-US" sz="1200" dirty="0"/>
              <a:t> 좌표이며</a:t>
            </a:r>
            <a:r>
              <a:rPr lang="en-US" altLang="ko-KR" sz="1200" dirty="0"/>
              <a:t>, [x</a:t>
            </a:r>
            <a:r>
              <a:rPr lang="ko-KR" altLang="en-US" sz="1200" dirty="0"/>
              <a:t>축 좌표</a:t>
            </a:r>
            <a:r>
              <a:rPr lang="en-US" altLang="ko-KR" sz="1200" dirty="0"/>
              <a:t>, y</a:t>
            </a:r>
            <a:r>
              <a:rPr lang="ko-KR" altLang="en-US" sz="1200" dirty="0"/>
              <a:t>축 좌표</a:t>
            </a:r>
            <a:r>
              <a:rPr lang="en-US" altLang="ko-KR" sz="1200" dirty="0"/>
              <a:t>] </a:t>
            </a:r>
            <a:r>
              <a:rPr lang="ko-KR" altLang="en-US" sz="1200" dirty="0"/>
              <a:t>순으로 들어있다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모든 </a:t>
            </a:r>
            <a:r>
              <a:rPr lang="ko-KR" altLang="en-US" sz="1200" dirty="0" err="1"/>
              <a:t>노드의</a:t>
            </a:r>
            <a:r>
              <a:rPr lang="ko-KR" altLang="en-US" sz="1200" dirty="0"/>
              <a:t> 좌표 값은 </a:t>
            </a:r>
            <a:r>
              <a:rPr lang="en-US" altLang="ko-KR" sz="1200" dirty="0"/>
              <a:t>0 </a:t>
            </a:r>
            <a:r>
              <a:rPr lang="ko-KR" altLang="en-US" sz="1200" dirty="0"/>
              <a:t>이상 </a:t>
            </a:r>
            <a:r>
              <a:rPr lang="en-US" altLang="ko-KR" sz="1200" dirty="0"/>
              <a:t>100,000 </a:t>
            </a:r>
            <a:r>
              <a:rPr lang="ko-KR" altLang="en-US" sz="1200" dirty="0"/>
              <a:t>이하인 정수이다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트리의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깊이가 </a:t>
            </a:r>
            <a:r>
              <a:rPr lang="en-US" altLang="ko-KR" sz="1200" dirty="0"/>
              <a:t>1,000 </a:t>
            </a:r>
            <a:r>
              <a:rPr lang="ko-KR" altLang="en-US" sz="1200" dirty="0"/>
              <a:t>이하인 경우만 입력으로 주어진다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모든 </a:t>
            </a:r>
            <a:r>
              <a:rPr lang="ko-KR" altLang="en-US" sz="1200" dirty="0" err="1"/>
              <a:t>노드의</a:t>
            </a:r>
            <a:r>
              <a:rPr lang="ko-KR" altLang="en-US" sz="1200" dirty="0"/>
              <a:t> 좌표는 문제에 주어진 규칙을 따르며</a:t>
            </a:r>
            <a:r>
              <a:rPr lang="en-US" altLang="ko-KR" sz="1200" dirty="0"/>
              <a:t>, </a:t>
            </a:r>
            <a:r>
              <a:rPr lang="ko-KR" altLang="en-US" sz="1200" dirty="0"/>
              <a:t>잘못된 </a:t>
            </a:r>
            <a:r>
              <a:rPr lang="ko-KR" altLang="en-US" sz="1200" dirty="0" err="1"/>
              <a:t>노드</a:t>
            </a:r>
            <a:r>
              <a:rPr lang="ko-KR" altLang="en-US" sz="1200" dirty="0"/>
              <a:t> 위치가 주어지는 경우는 없다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트리를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구성하는 모든 </a:t>
            </a:r>
            <a:r>
              <a:rPr lang="ko-KR" altLang="en-US" sz="1200" dirty="0" err="1"/>
              <a:t>노드의</a:t>
            </a:r>
            <a:r>
              <a:rPr lang="ko-KR" altLang="en-US" sz="1200" dirty="0"/>
              <a:t> </a:t>
            </a:r>
            <a:r>
              <a:rPr lang="en-US" altLang="ko-KR" sz="1200" dirty="0"/>
              <a:t>x, y </a:t>
            </a:r>
            <a:r>
              <a:rPr lang="ko-KR" altLang="en-US" sz="1200" dirty="0"/>
              <a:t>좌표 값은 정수이다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모든 </a:t>
            </a:r>
            <a:r>
              <a:rPr lang="ko-KR" altLang="en-US" sz="1200" dirty="0" err="1"/>
              <a:t>노드는</a:t>
            </a:r>
            <a:r>
              <a:rPr lang="ko-KR" altLang="en-US" sz="1200" dirty="0"/>
              <a:t> 서로 다른 </a:t>
            </a:r>
            <a:r>
              <a:rPr lang="en-US" altLang="ko-KR" sz="1200" dirty="0"/>
              <a:t>x</a:t>
            </a:r>
            <a:r>
              <a:rPr lang="ko-KR" altLang="en-US" sz="1200" dirty="0"/>
              <a:t>값을 가진다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같은 </a:t>
            </a:r>
            <a:r>
              <a:rPr lang="ko-KR" altLang="en-US" sz="1200" dirty="0"/>
              <a:t>레벨</a:t>
            </a:r>
            <a:r>
              <a:rPr lang="en-US" altLang="ko-KR" sz="1200" dirty="0"/>
              <a:t>(level)</a:t>
            </a:r>
            <a:r>
              <a:rPr lang="ko-KR" altLang="en-US" sz="1200" dirty="0"/>
              <a:t>에 있는 </a:t>
            </a:r>
            <a:r>
              <a:rPr lang="ko-KR" altLang="en-US" sz="1200" dirty="0" err="1"/>
              <a:t>노드는</a:t>
            </a:r>
            <a:r>
              <a:rPr lang="ko-KR" altLang="en-US" sz="1200" dirty="0"/>
              <a:t> 같은 </a:t>
            </a:r>
            <a:r>
              <a:rPr lang="en-US" altLang="ko-KR" sz="1200" dirty="0"/>
              <a:t>y </a:t>
            </a:r>
            <a:r>
              <a:rPr lang="ko-KR" altLang="en-US" sz="1200" dirty="0"/>
              <a:t>좌표를 가진다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자식 </a:t>
            </a:r>
            <a:r>
              <a:rPr lang="ko-KR" altLang="en-US" sz="1200" dirty="0" err="1"/>
              <a:t>노드의</a:t>
            </a:r>
            <a:r>
              <a:rPr lang="ko-KR" altLang="en-US" sz="1200" dirty="0"/>
              <a:t> </a:t>
            </a:r>
            <a:r>
              <a:rPr lang="en-US" altLang="ko-KR" sz="1200" dirty="0"/>
              <a:t>y </a:t>
            </a:r>
            <a:r>
              <a:rPr lang="ko-KR" altLang="en-US" sz="1200" dirty="0"/>
              <a:t>값은 항상 부모 </a:t>
            </a:r>
            <a:r>
              <a:rPr lang="ko-KR" altLang="en-US" sz="1200" dirty="0" err="1"/>
              <a:t>노드보다</a:t>
            </a:r>
            <a:r>
              <a:rPr lang="ko-KR" altLang="en-US" sz="1200" dirty="0"/>
              <a:t> 작다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임의의 </a:t>
            </a:r>
            <a:r>
              <a:rPr lang="ko-KR" altLang="en-US" sz="1200" dirty="0" err="1"/>
              <a:t>노드</a:t>
            </a:r>
            <a:r>
              <a:rPr lang="ko-KR" altLang="en-US" sz="1200" dirty="0"/>
              <a:t> </a:t>
            </a:r>
            <a:r>
              <a:rPr lang="en-US" altLang="ko-KR" sz="1200" dirty="0"/>
              <a:t>V</a:t>
            </a:r>
            <a:r>
              <a:rPr lang="ko-KR" altLang="en-US" sz="1200" dirty="0"/>
              <a:t>의 왼쪽 서브 트리</a:t>
            </a:r>
            <a:r>
              <a:rPr lang="en-US" altLang="ko-KR" sz="1200" dirty="0"/>
              <a:t>(left </a:t>
            </a:r>
            <a:r>
              <a:rPr lang="en-US" altLang="ko-KR" sz="1200" dirty="0" err="1"/>
              <a:t>subtree</a:t>
            </a:r>
            <a:r>
              <a:rPr lang="en-US" altLang="ko-KR" sz="1200" dirty="0"/>
              <a:t>)</a:t>
            </a:r>
            <a:r>
              <a:rPr lang="ko-KR" altLang="en-US" sz="1200" dirty="0"/>
              <a:t>에 있는 모든 </a:t>
            </a:r>
            <a:r>
              <a:rPr lang="ko-KR" altLang="en-US" sz="1200" dirty="0" err="1"/>
              <a:t>노드의</a:t>
            </a:r>
            <a:r>
              <a:rPr lang="ko-KR" altLang="en-US" sz="1200" dirty="0"/>
              <a:t> </a:t>
            </a:r>
            <a:r>
              <a:rPr lang="en-US" altLang="ko-KR" sz="1200" dirty="0"/>
              <a:t>x</a:t>
            </a:r>
            <a:r>
              <a:rPr lang="ko-KR" altLang="en-US" sz="1200" dirty="0"/>
              <a:t>값은 </a:t>
            </a:r>
            <a:r>
              <a:rPr lang="en-US" altLang="ko-KR" sz="1200" dirty="0"/>
              <a:t>V</a:t>
            </a:r>
            <a:r>
              <a:rPr lang="ko-KR" altLang="en-US" sz="1200" dirty="0"/>
              <a:t>의 </a:t>
            </a:r>
            <a:r>
              <a:rPr lang="en-US" altLang="ko-KR" sz="1200" dirty="0"/>
              <a:t>x</a:t>
            </a:r>
            <a:r>
              <a:rPr lang="ko-KR" altLang="en-US" sz="1200" dirty="0"/>
              <a:t>값보다 작다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임의의 </a:t>
            </a:r>
            <a:r>
              <a:rPr lang="ko-KR" altLang="en-US" sz="1200" dirty="0" err="1"/>
              <a:t>노드</a:t>
            </a:r>
            <a:r>
              <a:rPr lang="ko-KR" altLang="en-US" sz="1200" dirty="0"/>
              <a:t> </a:t>
            </a:r>
            <a:r>
              <a:rPr lang="en-US" altLang="ko-KR" sz="1200" dirty="0"/>
              <a:t>V</a:t>
            </a:r>
            <a:r>
              <a:rPr lang="ko-KR" altLang="en-US" sz="1200" dirty="0"/>
              <a:t>의 오른쪽 서브 트리</a:t>
            </a:r>
            <a:r>
              <a:rPr lang="en-US" altLang="ko-KR" sz="1200" dirty="0"/>
              <a:t>(right </a:t>
            </a:r>
            <a:r>
              <a:rPr lang="en-US" altLang="ko-KR" sz="1200" dirty="0" err="1"/>
              <a:t>subtree</a:t>
            </a:r>
            <a:r>
              <a:rPr lang="en-US" altLang="ko-KR" sz="1200" dirty="0"/>
              <a:t>)</a:t>
            </a:r>
            <a:r>
              <a:rPr lang="ko-KR" altLang="en-US" sz="1200" dirty="0"/>
              <a:t>에 있는 모든 </a:t>
            </a:r>
            <a:r>
              <a:rPr lang="ko-KR" altLang="en-US" sz="1200" dirty="0" err="1"/>
              <a:t>노드의</a:t>
            </a:r>
            <a:r>
              <a:rPr lang="ko-KR" altLang="en-US" sz="1200" dirty="0"/>
              <a:t> </a:t>
            </a:r>
            <a:r>
              <a:rPr lang="en-US" altLang="ko-KR" sz="1200" dirty="0"/>
              <a:t>x</a:t>
            </a:r>
            <a:r>
              <a:rPr lang="ko-KR" altLang="en-US" sz="1200" dirty="0"/>
              <a:t>값은 </a:t>
            </a:r>
            <a:r>
              <a:rPr lang="en-US" altLang="ko-KR" sz="1200" dirty="0"/>
              <a:t>V</a:t>
            </a:r>
            <a:r>
              <a:rPr lang="ko-KR" altLang="en-US" sz="1200" dirty="0"/>
              <a:t>의 </a:t>
            </a:r>
            <a:r>
              <a:rPr lang="en-US" altLang="ko-KR" sz="1200" dirty="0"/>
              <a:t>x</a:t>
            </a:r>
            <a:r>
              <a:rPr lang="ko-KR" altLang="en-US" sz="1200" dirty="0"/>
              <a:t>값보다 크다</a:t>
            </a:r>
            <a:r>
              <a:rPr lang="en-US" altLang="ko-KR" sz="1200" dirty="0" smtClean="0"/>
              <a:t>.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3027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기출문제</a:t>
            </a:r>
            <a:r>
              <a:rPr lang="en-US" altLang="ko-KR" sz="3200" dirty="0" smtClean="0"/>
              <a:t>#4- </a:t>
            </a:r>
            <a:r>
              <a:rPr lang="ko-KR" altLang="en-US" sz="3200" dirty="0" smtClean="0"/>
              <a:t>카카오</a:t>
            </a:r>
            <a:r>
              <a:rPr lang="en-US" altLang="ko-KR" sz="3200" dirty="0" smtClean="0"/>
              <a:t>2019 </a:t>
            </a:r>
            <a:r>
              <a:rPr lang="ko-KR" altLang="en-US" sz="3200" b="1" dirty="0"/>
              <a:t>길 찾기 게임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87299"/>
            <a:ext cx="4909401" cy="5370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&lt;queue</a:t>
            </a:r>
            <a:r>
              <a:rPr lang="en-US" altLang="ko-KR" sz="7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7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level;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parent;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left;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right;</a:t>
            </a: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Node() {}</a:t>
            </a: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level =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no =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left = right = parent = -1; }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 &lt;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level ==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.level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level &gt;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.level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isValid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 =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.parent;</a:t>
            </a:r>
          </a:p>
          <a:p>
            <a:pPr lvl="1"/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 == -1) </a:t>
            </a:r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 ==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 ==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isValid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p,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&amp;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.no);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 &gt; 0)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 &gt; 0)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&amp;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 &gt; 0)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 &gt; 0)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.no);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&amp;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 &gt; 0)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.no);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 &gt; 0)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levelOrder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&amp;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 :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 err="1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(n.no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1824" y="1918186"/>
            <a:ext cx="4372176" cy="49398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makeTree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nodeinfo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nodes;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 = 1;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nodeinfo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nodes.push_back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no++));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::sort(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nodes.begin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nodes.end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tree;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tree.push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(0);</a:t>
            </a:r>
          </a:p>
          <a:p>
            <a:pPr lvl="1"/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1; i &lt; nodes.size(); i++) {</a:t>
            </a:r>
          </a:p>
          <a:p>
            <a:pPr lvl="2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tree.front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 != -1 &amp;&amp; 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 != -1) </a:t>
            </a:r>
            <a:endParaRPr lang="en-US" altLang="ko-KR" sz="7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3"/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tree.pop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tree.front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 == -1) {</a:t>
            </a: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isValid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(nodes,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pPr lvl="4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.parent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4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tree.push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4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3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 = -2;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 == -1) {</a:t>
            </a: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isValid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(nodes,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pPr lvl="4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.parent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4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tree.push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4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3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 = -2;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tree.pop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--;    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//Retry node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nodes;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solution(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nodeinfo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answer(4);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nodes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makeTree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nodeinfo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(nodes, 0, answer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(nodes, 0, answer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(nodes, 0, answer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levelOrder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(nodes, 0, answer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413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기출문제</a:t>
            </a:r>
            <a:r>
              <a:rPr lang="en-US" altLang="ko-KR" sz="3200" smtClean="0"/>
              <a:t>#4- </a:t>
            </a:r>
            <a:r>
              <a:rPr lang="ko-KR" altLang="en-US" sz="3200" dirty="0" smtClean="0"/>
              <a:t>카카오</a:t>
            </a:r>
            <a:r>
              <a:rPr lang="en-US" altLang="ko-KR" sz="3200" dirty="0" smtClean="0"/>
              <a:t>2019 </a:t>
            </a:r>
            <a:r>
              <a:rPr lang="ko-KR" altLang="en-US" sz="3200" b="1" dirty="0"/>
              <a:t>길 찾기 게임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트리 자료 구조 이해</a:t>
            </a:r>
            <a:endParaRPr lang="en-US" altLang="ko-KR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트리 전위 순회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후위 순회 </a:t>
            </a:r>
            <a:endParaRPr lang="en-US" altLang="ko-KR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2050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퀴즈</a:t>
            </a:r>
            <a:r>
              <a:rPr lang="en-US" altLang="ko-KR" sz="4000" dirty="0" smtClean="0"/>
              <a:t> – </a:t>
            </a:r>
            <a:r>
              <a:rPr lang="ko-KR" altLang="en-US" sz="4000" dirty="0" smtClean="0"/>
              <a:t>개미수열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107" y="1433318"/>
            <a:ext cx="8859914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개미수열 만들기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초기값 </a:t>
            </a:r>
            <a:r>
              <a:rPr lang="en-US" altLang="ko-KR" sz="1600" dirty="0" err="1" smtClean="0"/>
              <a:t>initV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라인수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출력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수열문자열 벡터 </a:t>
            </a:r>
            <a:r>
              <a:rPr lang="en-US" altLang="ko-KR" sz="1600" dirty="0" smtClean="0"/>
              <a:t>vector&lt;string&gt;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16433" y="3141043"/>
            <a:ext cx="457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12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1121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 smtClean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122111</a:t>
            </a: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6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924" y="4033763"/>
            <a:ext cx="8859914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첫항이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b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즉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</a:t>
            </a:r>
          </a:p>
          <a:p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따라서 </a:t>
            </a: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둘째항은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11</a:t>
            </a:r>
            <a:b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둘째항을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보면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2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</a:t>
            </a:r>
          </a:p>
          <a:p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따라서 </a:t>
            </a: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셋째항은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12</a:t>
            </a:r>
            <a:b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셋째항을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보면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2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가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</a:t>
            </a:r>
          </a:p>
          <a:p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따라서 </a:t>
            </a: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넷째항은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1121</a:t>
            </a:r>
            <a:b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넷째항을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보면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이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2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2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가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</a:t>
            </a:r>
          </a:p>
          <a:p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따라서 </a:t>
            </a: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다섯째항은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122111</a:t>
            </a:r>
            <a:b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다섯째항은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2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가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2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3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 있으므로</a:t>
            </a:r>
          </a:p>
          <a:p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sz="1000" dirty="0" smtClean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이 수열은 </a:t>
            </a: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베르나르베르베르의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'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개미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'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라는 소설에 나오는 수열이다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 </a:t>
            </a:r>
            <a:r>
              <a:rPr lang="ko-KR" altLang="en-US" sz="1000" dirty="0" smtClean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그래서 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개미수열이라고 부른다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en-US" altLang="ko-KR" sz="1000" b="0" i="0" dirty="0">
              <a:solidFill>
                <a:srgbClr val="4A700A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3881" y="952319"/>
            <a:ext cx="457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12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1121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122111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2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퀴즈</a:t>
            </a:r>
            <a:r>
              <a:rPr lang="en-US" altLang="ko-KR" sz="4000" dirty="0" smtClean="0"/>
              <a:t>#2 </a:t>
            </a:r>
            <a:r>
              <a:rPr lang="ko-KR" altLang="en-US" sz="4000" dirty="0" smtClean="0"/>
              <a:t>풀이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개미수열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107" y="1433318"/>
            <a:ext cx="8859914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개미 수열을 푸는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가지 방법</a:t>
            </a:r>
            <a:endParaRPr lang="en-US" altLang="ko-KR" sz="2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396" y="2108804"/>
            <a:ext cx="3604190" cy="4661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463" y="3553107"/>
            <a:ext cx="8506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878" y="314361"/>
            <a:ext cx="85063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4" y="1859772"/>
            <a:ext cx="3720481" cy="2924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5645" y="4852460"/>
            <a:ext cx="8406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3"/>
              </a:rPr>
              <a:t>https://www.meetup.com/ko-KR/GDG-SongDo/events/262726909/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4952509" y="485245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hlinkClick r:id="rId4"/>
              </a:rPr>
              <a:t>https://www.meetup.com/GDG-SongDo/events/262774007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119" y="1859772"/>
            <a:ext cx="4082016" cy="245413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4473" y="5521123"/>
            <a:ext cx="81631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hlinkClick r:id="rId6"/>
              </a:rPr>
              <a:t>인천 </a:t>
            </a:r>
            <a:r>
              <a:rPr lang="ko-KR" altLang="en-US" sz="2000" dirty="0" err="1" smtClean="0">
                <a:hlinkClick r:id="rId6"/>
              </a:rPr>
              <a:t>데브</a:t>
            </a:r>
            <a:r>
              <a:rPr lang="en-US" altLang="ko-KR" sz="2000" dirty="0" smtClean="0">
                <a:hlinkClick r:id="rId6"/>
              </a:rPr>
              <a:t> : </a:t>
            </a:r>
            <a:r>
              <a:rPr lang="en-US" altLang="ko-KR" sz="2000" dirty="0" smtClean="0"/>
              <a:t>	</a:t>
            </a:r>
            <a:r>
              <a:rPr lang="en-US" altLang="ko-KR" sz="1600" dirty="0" smtClean="0">
                <a:hlinkClick r:id="rId6"/>
              </a:rPr>
              <a:t>https</a:t>
            </a:r>
            <a:r>
              <a:rPr lang="en-US" altLang="ko-KR" sz="1600" dirty="0">
                <a:hlinkClick r:id="rId6"/>
              </a:rPr>
              <a:t>://incheon.devs.co.kr</a:t>
            </a:r>
            <a:r>
              <a:rPr lang="en-US" altLang="ko-KR" sz="1600" dirty="0" smtClean="0">
                <a:hlinkClick r:id="rId6"/>
              </a:rPr>
              <a:t>/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 smtClean="0">
                <a:hlinkClick r:id="rId7"/>
              </a:rPr>
              <a:t>		https</a:t>
            </a:r>
            <a:r>
              <a:rPr lang="en-US" altLang="ko-KR" sz="1600" dirty="0">
                <a:hlinkClick r:id="rId7"/>
              </a:rPr>
              <a:t>://</a:t>
            </a:r>
            <a:r>
              <a:rPr lang="en-US" altLang="ko-KR" sz="1600" dirty="0" smtClean="0">
                <a:hlinkClick r:id="rId7"/>
              </a:rPr>
              <a:t>open.kakao.com/o/gHsHtdpb</a:t>
            </a:r>
            <a:endParaRPr lang="en-US" altLang="ko-KR" sz="1600" dirty="0"/>
          </a:p>
          <a:p>
            <a:r>
              <a:rPr lang="en-US" altLang="ko-KR" sz="2000" dirty="0">
                <a:hlinkClick r:id="rId8"/>
              </a:rPr>
              <a:t>GDG</a:t>
            </a:r>
            <a:r>
              <a:rPr lang="ko-KR" altLang="en-US" sz="2000" dirty="0" smtClean="0">
                <a:hlinkClick r:id="rId8"/>
              </a:rPr>
              <a:t>송도 </a:t>
            </a:r>
            <a:r>
              <a:rPr lang="en-US" altLang="ko-KR" sz="2000" dirty="0" smtClean="0">
                <a:hlinkClick r:id="rId8"/>
              </a:rPr>
              <a:t>: 	</a:t>
            </a:r>
            <a:r>
              <a:rPr lang="en-US" altLang="ko-KR" sz="1600" dirty="0" smtClean="0">
                <a:hlinkClick r:id="rId8"/>
              </a:rPr>
              <a:t>https</a:t>
            </a:r>
            <a:r>
              <a:rPr lang="en-US" altLang="ko-KR" sz="1600" dirty="0">
                <a:hlinkClick r:id="rId8"/>
              </a:rPr>
              <a:t>://www.meetup.com/ko-KR/GDG-SongDo/</a:t>
            </a:r>
            <a:endParaRPr lang="en-US" altLang="ko-KR" sz="1600" dirty="0"/>
          </a:p>
          <a:p>
            <a:r>
              <a:rPr lang="en-US" altLang="ko-KR" sz="2000" dirty="0" err="1" smtClean="0">
                <a:solidFill>
                  <a:srgbClr val="FF0000"/>
                </a:solidFill>
                <a:hlinkClick r:id="rId9"/>
              </a:rPr>
              <a:t>CivicHackers</a:t>
            </a:r>
            <a:r>
              <a:rPr lang="en-US" altLang="ko-KR" sz="2000" dirty="0" smtClean="0">
                <a:solidFill>
                  <a:srgbClr val="FF0000"/>
                </a:solidFill>
                <a:hlinkClick r:id="rId9"/>
              </a:rPr>
              <a:t> : 	</a:t>
            </a:r>
            <a:r>
              <a:rPr lang="en-US" altLang="ko-KR" sz="1600" dirty="0" smtClean="0">
                <a:solidFill>
                  <a:srgbClr val="FF0000"/>
                </a:solidFill>
                <a:hlinkClick r:id="rId9"/>
              </a:rPr>
              <a:t>https</a:t>
            </a:r>
            <a:r>
              <a:rPr lang="en-US" altLang="ko-KR" sz="1600" dirty="0">
                <a:solidFill>
                  <a:srgbClr val="FF0000"/>
                </a:solidFill>
                <a:hlinkClick r:id="rId9"/>
              </a:rPr>
              <a:t>://discord.gg/vC6SxhF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1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 smtClean="0"/>
              <a:t>기출문제 풀이</a:t>
            </a:r>
            <a:endParaRPr lang="en-US" altLang="ko-KR" sz="1400" dirty="0" smtClean="0"/>
          </a:p>
          <a:p>
            <a:pPr marL="400050" lvl="1" indent="180975"/>
            <a:endParaRPr lang="en-US" altLang="ko-KR" sz="1400" dirty="0" smtClean="0"/>
          </a:p>
          <a:p>
            <a:pPr marL="400050" lvl="1" indent="0">
              <a:buNone/>
            </a:pPr>
            <a:endParaRPr lang="en-US" altLang="ko-KR" sz="1000" strike="sngStrike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기출문제</a:t>
            </a:r>
            <a:r>
              <a:rPr lang="en-US" altLang="ko-KR" sz="4000" dirty="0" smtClean="0"/>
              <a:t>#1- </a:t>
            </a:r>
            <a:r>
              <a:rPr lang="ko-KR" altLang="en-US" sz="4000" dirty="0" smtClean="0"/>
              <a:t>카카오</a:t>
            </a:r>
            <a:r>
              <a:rPr lang="en-US" altLang="ko-KR" sz="4000" dirty="0" smtClean="0"/>
              <a:t>2019 </a:t>
            </a:r>
            <a:r>
              <a:rPr lang="ko-KR" altLang="en-US" sz="4000" dirty="0" err="1" smtClean="0"/>
              <a:t>오픈채팅방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오픈채팅방에</a:t>
            </a:r>
            <a:r>
              <a:rPr lang="ko-KR" altLang="en-US" sz="1000" dirty="0" smtClean="0"/>
              <a:t> 유저의 입장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퇴장 </a:t>
            </a:r>
            <a:r>
              <a:rPr lang="ko-KR" altLang="en-US" sz="1000" dirty="0" err="1" smtClean="0"/>
              <a:t>히스토리를</a:t>
            </a:r>
            <a:r>
              <a:rPr lang="ko-KR" altLang="en-US" sz="1000" dirty="0" smtClean="0"/>
              <a:t> 유저의 마지막 닉네임을 기준으로 표시하여 </a:t>
            </a:r>
            <a:r>
              <a:rPr lang="ko-KR" altLang="en-US" sz="1000" dirty="0" err="1" smtClean="0"/>
              <a:t>리턴하는</a:t>
            </a:r>
            <a:r>
              <a:rPr lang="ko-KR" altLang="en-US" sz="1000" dirty="0" smtClean="0"/>
              <a:t> 함수제작 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input </a:t>
            </a:r>
            <a:r>
              <a:rPr lang="ko-KR" altLang="en-US" sz="1000" dirty="0"/>
              <a:t>(record 10만개 이하) : </a:t>
            </a:r>
            <a:endParaRPr lang="en-US" altLang="ko-KR" sz="10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Enter uid nick or Leave uid or Change uid nick</a:t>
            </a:r>
            <a:endParaRPr lang="en-US" altLang="ko-KR" sz="10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대소문자 구별, 1~10 </a:t>
            </a:r>
            <a:r>
              <a:rPr lang="ko-KR" altLang="en-US" sz="1000" dirty="0" smtClean="0"/>
              <a:t>이하</a:t>
            </a:r>
            <a:endParaRPr lang="en-US" altLang="ko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["</a:t>
            </a:r>
            <a:r>
              <a:rPr lang="ko-KR" altLang="en-US" sz="1000" dirty="0"/>
              <a:t>Enter uid1234 Muzi", "Enter uid4567 Prodo", "Leave uid1234", "Enter uid1234 Prodo", "Change uid4567 Ryan</a:t>
            </a:r>
            <a:r>
              <a:rPr lang="ko-KR" altLang="en-US" sz="1000" dirty="0" smtClean="0"/>
              <a:t>"]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Output </a:t>
            </a:r>
            <a:r>
              <a:rPr lang="ko-KR" altLang="en-US" sz="1000" dirty="0" smtClean="0"/>
              <a:t>(</a:t>
            </a:r>
            <a:r>
              <a:rPr lang="ko-KR" altLang="en-US" sz="1000" dirty="0"/>
              <a:t>answer) </a:t>
            </a:r>
            <a:r>
              <a:rPr lang="ko-KR" altLang="en-US" sz="1000" dirty="0" smtClean="0"/>
              <a:t>: </a:t>
            </a:r>
            <a:endParaRPr lang="en-US" altLang="ko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["</a:t>
            </a:r>
            <a:r>
              <a:rPr lang="ko-KR" altLang="en-US" sz="1000" dirty="0"/>
              <a:t>Prodo님이 들어왔습니다.", "Ryan님이 들어왔습니다.", "Prodo님이 나갔습니다.", "Prodo님이 들어왔습니다."]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07" y="3062912"/>
            <a:ext cx="4997825" cy="2722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97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기출문제</a:t>
            </a:r>
            <a:r>
              <a:rPr lang="en-US" altLang="ko-KR" sz="4000" dirty="0" smtClean="0"/>
              <a:t>#1- </a:t>
            </a:r>
            <a:r>
              <a:rPr lang="ko-KR" altLang="en-US" sz="4000" dirty="0" smtClean="0"/>
              <a:t>카카오</a:t>
            </a:r>
            <a:r>
              <a:rPr lang="en-US" altLang="ko-KR" sz="4000" dirty="0" smtClean="0"/>
              <a:t>2019 </a:t>
            </a:r>
            <a:r>
              <a:rPr lang="ko-KR" altLang="en-US" sz="4000" dirty="0" err="1" smtClean="0"/>
              <a:t>오픈채팅방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845" y="1433318"/>
            <a:ext cx="8859915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&lt;map</a:t>
            </a:r>
            <a:r>
              <a:rPr lang="en-US" altLang="ko-KR" sz="9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solution(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answer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nickMap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logs;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 :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3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 ==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pPr lvl="3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c;</a:t>
            </a: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[2].empty() ==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nickMap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[0].compare(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"Change"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!= 0)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logs.push_back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[1]));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log : logs) {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log.sCmd.compare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"Enter"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0)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nickMap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log.sUid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님이 들어왔습니다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log.sCmd.compare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"Leave"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0)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nickMap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log.sUid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님이 나갔습니다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959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기출문제</a:t>
            </a:r>
            <a:r>
              <a:rPr lang="en-US" altLang="ko-KR" sz="4000" dirty="0" smtClean="0"/>
              <a:t>#1- </a:t>
            </a:r>
            <a:r>
              <a:rPr lang="ko-KR" altLang="en-US" sz="4000" dirty="0" smtClean="0"/>
              <a:t>카카오</a:t>
            </a:r>
            <a:r>
              <a:rPr lang="en-US" altLang="ko-KR" sz="4000" dirty="0" smtClean="0"/>
              <a:t>2019 </a:t>
            </a:r>
            <a:r>
              <a:rPr lang="ko-KR" altLang="en-US" sz="4000" dirty="0" err="1" smtClean="0"/>
              <a:t>오픈채팅방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Vector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Map </a:t>
            </a:r>
            <a:r>
              <a:rPr lang="ko-KR" altLang="en-US" dirty="0" smtClean="0"/>
              <a:t>을 이용해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키로 하는 </a:t>
            </a:r>
            <a:r>
              <a:rPr lang="en-US" altLang="ko-KR" dirty="0" smtClean="0"/>
              <a:t>nick </a:t>
            </a:r>
            <a:r>
              <a:rPr lang="ko-KR" altLang="en-US" dirty="0" smtClean="0"/>
              <a:t>을 기록한다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Map </a:t>
            </a:r>
            <a:r>
              <a:rPr lang="ko-KR" altLang="en-US" dirty="0" smtClean="0"/>
              <a:t>은 중복데이터를 허용하지 않는다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Endter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Leave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Log Vector </a:t>
            </a:r>
            <a:r>
              <a:rPr lang="ko-KR" altLang="en-US" dirty="0" smtClean="0"/>
              <a:t>에 기록한다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Vector </a:t>
            </a:r>
            <a:r>
              <a:rPr lang="ko-KR" altLang="en-US" dirty="0" smtClean="0"/>
              <a:t>는 순서를 보장한다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기록한 </a:t>
            </a:r>
            <a:r>
              <a:rPr lang="en-US" altLang="ko-KR" dirty="0" smtClean="0"/>
              <a:t>Log Vector </a:t>
            </a:r>
            <a:r>
              <a:rPr lang="ko-KR" altLang="en-US" dirty="0" smtClean="0"/>
              <a:t>를 순회하면서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nick </a:t>
            </a:r>
            <a:r>
              <a:rPr lang="ko-KR" altLang="en-US" dirty="0" smtClean="0"/>
              <a:t>으로 로그를 기록하여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</a:t>
            </a:r>
            <a:r>
              <a:rPr lang="ko-KR" altLang="en-US" dirty="0" err="1" smtClean="0"/>
              <a:t>파싱할때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사용금지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8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/>
              <a:t>기출문제</a:t>
            </a:r>
            <a:r>
              <a:rPr lang="en-US" altLang="ko-KR" sz="4000" dirty="0" smtClean="0"/>
              <a:t>#2- </a:t>
            </a:r>
            <a:r>
              <a:rPr lang="ko-KR" altLang="en-US" sz="4000" dirty="0"/>
              <a:t>카카오</a:t>
            </a:r>
            <a:r>
              <a:rPr lang="en-US" altLang="ko-KR" sz="4000" dirty="0"/>
              <a:t>2019 </a:t>
            </a:r>
            <a:r>
              <a:rPr lang="ko-KR" altLang="en-US" sz="4000" dirty="0" smtClean="0"/>
              <a:t>실패율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1000" dirty="0" smtClean="0"/>
              <a:t>게임의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각 스테이지의 실패율이 높은 </a:t>
            </a:r>
            <a:r>
              <a:rPr lang="ko-KR" altLang="en-US" sz="1000" dirty="0" err="1" smtClean="0"/>
              <a:t>스테이지순으로</a:t>
            </a:r>
            <a:r>
              <a:rPr lang="ko-KR" altLang="en-US" sz="1000" dirty="0" smtClean="0"/>
              <a:t> 정렬하여 </a:t>
            </a:r>
            <a:r>
              <a:rPr lang="ko-KR" altLang="en-US" sz="1000" dirty="0" err="1" smtClean="0"/>
              <a:t>리턴하는</a:t>
            </a:r>
            <a:r>
              <a:rPr lang="ko-KR" altLang="en-US" sz="1000" dirty="0" smtClean="0"/>
              <a:t> 함수 제작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input </a:t>
            </a:r>
            <a:endParaRPr lang="en-US" altLang="ko-KR" sz="1000" dirty="0"/>
          </a:p>
          <a:p>
            <a:pPr lvl="1"/>
            <a:r>
              <a:rPr lang="ko-KR" altLang="en-US" sz="1000" dirty="0" err="1"/>
              <a:t>스페이지수</a:t>
            </a:r>
            <a:r>
              <a:rPr lang="ko-KR" altLang="en-US" sz="1000" dirty="0"/>
              <a:t> </a:t>
            </a:r>
            <a:r>
              <a:rPr lang="en-US" altLang="ko-KR" sz="1000" dirty="0"/>
              <a:t>N , </a:t>
            </a:r>
            <a:r>
              <a:rPr lang="ko-KR" altLang="en-US" sz="1000" dirty="0"/>
              <a:t>각 사용자가 머물러 있는 </a:t>
            </a:r>
            <a:r>
              <a:rPr lang="ko-KR" altLang="en-US" sz="1000" dirty="0" err="1" smtClean="0"/>
              <a:t>스페이지</a:t>
            </a:r>
            <a:r>
              <a:rPr lang="ko-KR" altLang="en-US" sz="1000" dirty="0" smtClean="0"/>
              <a:t> 배열 </a:t>
            </a:r>
            <a:r>
              <a:rPr lang="en-US" altLang="ko-KR" sz="1000" dirty="0" smtClean="0"/>
              <a:t>(stages : </a:t>
            </a:r>
            <a:r>
              <a:rPr lang="ko-KR" altLang="en-US" sz="1000" dirty="0" smtClean="0"/>
              <a:t>배열의 수가 전체 사용자의 수</a:t>
            </a:r>
            <a:r>
              <a:rPr lang="en-US" altLang="ko-KR" sz="1000" dirty="0" smtClean="0"/>
              <a:t>)</a:t>
            </a:r>
            <a:endParaRPr lang="ko-KR" altLang="en-US" sz="1000" dirty="0"/>
          </a:p>
          <a:p>
            <a:r>
              <a:rPr lang="en-US" altLang="ko-KR" sz="1000" dirty="0" smtClean="0"/>
              <a:t>output </a:t>
            </a:r>
          </a:p>
          <a:p>
            <a:pPr lvl="1"/>
            <a:r>
              <a:rPr lang="ko-KR" altLang="en-US" sz="1000" dirty="0"/>
              <a:t>실패율이 높은 </a:t>
            </a:r>
            <a:r>
              <a:rPr lang="ko-KR" altLang="en-US" sz="1000" dirty="0" err="1"/>
              <a:t>스테이지순으로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스페이지</a:t>
            </a:r>
            <a:r>
              <a:rPr lang="ko-KR" altLang="en-US" sz="1000" dirty="0"/>
              <a:t> 배열 </a:t>
            </a:r>
            <a:r>
              <a:rPr lang="en-US" altLang="ko-KR" sz="1000" dirty="0"/>
              <a:t>(</a:t>
            </a:r>
            <a:r>
              <a:rPr lang="ko-KR" altLang="en-US" sz="1000" dirty="0"/>
              <a:t>같으면 스테이지번호가 </a:t>
            </a:r>
            <a:r>
              <a:rPr lang="ko-KR" altLang="en-US" sz="1000" dirty="0" err="1"/>
              <a:t>낮은순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r>
              <a:rPr lang="ko-KR" altLang="en-US" sz="1000" dirty="0" smtClean="0"/>
              <a:t>제약사항 </a:t>
            </a:r>
            <a:r>
              <a:rPr lang="en-US" altLang="ko-KR" sz="1000" dirty="0"/>
              <a:t>: </a:t>
            </a:r>
          </a:p>
          <a:p>
            <a:pPr lvl="1"/>
            <a:r>
              <a:rPr lang="ko-KR" altLang="en-US" sz="1000" dirty="0"/>
              <a:t>실패율</a:t>
            </a:r>
            <a:r>
              <a:rPr lang="en-US" altLang="ko-KR" sz="1000" dirty="0"/>
              <a:t>: </a:t>
            </a:r>
            <a:r>
              <a:rPr lang="ko-KR" altLang="en-US" sz="1000" dirty="0"/>
              <a:t>스테이지에 도달했으나 아직 </a:t>
            </a:r>
            <a:r>
              <a:rPr lang="ko-KR" altLang="en-US" sz="1000" dirty="0" err="1"/>
              <a:t>클리어하지</a:t>
            </a:r>
            <a:r>
              <a:rPr lang="ko-KR" altLang="en-US" sz="1000" dirty="0"/>
              <a:t> 못한 플레이어의 수 </a:t>
            </a:r>
            <a:r>
              <a:rPr lang="en-US" altLang="ko-KR" sz="1000" dirty="0"/>
              <a:t>/ </a:t>
            </a:r>
            <a:r>
              <a:rPr lang="ko-KR" altLang="en-US" sz="1000" dirty="0"/>
              <a:t>스테이지에 도달한 플레이어 수</a:t>
            </a:r>
            <a:endParaRPr lang="en-US" altLang="ko-KR" sz="1000" dirty="0"/>
          </a:p>
          <a:p>
            <a:pPr lvl="1"/>
            <a:r>
              <a:rPr lang="ko-KR" altLang="en-US" sz="1000" dirty="0"/>
              <a:t>스테이지의 개수 </a:t>
            </a:r>
            <a:r>
              <a:rPr lang="en-US" altLang="ko-KR" sz="1000" dirty="0"/>
              <a:t>N</a:t>
            </a:r>
            <a:r>
              <a:rPr lang="ko-KR" altLang="en-US" sz="1000" dirty="0"/>
              <a:t>은 </a:t>
            </a:r>
            <a:r>
              <a:rPr lang="en-US" altLang="ko-KR" sz="1000" dirty="0"/>
              <a:t>1 </a:t>
            </a:r>
            <a:r>
              <a:rPr lang="ko-KR" altLang="en-US" sz="1000" dirty="0"/>
              <a:t>이상 </a:t>
            </a:r>
            <a:r>
              <a:rPr lang="en-US" altLang="ko-KR" sz="1000" dirty="0"/>
              <a:t>500 </a:t>
            </a:r>
            <a:r>
              <a:rPr lang="ko-KR" altLang="en-US" sz="1000" dirty="0"/>
              <a:t>이하의 자연수이다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lvl="1"/>
            <a:r>
              <a:rPr lang="en-US" altLang="ko-KR" sz="1000" dirty="0" smtClean="0"/>
              <a:t>stages</a:t>
            </a:r>
            <a:r>
              <a:rPr lang="ko-KR" altLang="en-US" sz="1000" dirty="0"/>
              <a:t>의 길이는 </a:t>
            </a:r>
            <a:r>
              <a:rPr lang="en-US" altLang="ko-KR" sz="1000" dirty="0"/>
              <a:t>1 </a:t>
            </a:r>
            <a:r>
              <a:rPr lang="ko-KR" altLang="en-US" sz="1000" dirty="0"/>
              <a:t>이상 </a:t>
            </a:r>
            <a:r>
              <a:rPr lang="en-US" altLang="ko-KR" sz="1000" dirty="0"/>
              <a:t>200, 000 </a:t>
            </a:r>
            <a:r>
              <a:rPr lang="ko-KR" altLang="en-US" sz="1000" dirty="0"/>
              <a:t>이하이다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lvl="1"/>
            <a:r>
              <a:rPr lang="en-US" altLang="ko-KR" sz="1000" dirty="0" smtClean="0"/>
              <a:t>stages</a:t>
            </a:r>
            <a:r>
              <a:rPr lang="ko-KR" altLang="en-US" sz="1000" dirty="0"/>
              <a:t>에는 </a:t>
            </a:r>
            <a:r>
              <a:rPr lang="en-US" altLang="ko-KR" sz="1000" dirty="0"/>
              <a:t>1 </a:t>
            </a:r>
            <a:r>
              <a:rPr lang="ko-KR" altLang="en-US" sz="1000" dirty="0"/>
              <a:t>이상 </a:t>
            </a:r>
            <a:r>
              <a:rPr lang="en-US" altLang="ko-KR" sz="1000" dirty="0"/>
              <a:t>N + 1 </a:t>
            </a:r>
            <a:r>
              <a:rPr lang="ko-KR" altLang="en-US" sz="1000" dirty="0"/>
              <a:t>이하의 자연수가 담겨있다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lvl="1"/>
            <a:r>
              <a:rPr lang="ko-KR" altLang="en-US" sz="1000" dirty="0" smtClean="0"/>
              <a:t>각 </a:t>
            </a:r>
            <a:r>
              <a:rPr lang="ko-KR" altLang="en-US" sz="1000" dirty="0"/>
              <a:t>자연수는 사용자가 현재 도전 중인 스테이지의 번호를 나타낸다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lvl="1"/>
            <a:r>
              <a:rPr lang="ko-KR" altLang="en-US" sz="1000" dirty="0" smtClean="0"/>
              <a:t>단</a:t>
            </a:r>
            <a:r>
              <a:rPr lang="en-US" altLang="ko-KR" sz="1000" dirty="0"/>
              <a:t>, N + 1 </a:t>
            </a:r>
            <a:r>
              <a:rPr lang="ko-KR" altLang="en-US" sz="1000" dirty="0"/>
              <a:t>은 마지막 스테이지</a:t>
            </a:r>
            <a:r>
              <a:rPr lang="en-US" altLang="ko-KR" sz="1000" dirty="0"/>
              <a:t>(N </a:t>
            </a:r>
            <a:r>
              <a:rPr lang="ko-KR" altLang="en-US" sz="1000" dirty="0"/>
              <a:t>번째 스테이지</a:t>
            </a:r>
            <a:r>
              <a:rPr lang="en-US" altLang="ko-KR" sz="1000" dirty="0"/>
              <a:t>) </a:t>
            </a:r>
            <a:r>
              <a:rPr lang="ko-KR" altLang="en-US" sz="1000" dirty="0"/>
              <a:t>까지 </a:t>
            </a:r>
            <a:r>
              <a:rPr lang="ko-KR" altLang="en-US" sz="1000" dirty="0" err="1"/>
              <a:t>클리어</a:t>
            </a:r>
            <a:r>
              <a:rPr lang="ko-KR" altLang="en-US" sz="1000" dirty="0"/>
              <a:t> 한 사용자를 나타낸다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lvl="1"/>
            <a:r>
              <a:rPr lang="ko-KR" altLang="en-US" sz="1000" dirty="0" smtClean="0"/>
              <a:t>만약 </a:t>
            </a:r>
            <a:r>
              <a:rPr lang="ko-KR" altLang="en-US" sz="1000" dirty="0"/>
              <a:t>실패율이 같은 스테이지가 있다면 작은 번호의 스테이지가 먼저 오도록 하면 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lvl="1"/>
            <a:r>
              <a:rPr lang="ko-KR" altLang="en-US" sz="1000" dirty="0" smtClean="0"/>
              <a:t>스테이지에 </a:t>
            </a:r>
            <a:r>
              <a:rPr lang="ko-KR" altLang="en-US" sz="1000" dirty="0"/>
              <a:t>도달한 유저가 없는 경우 해당 스테이지의 실패율은 </a:t>
            </a:r>
            <a:r>
              <a:rPr lang="en-US" altLang="ko-KR" sz="1000" dirty="0"/>
              <a:t>0 </a:t>
            </a:r>
            <a:r>
              <a:rPr lang="ko-KR" altLang="en-US" sz="1000" dirty="0"/>
              <a:t>으로 정의한다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66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/>
              <a:t>기출문제</a:t>
            </a:r>
            <a:r>
              <a:rPr lang="en-US" altLang="ko-KR" sz="4000" dirty="0" smtClean="0"/>
              <a:t>#2- </a:t>
            </a:r>
            <a:r>
              <a:rPr lang="ko-KR" altLang="en-US" sz="4000" dirty="0"/>
              <a:t>카카오</a:t>
            </a:r>
            <a:r>
              <a:rPr lang="en-US" altLang="ko-KR" sz="4000" dirty="0"/>
              <a:t>2019 </a:t>
            </a:r>
            <a:r>
              <a:rPr lang="ko-KR" altLang="en-US" sz="4000" dirty="0" smtClean="0"/>
              <a:t>실패율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4074" y="1364188"/>
            <a:ext cx="8887457" cy="5493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&lt;map&gt;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</a:t>
            </a:r>
            <a:r>
              <a:rPr lang="en-US" altLang="ko-KR" sz="9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CStageFailRate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9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sz="9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CStageFailRate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nStage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nStage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0.0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CStageFailRate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1"/>
            <a:r>
              <a:rPr lang="en-US" altLang="ko-KR" sz="9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nStage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.nStage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solution(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9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answer;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stageUserCnts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+2);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CStageFailRate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stageFailRates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stage :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stageUserCnts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upToUserCnt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stages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nn-NO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1; i &lt;= </a:t>
            </a:r>
            <a:r>
              <a:rPr lang="nn-NO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i++) {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upToUserCnt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0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stageFailRates.push_back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CStageFailRate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0));</a:t>
            </a:r>
          </a:p>
          <a:p>
            <a:pPr lvl="2"/>
            <a:r>
              <a:rPr lang="en-US" altLang="ko-KR" sz="9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stageFailRates.push_back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CStageFailRate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stageUserCnts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upToUserCnt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upToUserCnt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stageUserCnts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sort(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stageFailRates.begin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stageFailRates.end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CStageFailRate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stageFailRates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pPr lvl="1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sf.nStage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833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/>
              <a:t>기출문제</a:t>
            </a:r>
            <a:r>
              <a:rPr lang="en-US" altLang="ko-KR" sz="4000" dirty="0" smtClean="0"/>
              <a:t>#2- </a:t>
            </a:r>
            <a:r>
              <a:rPr lang="ko-KR" altLang="en-US" sz="4000" dirty="0"/>
              <a:t>카카오</a:t>
            </a:r>
            <a:r>
              <a:rPr lang="en-US" altLang="ko-KR" sz="4000" dirty="0"/>
              <a:t>2019 </a:t>
            </a:r>
            <a:r>
              <a:rPr lang="ko-KR" altLang="en-US" sz="4000" dirty="0" smtClean="0"/>
              <a:t>실패율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Vector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0 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나누기 예외처리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정렬하기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Std</a:t>
            </a:r>
            <a:r>
              <a:rPr lang="en-US" altLang="ko-KR" dirty="0" smtClean="0"/>
              <a:t>::sort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Operator overloading </a:t>
            </a:r>
            <a:r>
              <a:rPr lang="ko-KR" altLang="en-US" dirty="0" smtClean="0"/>
              <a:t>사용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4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17954</TotalTime>
  <Words>1872</Words>
  <Application>Microsoft Office PowerPoint</Application>
  <PresentationFormat>화면 슬라이드 쇼(4:3)</PresentationFormat>
  <Paragraphs>366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Wingdings</vt:lpstr>
      <vt:lpstr>돋움체</vt:lpstr>
      <vt:lpstr>나눔고딕</vt:lpstr>
      <vt:lpstr>Arial</vt:lpstr>
      <vt:lpstr>Dotum</vt:lpstr>
      <vt:lpstr>맑은 고딕</vt:lpstr>
      <vt:lpstr>Office 테마</vt:lpstr>
      <vt:lpstr>   취업대비 코딩 테스트 실습 #8 </vt:lpstr>
      <vt:lpstr>PowerPoint 프레젠테이션</vt:lpstr>
      <vt:lpstr>강의소개</vt:lpstr>
      <vt:lpstr>기출문제#1- 카카오2019 오픈채팅방</vt:lpstr>
      <vt:lpstr>기출문제#1- 카카오2019 오픈채팅방</vt:lpstr>
      <vt:lpstr>기출문제#1- 카카오2019 오픈채팅방</vt:lpstr>
      <vt:lpstr>기출문제#2- 카카오2019 실패율</vt:lpstr>
      <vt:lpstr>기출문제#2- 카카오2019 실패율</vt:lpstr>
      <vt:lpstr>기출문제#2- 카카오2019 실패율</vt:lpstr>
      <vt:lpstr>기출문제#3- 카카오2019 무지의 먹방 라이브</vt:lpstr>
      <vt:lpstr>기출문제#3- 카카오2019 무지의 먹방 라이브</vt:lpstr>
      <vt:lpstr>기출문제#3- 카카오2019 무지의 먹방 라이브</vt:lpstr>
      <vt:lpstr>기출문제#4- 카카오2019 길 찾기 게임</vt:lpstr>
      <vt:lpstr>기출문제#4- 카카오2019 길 찾기 게임</vt:lpstr>
      <vt:lpstr>기출문제#4- 카카오2019 길 찾기 게임</vt:lpstr>
      <vt:lpstr>퀴즈 – 개미수열 프로그래밍</vt:lpstr>
      <vt:lpstr>PowerPoint 프레젠테이션</vt:lpstr>
      <vt:lpstr>퀴즈#2 풀이 – 개미수열 프로그래밍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919</cp:revision>
  <cp:lastPrinted>2015-07-01T03:29:24Z</cp:lastPrinted>
  <dcterms:created xsi:type="dcterms:W3CDTF">2011-08-24T01:05:33Z</dcterms:created>
  <dcterms:modified xsi:type="dcterms:W3CDTF">2019-07-10T06:42:14Z</dcterms:modified>
</cp:coreProperties>
</file>