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7" r:id="rId2"/>
    <p:sldId id="386" r:id="rId3"/>
    <p:sldId id="282" r:id="rId4"/>
    <p:sldId id="393" r:id="rId5"/>
    <p:sldId id="394" r:id="rId6"/>
    <p:sldId id="397" r:id="rId7"/>
    <p:sldId id="395" r:id="rId8"/>
    <p:sldId id="396" r:id="rId9"/>
    <p:sldId id="401" r:id="rId10"/>
    <p:sldId id="403" r:id="rId11"/>
    <p:sldId id="402" r:id="rId12"/>
    <p:sldId id="398" r:id="rId13"/>
    <p:sldId id="399" r:id="rId14"/>
    <p:sldId id="400" r:id="rId15"/>
    <p:sldId id="387" r:id="rId16"/>
    <p:sldId id="388" r:id="rId17"/>
    <p:sldId id="390" r:id="rId18"/>
    <p:sldId id="391" r:id="rId19"/>
    <p:sldId id="392" r:id="rId20"/>
    <p:sldId id="278" r:id="rId21"/>
  </p:sldIdLst>
  <p:sldSz cx="9144000" cy="6858000" type="screen4x3"/>
  <p:notesSz cx="6797675" cy="9926638"/>
  <p:embeddedFontLst>
    <p:embeddedFont>
      <p:font typeface="나눔고딕" panose="020D0604000000000000" pitchFamily="50" charset="-127"/>
      <p:regular r:id="rId24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B0FF"/>
    <a:srgbClr val="1D314E"/>
    <a:srgbClr val="3D3C3E"/>
    <a:srgbClr val="063656"/>
    <a:srgbClr val="08456E"/>
    <a:srgbClr val="569CF0"/>
    <a:srgbClr val="8DBDF7"/>
    <a:srgbClr val="5DAA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2" autoAdjust="0"/>
    <p:restoredTop sz="66014" autoAdjust="0"/>
  </p:normalViewPr>
  <p:slideViewPr>
    <p:cSldViewPr snapToGrid="0">
      <p:cViewPr>
        <p:scale>
          <a:sx n="75" d="100"/>
          <a:sy n="75" d="100"/>
        </p:scale>
        <p:origin x="360" y="-864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2019-07-08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2019-07-08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303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142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8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hbaik@mober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rogrammers.co.kr/learn/courses/30/lessons/17684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etup.com/ko-KR/GDG-SongDo/" TargetMode="External"/><Relationship Id="rId3" Type="http://schemas.openxmlformats.org/officeDocument/2006/relationships/hyperlink" Target="https://www.meetup.com/ko-KR/GDG-SongDo/events/262726909/" TargetMode="External"/><Relationship Id="rId7" Type="http://schemas.openxmlformats.org/officeDocument/2006/relationships/hyperlink" Target="https://open.kakao.com/o/gHsHtdp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incheon.devs.co.kr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meetup.com/GDG-SongDo/events/262774007" TargetMode="External"/><Relationship Id="rId9" Type="http://schemas.openxmlformats.org/officeDocument/2006/relationships/hyperlink" Target="https://discord.gg/vC6SxhF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ers.co.kr/learn/courses/30/lessons/1292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eve_of_Eratosthenes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rogrammers.co.kr/learn/courses/30/lessons/12912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rogrammers.co.kr/learn/courses/30/lessons/12940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8662780" cy="1969017"/>
          </a:xfrm>
        </p:spPr>
        <p:txBody>
          <a:bodyPr anchor="t">
            <a:noAutofit/>
          </a:bodyPr>
          <a:lstStyle/>
          <a:p>
            <a:r>
              <a:rPr lang="en-US" altLang="ko-KR" sz="2800" spc="-25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2800" dirty="0"/>
              <a:t>취업대비 코딩 테스트 </a:t>
            </a:r>
            <a:r>
              <a:rPr lang="ko-KR" altLang="en-US" sz="2800" dirty="0" smtClean="0"/>
              <a:t>실습 </a:t>
            </a:r>
            <a:r>
              <a:rPr lang="en-US" altLang="ko-KR" sz="2800" smtClean="0"/>
              <a:t>#7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sz="2800" spc="-25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2019.07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백지훈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jhbaik@moberan.com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9664" y="958144"/>
            <a:ext cx="8089392" cy="455509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#include &lt;string&gt;</a:t>
            </a:r>
          </a:p>
          <a:p>
            <a:r>
              <a:rPr lang="ko-KR" altLang="en-US" sz="1000" dirty="0"/>
              <a:t>#include &lt;vector&gt;</a:t>
            </a:r>
          </a:p>
          <a:p>
            <a:endParaRPr lang="ko-KR" altLang="en-US" sz="1000" dirty="0"/>
          </a:p>
          <a:p>
            <a:r>
              <a:rPr lang="ko-KR" altLang="en-US" sz="1000" dirty="0"/>
              <a:t>using namespace std;</a:t>
            </a:r>
          </a:p>
          <a:p>
            <a:endParaRPr lang="ko-KR" altLang="en-US" sz="1000" dirty="0"/>
          </a:p>
          <a:p>
            <a:r>
              <a:rPr lang="ko-KR" altLang="en-US" sz="1000" dirty="0"/>
              <a:t>vector&lt;int&gt; solution(int n, int m) {</a:t>
            </a:r>
          </a:p>
          <a:p>
            <a:r>
              <a:rPr lang="ko-KR" altLang="en-US" sz="1000" dirty="0"/>
              <a:t>    vector&lt;int&gt; answer;</a:t>
            </a:r>
          </a:p>
          <a:p>
            <a:r>
              <a:rPr lang="ko-KR" altLang="en-US" sz="1000" dirty="0"/>
              <a:t>    vector&lt;int&gt; dinominators;</a:t>
            </a:r>
          </a:p>
          <a:p>
            <a:r>
              <a:rPr lang="ko-KR" altLang="en-US" sz="1000" dirty="0"/>
              <a:t>    </a:t>
            </a:r>
          </a:p>
          <a:p>
            <a:r>
              <a:rPr lang="ko-KR" altLang="en-US" sz="1000" dirty="0"/>
              <a:t>    int GCD = 0;</a:t>
            </a:r>
          </a:p>
          <a:p>
            <a:r>
              <a:rPr lang="ko-KR" altLang="en-US" sz="1000" dirty="0"/>
              <a:t>    int LCM = 0;</a:t>
            </a:r>
          </a:p>
          <a:p>
            <a:r>
              <a:rPr lang="ko-KR" altLang="en-US" sz="1000" dirty="0"/>
              <a:t>    </a:t>
            </a:r>
          </a:p>
          <a:p>
            <a:r>
              <a:rPr lang="ko-KR" altLang="en-US" sz="1000" dirty="0"/>
              <a:t>    for(int i = 1; i &lt;= (n/2) &amp;&amp; i &lt;= (m/2); i++) {</a:t>
            </a:r>
          </a:p>
          <a:p>
            <a:r>
              <a:rPr lang="ko-KR" altLang="en-US" sz="1000" dirty="0"/>
              <a:t>        if (n%i == 0 &amp;&amp; m%i == 0) dinominators.push_back(i);</a:t>
            </a:r>
          </a:p>
          <a:p>
            <a:r>
              <a:rPr lang="ko-KR" altLang="en-US" sz="1000" dirty="0"/>
              <a:t>    }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  if (n &lt; m) {</a:t>
            </a:r>
          </a:p>
          <a:p>
            <a:r>
              <a:rPr lang="ko-KR" altLang="en-US" sz="1000" dirty="0"/>
              <a:t>        if (m%n == 0) dinominators.push_back(n);</a:t>
            </a:r>
          </a:p>
          <a:p>
            <a:r>
              <a:rPr lang="ko-KR" altLang="en-US" sz="1000" dirty="0"/>
              <a:t>    }</a:t>
            </a:r>
          </a:p>
          <a:p>
            <a:r>
              <a:rPr lang="ko-KR" altLang="en-US" sz="1000" dirty="0"/>
              <a:t>    else {</a:t>
            </a:r>
          </a:p>
          <a:p>
            <a:r>
              <a:rPr lang="ko-KR" altLang="en-US" sz="1000" dirty="0"/>
              <a:t>        if (n%m == 0) dinominators.push_back(m);</a:t>
            </a:r>
          </a:p>
          <a:p>
            <a:r>
              <a:rPr lang="ko-KR" altLang="en-US" sz="1000" dirty="0"/>
              <a:t>    }</a:t>
            </a:r>
          </a:p>
          <a:p>
            <a:r>
              <a:rPr lang="ko-KR" altLang="en-US" sz="1000" dirty="0"/>
              <a:t>    </a:t>
            </a:r>
          </a:p>
          <a:p>
            <a:r>
              <a:rPr lang="ko-KR" altLang="en-US" sz="1000" dirty="0"/>
              <a:t>    GCD = dinominators.back();</a:t>
            </a:r>
          </a:p>
          <a:p>
            <a:r>
              <a:rPr lang="ko-KR" altLang="en-US" sz="1000" dirty="0"/>
              <a:t>    answer.push_back(GCD);</a:t>
            </a:r>
          </a:p>
          <a:p>
            <a:r>
              <a:rPr lang="ko-KR" altLang="en-US" sz="1000" dirty="0"/>
              <a:t>    LCM = GCD * (m / GCD) * (n / GCD);</a:t>
            </a:r>
          </a:p>
          <a:p>
            <a:r>
              <a:rPr lang="ko-KR" altLang="en-US" sz="1000" dirty="0"/>
              <a:t>    answer.push_back(LCM);</a:t>
            </a:r>
          </a:p>
          <a:p>
            <a:r>
              <a:rPr lang="ko-KR" altLang="en-US" sz="1000" dirty="0"/>
              <a:t>    return answer;</a:t>
            </a:r>
          </a:p>
          <a:p>
            <a:r>
              <a:rPr lang="ko-KR" alt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566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2816" y="759149"/>
            <a:ext cx="7894320" cy="30162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#include &lt;string&gt;</a:t>
            </a:r>
          </a:p>
          <a:p>
            <a:r>
              <a:rPr lang="ko-KR" altLang="en-US" sz="1000" dirty="0"/>
              <a:t>#include &lt;vector&gt;</a:t>
            </a:r>
          </a:p>
          <a:p>
            <a:endParaRPr lang="ko-KR" altLang="en-US" sz="1000" dirty="0"/>
          </a:p>
          <a:p>
            <a:r>
              <a:rPr lang="ko-KR" altLang="en-US" sz="1000" dirty="0"/>
              <a:t>using namespace std;</a:t>
            </a:r>
          </a:p>
          <a:p>
            <a:endParaRPr lang="ko-KR" altLang="en-US" sz="1000" dirty="0"/>
          </a:p>
          <a:p>
            <a:r>
              <a:rPr lang="ko-KR" altLang="en-US" sz="1000" dirty="0"/>
              <a:t>int gcd_recursion(int u, int v){</a:t>
            </a:r>
          </a:p>
          <a:p>
            <a:r>
              <a:rPr lang="ko-KR" altLang="en-US" sz="1000" dirty="0"/>
              <a:t>    if (v == 0) return u;</a:t>
            </a:r>
          </a:p>
          <a:p>
            <a:r>
              <a:rPr lang="ko-KR" altLang="en-US" sz="1000" dirty="0"/>
              <a:t>    else return gcd_recursion(v, u%v);</a:t>
            </a:r>
          </a:p>
          <a:p>
            <a:r>
              <a:rPr lang="ko-KR" altLang="en-US" sz="1000" dirty="0"/>
              <a:t>}</a:t>
            </a:r>
          </a:p>
          <a:p>
            <a:endParaRPr lang="ko-KR" altLang="en-US" sz="1000" dirty="0"/>
          </a:p>
          <a:p>
            <a:r>
              <a:rPr lang="ko-KR" altLang="en-US" sz="1000" dirty="0"/>
              <a:t>vector&lt;int&gt; solution(int n, int m) {</a:t>
            </a:r>
          </a:p>
          <a:p>
            <a:r>
              <a:rPr lang="ko-KR" altLang="en-US" sz="1000" dirty="0"/>
              <a:t>    vector&lt;int&gt; answer;</a:t>
            </a:r>
          </a:p>
          <a:p>
            <a:r>
              <a:rPr lang="ko-KR" altLang="en-US" sz="1000" dirty="0"/>
              <a:t>    </a:t>
            </a:r>
          </a:p>
          <a:p>
            <a:r>
              <a:rPr lang="ko-KR" altLang="en-US" sz="1000" dirty="0"/>
              <a:t>    int GCD = gcd_recursion(n, m);</a:t>
            </a:r>
          </a:p>
          <a:p>
            <a:r>
              <a:rPr lang="ko-KR" altLang="en-US" sz="1000" dirty="0"/>
              <a:t>    answer.push_back(GCD);</a:t>
            </a:r>
          </a:p>
          <a:p>
            <a:r>
              <a:rPr lang="ko-KR" altLang="en-US" sz="1000" dirty="0"/>
              <a:t>    int LCM = GCD * (m / GCD) * (n / GCD);</a:t>
            </a:r>
          </a:p>
          <a:p>
            <a:r>
              <a:rPr lang="ko-KR" altLang="en-US" sz="1000" dirty="0"/>
              <a:t>    answer.push_back(LCM);</a:t>
            </a:r>
          </a:p>
          <a:p>
            <a:r>
              <a:rPr lang="ko-KR" altLang="en-US" sz="1000" dirty="0"/>
              <a:t>    return answer;</a:t>
            </a:r>
          </a:p>
          <a:p>
            <a:r>
              <a:rPr lang="ko-KR" altLang="en-US" sz="10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32816" y="4093387"/>
            <a:ext cx="7687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solidFill>
                  <a:srgbClr val="1A1A1A"/>
                </a:solidFill>
              </a:rPr>
              <a:t>유클리드의</a:t>
            </a:r>
            <a:r>
              <a:rPr lang="ko-KR" altLang="en-US" dirty="0" smtClean="0">
                <a:solidFill>
                  <a:srgbClr val="1A1A1A"/>
                </a:solidFill>
              </a:rPr>
              <a:t> 알고리즘</a:t>
            </a:r>
            <a:r>
              <a:rPr lang="en-US" altLang="ko-KR" dirty="0" smtClean="0">
                <a:solidFill>
                  <a:srgbClr val="1A1A1A"/>
                </a:solidFill>
              </a:rPr>
              <a:t>(</a:t>
            </a:r>
            <a:r>
              <a:rPr lang="ko-KR" altLang="en-US" dirty="0" err="1" smtClean="0">
                <a:solidFill>
                  <a:srgbClr val="1A1A1A"/>
                </a:solidFill>
              </a:rPr>
              <a:t>호제법</a:t>
            </a:r>
            <a:r>
              <a:rPr lang="en-US" altLang="ko-KR" dirty="0" smtClean="0">
                <a:solidFill>
                  <a:srgbClr val="1A1A1A"/>
                </a:solidFill>
              </a:rPr>
              <a:t>) </a:t>
            </a:r>
            <a:r>
              <a:rPr lang="ko-KR" altLang="en-US" dirty="0" smtClean="0">
                <a:solidFill>
                  <a:srgbClr val="1A1A1A"/>
                </a:solidFill>
              </a:rPr>
              <a:t>으로 최대공약수를 구하는 방법 </a:t>
            </a:r>
            <a:endParaRPr lang="en-US" altLang="ko-KR" dirty="0" smtClean="0">
              <a:solidFill>
                <a:srgbClr val="1A1A1A"/>
              </a:solidFill>
            </a:endParaRPr>
          </a:p>
          <a:p>
            <a:r>
              <a:rPr lang="en-US" altLang="ko-KR" dirty="0">
                <a:solidFill>
                  <a:srgbClr val="1A1A1A"/>
                </a:solidFill>
              </a:rPr>
              <a:t>	</a:t>
            </a:r>
            <a:r>
              <a:rPr lang="en-US" altLang="ko-KR" dirty="0" smtClean="0">
                <a:solidFill>
                  <a:srgbClr val="1A1A1A"/>
                </a:solidFill>
              </a:rPr>
              <a:t>- </a:t>
            </a:r>
            <a:r>
              <a:rPr lang="ko-KR" altLang="en-US" dirty="0"/>
              <a:t>인류 </a:t>
            </a:r>
            <a:r>
              <a:rPr lang="ko-KR" altLang="en-US" b="1" dirty="0"/>
              <a:t>최초</a:t>
            </a:r>
            <a:r>
              <a:rPr lang="ko-KR" altLang="en-US" dirty="0"/>
              <a:t>의 알고리즘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46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압축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latin typeface="+mn-lt"/>
                <a:hlinkClick r:id="rId2"/>
              </a:rPr>
              <a:t>https://programmers.co.kr/learn/courses/30/lessons/17684</a:t>
            </a:r>
            <a:endParaRPr lang="ko-KR" altLang="en-US" dirty="0">
              <a:latin typeface="+mn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12" y="2103238"/>
            <a:ext cx="8570446" cy="4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1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8778240" cy="68634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#include &lt;string&gt;</a:t>
            </a:r>
          </a:p>
          <a:p>
            <a:r>
              <a:rPr lang="ko-KR" altLang="en-US" sz="1000" dirty="0"/>
              <a:t>#include &lt;vector&gt;</a:t>
            </a:r>
          </a:p>
          <a:p>
            <a:r>
              <a:rPr lang="ko-KR" altLang="en-US" sz="1000" dirty="0"/>
              <a:t>#include &lt;map&gt;</a:t>
            </a:r>
          </a:p>
          <a:p>
            <a:endParaRPr lang="ko-KR" altLang="en-US" sz="1000" dirty="0"/>
          </a:p>
          <a:p>
            <a:r>
              <a:rPr lang="ko-KR" altLang="en-US" sz="1000" dirty="0"/>
              <a:t>using namespace std;</a:t>
            </a:r>
          </a:p>
          <a:p>
            <a:endParaRPr lang="ko-KR" altLang="en-US" sz="1000" dirty="0"/>
          </a:p>
          <a:p>
            <a:r>
              <a:rPr lang="ko-KR" altLang="en-US" sz="1000" dirty="0"/>
              <a:t>vector&lt;int&gt; solution(string msg) {</a:t>
            </a:r>
          </a:p>
          <a:p>
            <a:r>
              <a:rPr lang="ko-KR" altLang="en-US" sz="1000" dirty="0"/>
              <a:t>    vector&lt;int&gt; answer;</a:t>
            </a:r>
          </a:p>
          <a:p>
            <a:r>
              <a:rPr lang="ko-KR" altLang="en-US" sz="1000" dirty="0"/>
              <a:t>    </a:t>
            </a:r>
          </a:p>
          <a:p>
            <a:r>
              <a:rPr lang="ko-KR" altLang="en-US" sz="1000" dirty="0"/>
              <a:t>    int idx = 1;</a:t>
            </a:r>
          </a:p>
          <a:p>
            <a:r>
              <a:rPr lang="ko-KR" altLang="en-US" sz="1000" dirty="0"/>
              <a:t>	std::map&lt;string, int&gt; dic;</a:t>
            </a:r>
          </a:p>
          <a:p>
            <a:endParaRPr lang="ko-KR" altLang="en-US" sz="1000" dirty="0"/>
          </a:p>
          <a:p>
            <a:r>
              <a:rPr lang="ko-KR" altLang="en-US" sz="1000" dirty="0"/>
              <a:t>	string d = "ABCDEFGHIJKLMNOPQRSTUVWXYZ";</a:t>
            </a:r>
          </a:p>
          <a:p>
            <a:r>
              <a:rPr lang="ko-KR" altLang="en-US" sz="1000" dirty="0"/>
              <a:t>	for(char c : d) {		</a:t>
            </a:r>
          </a:p>
          <a:p>
            <a:r>
              <a:rPr lang="ko-KR" altLang="en-US" sz="1000" dirty="0"/>
              <a:t>		string v(1, c);		</a:t>
            </a:r>
          </a:p>
          <a:p>
            <a:r>
              <a:rPr lang="ko-KR" altLang="en-US" sz="1000" dirty="0"/>
              <a:t>		dic[v] = idx++;</a:t>
            </a:r>
          </a:p>
          <a:p>
            <a:r>
              <a:rPr lang="ko-KR" altLang="en-US" sz="1000" dirty="0"/>
              <a:t>	}</a:t>
            </a:r>
          </a:p>
          <a:p>
            <a:endParaRPr lang="ko-KR" altLang="en-US" sz="1000" dirty="0"/>
          </a:p>
          <a:p>
            <a:r>
              <a:rPr lang="ko-KR" altLang="en-US" sz="1000" dirty="0"/>
              <a:t>	string v = "";</a:t>
            </a:r>
          </a:p>
          <a:p>
            <a:r>
              <a:rPr lang="ko-KR" altLang="en-US" sz="1000" dirty="0"/>
              <a:t>	string prev = "";</a:t>
            </a:r>
          </a:p>
          <a:p>
            <a:endParaRPr lang="ko-KR" altLang="en-US" sz="1000" dirty="0"/>
          </a:p>
          <a:p>
            <a:r>
              <a:rPr lang="ko-KR" altLang="en-US" sz="1000" dirty="0"/>
              <a:t>	for (char c : msg) {</a:t>
            </a:r>
          </a:p>
          <a:p>
            <a:r>
              <a:rPr lang="ko-KR" altLang="en-US" sz="1000" dirty="0"/>
              <a:t>		do {</a:t>
            </a:r>
          </a:p>
          <a:p>
            <a:r>
              <a:rPr lang="ko-KR" altLang="en-US" sz="1000" dirty="0"/>
              <a:t>			v.append(1, c);</a:t>
            </a:r>
          </a:p>
          <a:p>
            <a:r>
              <a:rPr lang="ko-KR" altLang="en-US" sz="1000" dirty="0"/>
              <a:t>			if (dic[v] != 0) {</a:t>
            </a:r>
          </a:p>
          <a:p>
            <a:r>
              <a:rPr lang="ko-KR" altLang="en-US" sz="1000" dirty="0"/>
              <a:t>				prev = v;</a:t>
            </a:r>
          </a:p>
          <a:p>
            <a:r>
              <a:rPr lang="ko-KR" altLang="en-US" sz="1000" dirty="0"/>
              <a:t>				break;</a:t>
            </a:r>
          </a:p>
          <a:p>
            <a:r>
              <a:rPr lang="ko-KR" altLang="en-US" sz="1000" dirty="0"/>
              <a:t>			}</a:t>
            </a:r>
          </a:p>
          <a:p>
            <a:r>
              <a:rPr lang="ko-KR" altLang="en-US" sz="1000" dirty="0"/>
              <a:t>			else {</a:t>
            </a:r>
          </a:p>
          <a:p>
            <a:r>
              <a:rPr lang="ko-KR" altLang="en-US" sz="1000" dirty="0"/>
              <a:t>				answer.push_back(dic[prev]);</a:t>
            </a:r>
          </a:p>
          <a:p>
            <a:endParaRPr lang="ko-KR" altLang="en-US" sz="1000" dirty="0"/>
          </a:p>
          <a:p>
            <a:r>
              <a:rPr lang="ko-KR" altLang="en-US" sz="1000" dirty="0"/>
              <a:t>				dic[v] = idx++;</a:t>
            </a:r>
          </a:p>
          <a:p>
            <a:r>
              <a:rPr lang="ko-KR" altLang="en-US" sz="1000" dirty="0"/>
              <a:t>				v = "";</a:t>
            </a:r>
          </a:p>
          <a:p>
            <a:r>
              <a:rPr lang="ko-KR" altLang="en-US" sz="1000" dirty="0"/>
              <a:t>				prev = v;</a:t>
            </a:r>
          </a:p>
          <a:p>
            <a:r>
              <a:rPr lang="ko-KR" altLang="en-US" sz="1000" dirty="0"/>
              <a:t>				continue;</a:t>
            </a:r>
          </a:p>
          <a:p>
            <a:r>
              <a:rPr lang="ko-KR" altLang="en-US" sz="1000" dirty="0"/>
              <a:t>			}</a:t>
            </a:r>
          </a:p>
          <a:p>
            <a:r>
              <a:rPr lang="ko-KR" altLang="en-US" sz="1000" dirty="0"/>
              <a:t>		} while (true);</a:t>
            </a:r>
          </a:p>
          <a:p>
            <a:r>
              <a:rPr lang="ko-KR" altLang="en-US" sz="1000" dirty="0"/>
              <a:t>	}</a:t>
            </a:r>
          </a:p>
          <a:p>
            <a:endParaRPr lang="ko-KR" altLang="en-US" sz="1000" dirty="0"/>
          </a:p>
          <a:p>
            <a:r>
              <a:rPr lang="ko-KR" altLang="en-US" sz="1000" dirty="0"/>
              <a:t>	if (prev.empty() == false)</a:t>
            </a:r>
          </a:p>
          <a:p>
            <a:r>
              <a:rPr lang="ko-KR" altLang="en-US" sz="1000" dirty="0"/>
              <a:t>		answer.push_back(dic[prev]);</a:t>
            </a:r>
          </a:p>
          <a:p>
            <a:r>
              <a:rPr lang="ko-KR" altLang="en-US" sz="1000" dirty="0"/>
              <a:t>    </a:t>
            </a:r>
          </a:p>
          <a:p>
            <a:r>
              <a:rPr lang="ko-KR" altLang="en-US" sz="1000" dirty="0"/>
              <a:t>    return answer;</a:t>
            </a:r>
          </a:p>
          <a:p>
            <a:r>
              <a:rPr lang="ko-KR" alt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077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1168" y="0"/>
            <a:ext cx="7845552" cy="67095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#include &lt;string&gt;</a:t>
            </a:r>
          </a:p>
          <a:p>
            <a:r>
              <a:rPr lang="ko-KR" altLang="en-US" sz="1000" dirty="0"/>
              <a:t>#include &lt;vector&gt;</a:t>
            </a:r>
          </a:p>
          <a:p>
            <a:r>
              <a:rPr lang="ko-KR" altLang="en-US" sz="1000" dirty="0"/>
              <a:t>#include &lt;map&gt;</a:t>
            </a:r>
          </a:p>
          <a:p>
            <a:endParaRPr lang="ko-KR" altLang="en-US" sz="1000" dirty="0"/>
          </a:p>
          <a:p>
            <a:r>
              <a:rPr lang="ko-KR" altLang="en-US" sz="1000" dirty="0"/>
              <a:t>using namespace std;</a:t>
            </a:r>
          </a:p>
          <a:p>
            <a:endParaRPr lang="ko-KR" altLang="en-US" sz="1000" dirty="0"/>
          </a:p>
          <a:p>
            <a:r>
              <a:rPr lang="ko-KR" altLang="en-US" sz="1000" dirty="0"/>
              <a:t>vector&lt;int&gt; solution(string msg) {</a:t>
            </a:r>
          </a:p>
          <a:p>
            <a:r>
              <a:rPr lang="ko-KR" altLang="en-US" sz="1000" dirty="0"/>
              <a:t>    vector&lt;int&gt; answer;</a:t>
            </a:r>
          </a:p>
          <a:p>
            <a:r>
              <a:rPr lang="ko-KR" altLang="en-US" sz="1000" dirty="0"/>
              <a:t>    </a:t>
            </a:r>
          </a:p>
          <a:p>
            <a:r>
              <a:rPr lang="ko-KR" altLang="en-US" sz="1000" dirty="0"/>
              <a:t>    int idx = 1;</a:t>
            </a:r>
          </a:p>
          <a:p>
            <a:r>
              <a:rPr lang="ko-KR" altLang="en-US" sz="1000" dirty="0"/>
              <a:t>	std::map&lt;string, int&gt; dic;</a:t>
            </a:r>
          </a:p>
          <a:p>
            <a:endParaRPr lang="ko-KR" altLang="en-US" sz="1000" dirty="0"/>
          </a:p>
          <a:p>
            <a:r>
              <a:rPr lang="ko-KR" altLang="en-US" sz="1000" dirty="0"/>
              <a:t>	string d = "ABCDEFGHIJKLMNOPQRSTUVWXYZ";</a:t>
            </a:r>
          </a:p>
          <a:p>
            <a:r>
              <a:rPr lang="ko-KR" altLang="en-US" sz="1000" dirty="0"/>
              <a:t>	for(char c : d) {		</a:t>
            </a:r>
          </a:p>
          <a:p>
            <a:r>
              <a:rPr lang="ko-KR" altLang="en-US" sz="1000" dirty="0"/>
              <a:t>		string v(1, c);		</a:t>
            </a:r>
          </a:p>
          <a:p>
            <a:r>
              <a:rPr lang="ko-KR" altLang="en-US" sz="1000" dirty="0"/>
              <a:t>		dic[v] = idx++;</a:t>
            </a:r>
          </a:p>
          <a:p>
            <a:r>
              <a:rPr lang="ko-KR" altLang="en-US" sz="1000" dirty="0"/>
              <a:t>	}</a:t>
            </a:r>
          </a:p>
          <a:p>
            <a:endParaRPr lang="ko-KR" altLang="en-US" sz="1000" dirty="0"/>
          </a:p>
          <a:p>
            <a:r>
              <a:rPr lang="ko-KR" altLang="en-US" sz="1000" dirty="0"/>
              <a:t>	string v = "";</a:t>
            </a:r>
          </a:p>
          <a:p>
            <a:r>
              <a:rPr lang="ko-KR" altLang="en-US" sz="1000" dirty="0"/>
              <a:t>	string prev = "";</a:t>
            </a:r>
          </a:p>
          <a:p>
            <a:endParaRPr lang="ko-KR" altLang="en-US" sz="1000" dirty="0"/>
          </a:p>
          <a:p>
            <a:r>
              <a:rPr lang="ko-KR" altLang="en-US" sz="1000" dirty="0"/>
              <a:t>	for (char c : msg) {</a:t>
            </a:r>
          </a:p>
          <a:p>
            <a:endParaRPr lang="ko-KR" altLang="en-US" sz="1000" dirty="0"/>
          </a:p>
          <a:p>
            <a:r>
              <a:rPr lang="ko-KR" altLang="en-US" sz="1000" dirty="0"/>
              <a:t>		v.append(1, c);</a:t>
            </a:r>
          </a:p>
          <a:p>
            <a:r>
              <a:rPr lang="ko-KR" altLang="en-US" sz="1000" dirty="0"/>
              <a:t>		if (dic[v] != 0) {</a:t>
            </a:r>
          </a:p>
          <a:p>
            <a:r>
              <a:rPr lang="ko-KR" altLang="en-US" sz="1000" dirty="0"/>
              <a:t>			prev = v;</a:t>
            </a:r>
          </a:p>
          <a:p>
            <a:r>
              <a:rPr lang="ko-KR" altLang="en-US" sz="1000" dirty="0"/>
              <a:t>		}</a:t>
            </a:r>
          </a:p>
          <a:p>
            <a:r>
              <a:rPr lang="ko-KR" altLang="en-US" sz="1000" dirty="0"/>
              <a:t>		else {</a:t>
            </a:r>
          </a:p>
          <a:p>
            <a:r>
              <a:rPr lang="ko-KR" altLang="en-US" sz="1000" dirty="0"/>
              <a:t>			answer.push_back(dic[prev]);</a:t>
            </a:r>
          </a:p>
          <a:p>
            <a:endParaRPr lang="ko-KR" altLang="en-US" sz="1000" dirty="0"/>
          </a:p>
          <a:p>
            <a:r>
              <a:rPr lang="ko-KR" altLang="en-US" sz="1000" dirty="0"/>
              <a:t>			dic[v] = idx++;</a:t>
            </a:r>
          </a:p>
          <a:p>
            <a:r>
              <a:rPr lang="ko-KR" altLang="en-US" sz="1000" dirty="0"/>
              <a:t>			v = "";</a:t>
            </a:r>
          </a:p>
          <a:p>
            <a:r>
              <a:rPr lang="ko-KR" altLang="en-US" sz="1000" dirty="0"/>
              <a:t>			v.append(1, c);</a:t>
            </a:r>
          </a:p>
          <a:p>
            <a:r>
              <a:rPr lang="ko-KR" altLang="en-US" sz="1000" dirty="0"/>
              <a:t>			prev = v;</a:t>
            </a:r>
          </a:p>
          <a:p>
            <a:r>
              <a:rPr lang="ko-KR" altLang="en-US" sz="1000" dirty="0"/>
              <a:t>		}</a:t>
            </a:r>
          </a:p>
          <a:p>
            <a:r>
              <a:rPr lang="ko-KR" altLang="en-US" sz="1000" dirty="0"/>
              <a:t>	}</a:t>
            </a:r>
          </a:p>
          <a:p>
            <a:endParaRPr lang="ko-KR" altLang="en-US" sz="1000" dirty="0"/>
          </a:p>
          <a:p>
            <a:r>
              <a:rPr lang="ko-KR" altLang="en-US" sz="1000" dirty="0"/>
              <a:t>	if (prev.empty() == false)</a:t>
            </a:r>
          </a:p>
          <a:p>
            <a:r>
              <a:rPr lang="ko-KR" altLang="en-US" sz="1000" dirty="0"/>
              <a:t>		answer.push_back(dic[prev]);</a:t>
            </a:r>
          </a:p>
          <a:p>
            <a:r>
              <a:rPr lang="ko-KR" altLang="en-US" sz="1000" dirty="0"/>
              <a:t>    </a:t>
            </a:r>
          </a:p>
          <a:p>
            <a:r>
              <a:rPr lang="ko-KR" altLang="en-US" sz="1000" dirty="0"/>
              <a:t>    return answer;</a:t>
            </a:r>
          </a:p>
          <a:p>
            <a:r>
              <a:rPr lang="ko-KR" altLang="en-US" sz="1000" dirty="0"/>
              <a:t>}</a:t>
            </a:r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1906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30" name="Picture 6" descr="https://media.discordapp.net/attachments/521596155373682689/521978164428144642/unknow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44" y="185274"/>
            <a:ext cx="7101839" cy="66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50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6304" y="118664"/>
            <a:ext cx="8827008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import java.util.HashMap;</a:t>
            </a:r>
          </a:p>
          <a:p>
            <a:r>
              <a:rPr lang="ko-KR" altLang="en-US" sz="1000" dirty="0"/>
              <a:t>import java.util.Map;</a:t>
            </a:r>
          </a:p>
          <a:p>
            <a:r>
              <a:rPr lang="ko-KR" altLang="en-US" sz="1000" dirty="0"/>
              <a:t>import java.util.Scanner;</a:t>
            </a:r>
          </a:p>
          <a:p>
            <a:endParaRPr lang="ko-KR" altLang="en-US" sz="1000" dirty="0"/>
          </a:p>
          <a:p>
            <a:r>
              <a:rPr lang="ko-KR" altLang="en-US" sz="1000" dirty="0"/>
              <a:t>public class Homework {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  private static final int FIELD_HEIGHT = 12;</a:t>
            </a:r>
          </a:p>
          <a:p>
            <a:r>
              <a:rPr lang="ko-KR" altLang="en-US" sz="1000" dirty="0"/>
              <a:t>    private static final int FIELD_WIDTH = 8;</a:t>
            </a:r>
          </a:p>
          <a:p>
            <a:r>
              <a:rPr lang="ko-KR" altLang="en-US" sz="1000" dirty="0"/>
              <a:t>    private static final int B_FLAG = 1; // BLOCK FLAG</a:t>
            </a:r>
          </a:p>
          <a:p>
            <a:r>
              <a:rPr lang="ko-KR" altLang="en-US" sz="1000" dirty="0"/>
              <a:t>    private static final int E_FLAG = 0; // EMPTY FLAG</a:t>
            </a:r>
          </a:p>
          <a:p>
            <a:r>
              <a:rPr lang="ko-KR" altLang="en-US" sz="1000" dirty="0"/>
              <a:t>    private static final String EMPTY_FILED = ". ";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  private static final int[][][] BLOCKS_ARRARY = {{</a:t>
            </a:r>
          </a:p>
          <a:p>
            <a:r>
              <a:rPr lang="ko-KR" altLang="en-US" sz="1000" dirty="0"/>
              <a:t>                    {B_FLAG, B_FLAG, B_FLAG, B_FLAG},</a:t>
            </a:r>
          </a:p>
          <a:p>
            <a:r>
              <a:rPr lang="ko-KR" altLang="en-US" sz="1000" dirty="0"/>
              <a:t>            },{</a:t>
            </a:r>
          </a:p>
          <a:p>
            <a:r>
              <a:rPr lang="ko-KR" altLang="en-US" sz="1000" dirty="0"/>
              <a:t>                    {B_FLAG, B_FLAG, B_FLAG},</a:t>
            </a:r>
          </a:p>
          <a:p>
            <a:r>
              <a:rPr lang="ko-KR" altLang="en-US" sz="1000" dirty="0"/>
              <a:t>                    {E_FLAG, B_FLAG, E_FLAG},</a:t>
            </a:r>
          </a:p>
          <a:p>
            <a:r>
              <a:rPr lang="ko-KR" altLang="en-US" sz="1000" dirty="0"/>
              <a:t>            },{</a:t>
            </a:r>
          </a:p>
          <a:p>
            <a:r>
              <a:rPr lang="ko-KR" altLang="en-US" sz="1000" dirty="0"/>
              <a:t>                    {B_FLAG, B_FLAG, },</a:t>
            </a:r>
          </a:p>
          <a:p>
            <a:r>
              <a:rPr lang="ko-KR" altLang="en-US" sz="1000" dirty="0"/>
              <a:t>                    {B_FLAG, B_FLAG, },</a:t>
            </a:r>
          </a:p>
          <a:p>
            <a:r>
              <a:rPr lang="ko-KR" altLang="en-US" sz="1000" dirty="0"/>
              <a:t>            },{</a:t>
            </a:r>
          </a:p>
          <a:p>
            <a:r>
              <a:rPr lang="ko-KR" altLang="en-US" sz="1000" dirty="0"/>
              <a:t>                    {B_FLAG, B_FLAG, E_FLAG},</a:t>
            </a:r>
          </a:p>
          <a:p>
            <a:r>
              <a:rPr lang="ko-KR" altLang="en-US" sz="1000" dirty="0"/>
              <a:t>                    {E_FLAG, B_FLAG, B_FLAG},</a:t>
            </a:r>
          </a:p>
          <a:p>
            <a:r>
              <a:rPr lang="ko-KR" altLang="en-US" sz="1000" dirty="0"/>
              <a:t>            },{</a:t>
            </a:r>
          </a:p>
          <a:p>
            <a:r>
              <a:rPr lang="ko-KR" altLang="en-US" sz="1000" dirty="0"/>
              <a:t>                    {E_FLAG, B_FLAG, B_FLAG},</a:t>
            </a:r>
          </a:p>
          <a:p>
            <a:r>
              <a:rPr lang="ko-KR" altLang="en-US" sz="1000" dirty="0"/>
              <a:t>                    {B_FLAG, B_FLAG, E_FLAG},</a:t>
            </a:r>
          </a:p>
          <a:p>
            <a:r>
              <a:rPr lang="ko-KR" altLang="en-US" sz="1000" dirty="0"/>
              <a:t>            },{</a:t>
            </a:r>
          </a:p>
          <a:p>
            <a:r>
              <a:rPr lang="ko-KR" altLang="en-US" sz="1000" dirty="0"/>
              <a:t>                    {B_FLAG, B_FLAG, B_FLAG},</a:t>
            </a:r>
          </a:p>
          <a:p>
            <a:r>
              <a:rPr lang="ko-KR" altLang="en-US" sz="1000" dirty="0"/>
              <a:t>                    {E_FLAG, E_FLAG, B_FLAG},</a:t>
            </a:r>
          </a:p>
          <a:p>
            <a:r>
              <a:rPr lang="ko-KR" altLang="en-US" sz="1000" dirty="0"/>
              <a:t>            },{</a:t>
            </a:r>
          </a:p>
          <a:p>
            <a:r>
              <a:rPr lang="ko-KR" altLang="en-US" sz="1000" dirty="0"/>
              <a:t>                    {E_FLAG, E_FLAG, B_FLAG},</a:t>
            </a:r>
          </a:p>
          <a:p>
            <a:r>
              <a:rPr lang="ko-KR" altLang="en-US" sz="1000" dirty="0"/>
              <a:t>                    {B_FLAG, B_FLAG, B_FLAG},</a:t>
            </a:r>
          </a:p>
          <a:p>
            <a:r>
              <a:rPr lang="ko-KR" altLang="en-US" sz="1000" dirty="0"/>
              <a:t>            },</a:t>
            </a:r>
          </a:p>
          <a:p>
            <a:r>
              <a:rPr lang="ko-KR" altLang="en-US" sz="1000" dirty="0"/>
              <a:t>    };</a:t>
            </a:r>
          </a:p>
          <a:p>
            <a:r>
              <a:rPr lang="ko-KR" altLang="en-US" sz="1000" dirty="0"/>
              <a:t>    private static final Map&lt;String, int[][]&gt; BLOCK_MAP = new HashMap&lt;String, int[][]&gt;() {{</a:t>
            </a:r>
          </a:p>
          <a:p>
            <a:r>
              <a:rPr lang="ko-KR" altLang="en-US" sz="1000" dirty="0"/>
              <a:t>        String btypes[] = { "A","B","C","D","E","F","G" };</a:t>
            </a:r>
          </a:p>
          <a:p>
            <a:r>
              <a:rPr lang="ko-KR" altLang="en-US" sz="1000" dirty="0"/>
              <a:t>        for(int i = 0; i &lt; BLOCKS_ARRARY.length; i++)</a:t>
            </a:r>
          </a:p>
          <a:p>
            <a:r>
              <a:rPr lang="ko-KR" altLang="en-US" sz="1000" dirty="0"/>
              <a:t>            put(btypes[i], BLOCKS_ARRARY[i]);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smtClean="0"/>
              <a:t>}};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3280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6304" y="118664"/>
            <a:ext cx="88270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    </a:t>
            </a:r>
            <a:r>
              <a:rPr lang="ko-KR" altLang="en-US" sz="1000" dirty="0"/>
              <a:t>private String[][] field = new String[FIELD_HEIGHT][FIELD_WIDTH];</a:t>
            </a:r>
          </a:p>
          <a:p>
            <a:r>
              <a:rPr lang="ko-KR" altLang="en-US" sz="1000" dirty="0"/>
              <a:t>    public Homework() {</a:t>
            </a:r>
          </a:p>
          <a:p>
            <a:r>
              <a:rPr lang="ko-KR" altLang="en-US" sz="1000" dirty="0"/>
              <a:t>        for (int i = 0; i &lt; field.length; i++)</a:t>
            </a:r>
          </a:p>
          <a:p>
            <a:r>
              <a:rPr lang="ko-KR" altLang="en-US" sz="1000" dirty="0"/>
              <a:t>            for (int j = 0; j &lt; field[i].length; j++)</a:t>
            </a:r>
          </a:p>
          <a:p>
            <a:r>
              <a:rPr lang="ko-KR" altLang="en-US" sz="1000" dirty="0"/>
              <a:t>                field[i][j] = EMPTY_FILED;</a:t>
            </a:r>
          </a:p>
          <a:p>
            <a:r>
              <a:rPr lang="ko-KR" altLang="en-US" sz="1000" dirty="0"/>
              <a:t>    }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  private void doGameSolution(String[] blocks) {</a:t>
            </a:r>
          </a:p>
          <a:p>
            <a:r>
              <a:rPr lang="ko-KR" altLang="en-US" sz="1000" dirty="0"/>
              <a:t>        for (String block : blocks) {</a:t>
            </a:r>
          </a:p>
          <a:p>
            <a:r>
              <a:rPr lang="ko-KR" altLang="en-US" sz="1000" dirty="0"/>
              <a:t>            System.out.println("====================\nnext = " + block);</a:t>
            </a:r>
          </a:p>
          <a:p>
            <a:r>
              <a:rPr lang="ko-KR" altLang="en-US" sz="1000" dirty="0"/>
              <a:t>            try {</a:t>
            </a:r>
          </a:p>
          <a:p>
            <a:r>
              <a:rPr lang="ko-KR" altLang="en-US" sz="1000" dirty="0"/>
              <a:t>                String blockType = block.substring(0, 1);</a:t>
            </a:r>
          </a:p>
          <a:p>
            <a:r>
              <a:rPr lang="ko-KR" altLang="en-US" sz="1000" dirty="0"/>
              <a:t>                int location = Integer.parseInt(block.substring(1, 2)) - 1;  // location to index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              makeTempField(blockType, location);</a:t>
            </a:r>
          </a:p>
          <a:p>
            <a:r>
              <a:rPr lang="ko-KR" altLang="en-US" sz="1000" dirty="0"/>
              <a:t>                printField();</a:t>
            </a:r>
          </a:p>
          <a:p>
            <a:r>
              <a:rPr lang="ko-KR" altLang="en-US" sz="1000" dirty="0"/>
              <a:t>                System.out.println("--------------------");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              makeResField(blockType, location);</a:t>
            </a:r>
          </a:p>
          <a:p>
            <a:r>
              <a:rPr lang="ko-KR" altLang="en-US" sz="1000" dirty="0"/>
              <a:t>                printField();</a:t>
            </a:r>
          </a:p>
          <a:p>
            <a:r>
              <a:rPr lang="ko-KR" altLang="en-US" sz="1000" dirty="0"/>
              <a:t>                System.out.println("====================");</a:t>
            </a:r>
          </a:p>
          <a:p>
            <a:r>
              <a:rPr lang="ko-KR" altLang="en-US" sz="1000" dirty="0"/>
              <a:t>            } catch (ArrayIndexOutOfBoundsException e) {</a:t>
            </a:r>
          </a:p>
          <a:p>
            <a:r>
              <a:rPr lang="ko-KR" altLang="en-US" sz="1000" dirty="0"/>
              <a:t>                System.out.println("not enough space");</a:t>
            </a:r>
          </a:p>
          <a:p>
            <a:r>
              <a:rPr lang="ko-KR" altLang="en-US" sz="1000" dirty="0"/>
              <a:t>                break;</a:t>
            </a:r>
          </a:p>
          <a:p>
            <a:r>
              <a:rPr lang="ko-KR" altLang="en-US" sz="1000" dirty="0"/>
              <a:t>            }</a:t>
            </a:r>
          </a:p>
          <a:p>
            <a:r>
              <a:rPr lang="ko-KR" altLang="en-US" sz="1000" dirty="0"/>
              <a:t>        }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smtClean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506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6304" y="118664"/>
            <a:ext cx="88270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 </a:t>
            </a:r>
            <a:r>
              <a:rPr lang="ko-KR" altLang="en-US" sz="1000" dirty="0" smtClean="0"/>
              <a:t>  </a:t>
            </a:r>
            <a:r>
              <a:rPr lang="en-US" altLang="ko-KR" sz="1000" dirty="0" smtClean="0"/>
              <a:t>// </a:t>
            </a:r>
            <a:r>
              <a:rPr lang="ko-KR" altLang="en-US" sz="1000" dirty="0" err="1" smtClean="0"/>
              <a:t>입력받은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값을 배열에 저장 </a:t>
            </a:r>
            <a:r>
              <a:rPr lang="ko-KR" altLang="en-US" sz="1000" dirty="0" err="1"/>
              <a:t>메서드</a:t>
            </a:r>
            <a:endParaRPr lang="ko-KR" altLang="en-US" sz="1000" dirty="0"/>
          </a:p>
          <a:p>
            <a:r>
              <a:rPr lang="ko-KR" altLang="en-US" sz="1000" dirty="0" smtClean="0"/>
              <a:t>   public </a:t>
            </a:r>
            <a:r>
              <a:rPr lang="ko-KR" altLang="en-US" sz="1000" dirty="0"/>
              <a:t>String[] parseInput(String input) {</a:t>
            </a:r>
          </a:p>
          <a:p>
            <a:r>
              <a:rPr lang="ko-KR" altLang="en-US" sz="1000" dirty="0"/>
              <a:t>        String[] InputArray = {};</a:t>
            </a:r>
          </a:p>
          <a:p>
            <a:r>
              <a:rPr lang="ko-KR" altLang="en-US" sz="1000" dirty="0"/>
              <a:t>        InputArray = input.trim().toUpperCase().replace(" ", "").replace("\"", "").split(",");</a:t>
            </a:r>
          </a:p>
          <a:p>
            <a:r>
              <a:rPr lang="ko-KR" altLang="en-US" sz="1000" dirty="0"/>
              <a:t>        return InputArray;</a:t>
            </a:r>
          </a:p>
          <a:p>
            <a:r>
              <a:rPr lang="ko-KR" altLang="en-US" sz="1000" dirty="0"/>
              <a:t>    }</a:t>
            </a:r>
          </a:p>
          <a:p>
            <a:endParaRPr lang="ko-KR" altLang="en-US" sz="1000" dirty="0"/>
          </a:p>
          <a:p>
            <a:r>
              <a:rPr lang="ko-KR" altLang="en-US" sz="1000" dirty="0" smtClean="0"/>
              <a:t>   </a:t>
            </a:r>
            <a:r>
              <a:rPr lang="en-US" altLang="ko-KR" sz="1000" dirty="0" smtClean="0"/>
              <a:t>// </a:t>
            </a:r>
            <a:r>
              <a:rPr lang="ko-KR" altLang="en-US" sz="1000" dirty="0" smtClean="0"/>
              <a:t>2</a:t>
            </a:r>
            <a:r>
              <a:rPr lang="ko-KR" altLang="en-US" sz="1000" dirty="0"/>
              <a:t>차원 배열 출력 </a:t>
            </a:r>
            <a:r>
              <a:rPr lang="ko-KR" altLang="en-US" sz="1000" dirty="0" err="1"/>
              <a:t>메서드</a:t>
            </a:r>
            <a:endParaRPr lang="ko-KR" altLang="en-US" sz="1000" dirty="0"/>
          </a:p>
          <a:p>
            <a:r>
              <a:rPr lang="ko-KR" altLang="en-US" sz="1000" dirty="0" smtClean="0"/>
              <a:t>   public </a:t>
            </a:r>
            <a:r>
              <a:rPr lang="ko-KR" altLang="en-US" sz="1000" dirty="0"/>
              <a:t>void printField() {</a:t>
            </a:r>
          </a:p>
          <a:p>
            <a:r>
              <a:rPr lang="ko-KR" altLang="en-US" sz="1000" dirty="0"/>
              <a:t>        for (int i = 0; i &lt; field.length; i++) {</a:t>
            </a:r>
          </a:p>
          <a:p>
            <a:r>
              <a:rPr lang="ko-KR" altLang="en-US" sz="1000" dirty="0"/>
              <a:t>            for (int j = 0; j &lt; field[i].length; j++)</a:t>
            </a:r>
          </a:p>
          <a:p>
            <a:r>
              <a:rPr lang="ko-KR" altLang="en-US" sz="1000" dirty="0"/>
              <a:t>                System.out.print(field[i][j]);</a:t>
            </a:r>
          </a:p>
          <a:p>
            <a:r>
              <a:rPr lang="ko-KR" altLang="en-US" sz="1000" dirty="0"/>
              <a:t>            System.out.println();</a:t>
            </a:r>
          </a:p>
          <a:p>
            <a:r>
              <a:rPr lang="ko-KR" altLang="en-US" sz="1000" dirty="0"/>
              <a:t>        }</a:t>
            </a:r>
          </a:p>
          <a:p>
            <a:r>
              <a:rPr lang="ko-KR" altLang="en-US" sz="1000" dirty="0"/>
              <a:t>    }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  private void markBlock(String blockType, int blockShape[][], int y, int x) {</a:t>
            </a:r>
          </a:p>
          <a:p>
            <a:r>
              <a:rPr lang="ko-KR" altLang="en-US" sz="1000" dirty="0"/>
              <a:t>        for(int i = 0; i &lt; blockShape.length; i++)</a:t>
            </a:r>
          </a:p>
          <a:p>
            <a:r>
              <a:rPr lang="ko-KR" altLang="en-US" sz="1000" dirty="0"/>
              <a:t>            for(int j = 0; j &lt; blockShape[i].length; j++)</a:t>
            </a:r>
          </a:p>
          <a:p>
            <a:r>
              <a:rPr lang="ko-KR" altLang="en-US" sz="1000" dirty="0"/>
              <a:t>                if (blockShape[i][j] == B_FLAG)</a:t>
            </a:r>
          </a:p>
          <a:p>
            <a:r>
              <a:rPr lang="ko-KR" altLang="en-US" sz="1000" dirty="0"/>
              <a:t>                    field[y + i][x + j] = blockType + " ";</a:t>
            </a:r>
          </a:p>
          <a:p>
            <a:r>
              <a:rPr lang="ko-KR" altLang="en-US" sz="1000" dirty="0"/>
              <a:t>    }</a:t>
            </a:r>
          </a:p>
          <a:p>
            <a:r>
              <a:rPr lang="ko-KR" altLang="en-US" sz="1000" dirty="0"/>
              <a:t>   </a:t>
            </a:r>
            <a:endParaRPr lang="en-US" altLang="ko-KR" sz="1000" dirty="0" smtClean="0"/>
          </a:p>
          <a:p>
            <a:r>
              <a:rPr lang="ko-KR" altLang="en-US" sz="1000" dirty="0" smtClean="0"/>
              <a:t>     </a:t>
            </a:r>
            <a:r>
              <a:rPr lang="en-US" altLang="ko-KR" sz="1000" dirty="0" smtClean="0"/>
              <a:t>// </a:t>
            </a:r>
            <a:r>
              <a:rPr lang="ko-KR" altLang="en-US" sz="1000" dirty="0" smtClean="0"/>
              <a:t>makeTempField</a:t>
            </a:r>
            <a:r>
              <a:rPr lang="ko-KR" altLang="en-US" sz="1000" dirty="0"/>
              <a:t>: 블록을 떨어뜨리기 전 필드배열 생성 </a:t>
            </a:r>
            <a:r>
              <a:rPr lang="ko-KR" altLang="en-US" sz="1000" dirty="0" err="1"/>
              <a:t>메서드</a:t>
            </a:r>
            <a:endParaRPr lang="ko-KR" altLang="en-US" sz="1000" dirty="0"/>
          </a:p>
          <a:p>
            <a:r>
              <a:rPr lang="ko-KR" altLang="en-US" sz="1000" dirty="0"/>
              <a:t>     </a:t>
            </a:r>
            <a:r>
              <a:rPr lang="en-US" altLang="ko-KR" sz="1000" dirty="0" smtClean="0"/>
              <a:t>// </a:t>
            </a:r>
            <a:r>
              <a:rPr lang="ko-KR" altLang="en-US" sz="1000" dirty="0" smtClean="0"/>
              <a:t>위치가 </a:t>
            </a:r>
            <a:r>
              <a:rPr lang="ko-KR" altLang="en-US" sz="1000" dirty="0"/>
              <a:t>틀린 </a:t>
            </a:r>
            <a:r>
              <a:rPr lang="ko-KR" altLang="en-US" sz="1000" dirty="0" err="1"/>
              <a:t>블럭은</a:t>
            </a:r>
            <a:r>
              <a:rPr lang="ko-KR" altLang="en-US" sz="1000" dirty="0"/>
              <a:t> 들어오지 않는다.</a:t>
            </a:r>
          </a:p>
          <a:p>
            <a:r>
              <a:rPr lang="ko-KR" altLang="en-US" sz="1000" dirty="0" smtClean="0"/>
              <a:t>    public </a:t>
            </a:r>
            <a:r>
              <a:rPr lang="ko-KR" altLang="en-US" sz="1000" dirty="0"/>
              <a:t>String[][] makeTempField(String blockType, int location) throws ArrayIndexOutOfBoundsException {</a:t>
            </a:r>
          </a:p>
          <a:p>
            <a:r>
              <a:rPr lang="ko-KR" altLang="en-US" sz="1000" dirty="0"/>
              <a:t>        int blockShape[][] = BLOCK_MAP.get(blockType);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      for(int i = 0; i &lt; blockShape.length; i++)</a:t>
            </a:r>
          </a:p>
          <a:p>
            <a:r>
              <a:rPr lang="ko-KR" altLang="en-US" sz="1000" dirty="0"/>
              <a:t>            for(int j = 0; j &lt; blockShape[i].length; j++)</a:t>
            </a:r>
          </a:p>
          <a:p>
            <a:r>
              <a:rPr lang="ko-KR" altLang="en-US" sz="1000" dirty="0"/>
              <a:t>                if (blockShape[i][j] == B_FLAG &amp;&amp; field[0 + i][location + j] != EMPTY_FILED)</a:t>
            </a:r>
          </a:p>
          <a:p>
            <a:r>
              <a:rPr lang="ko-KR" altLang="en-US" sz="1000" dirty="0"/>
              <a:t>                    throw new ArrayIndexOutOfBoundsException("not enough space");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      markBlock(blockType, blockShape, 0, location);</a:t>
            </a:r>
          </a:p>
          <a:p>
            <a:r>
              <a:rPr lang="ko-KR" altLang="en-US" sz="1000" dirty="0"/>
              <a:t>        return field;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smtClean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5754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6304" y="118664"/>
            <a:ext cx="882700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   </a:t>
            </a:r>
            <a:r>
              <a:rPr lang="en-US" altLang="ko-KR" sz="1000" dirty="0" smtClean="0"/>
              <a:t>// </a:t>
            </a:r>
            <a:r>
              <a:rPr lang="ko-KR" altLang="en-US" sz="1000" dirty="0" smtClean="0"/>
              <a:t>makeResField </a:t>
            </a:r>
            <a:r>
              <a:rPr lang="ko-KR" altLang="en-US" sz="1000" dirty="0"/>
              <a:t>: 블록 떨어뜨린 후 필드배열 생성 </a:t>
            </a:r>
            <a:r>
              <a:rPr lang="ko-KR" altLang="en-US" sz="1000" dirty="0" err="1"/>
              <a:t>메서드</a:t>
            </a:r>
            <a:endParaRPr lang="ko-KR" altLang="en-US" sz="1000" dirty="0"/>
          </a:p>
          <a:p>
            <a:r>
              <a:rPr lang="ko-KR" altLang="en-US" sz="1000" dirty="0" smtClean="0"/>
              <a:t>    public </a:t>
            </a:r>
            <a:r>
              <a:rPr lang="ko-KR" altLang="en-US" sz="1000" dirty="0"/>
              <a:t>String[][] makeResField(String blockType, int location) {</a:t>
            </a:r>
          </a:p>
          <a:p>
            <a:r>
              <a:rPr lang="ko-KR" altLang="en-US" sz="1000" dirty="0"/>
              <a:t>        int blockShape[][] = BLOCK_MAP.get(blockType);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      // tempField 복구</a:t>
            </a:r>
          </a:p>
          <a:p>
            <a:r>
              <a:rPr lang="ko-KR" altLang="en-US" sz="1000" dirty="0"/>
              <a:t>        for(int i = 0; i &lt; blockShape.length; i++)</a:t>
            </a:r>
          </a:p>
          <a:p>
            <a:r>
              <a:rPr lang="ko-KR" altLang="en-US" sz="1000" dirty="0"/>
              <a:t>            for(int j = 0; j &lt; blockShape[i].length; j++)</a:t>
            </a:r>
          </a:p>
          <a:p>
            <a:r>
              <a:rPr lang="ko-KR" altLang="en-US" sz="1000" dirty="0"/>
              <a:t>                if (blockShape[i][j] == B_FLAG)</a:t>
            </a:r>
          </a:p>
          <a:p>
            <a:r>
              <a:rPr lang="ko-KR" altLang="en-US" sz="1000" dirty="0"/>
              <a:t>                    field[0 + i][location + j] = EMPTY_FILED;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      for (int y = 0; y &lt; field.length; y++) {</a:t>
            </a:r>
          </a:p>
          <a:p>
            <a:r>
              <a:rPr lang="ko-KR" altLang="en-US" sz="1000" dirty="0"/>
              <a:t>            for (int i = 0; i &lt; blockShape.length; i++) {</a:t>
            </a:r>
          </a:p>
          <a:p>
            <a:r>
              <a:rPr lang="ko-KR" altLang="en-US" sz="1000" dirty="0"/>
              <a:t>                for (int j = 0; j &lt; blockShape[i].length; j++) {</a:t>
            </a:r>
          </a:p>
          <a:p>
            <a:r>
              <a:rPr lang="ko-KR" altLang="en-US" sz="1000" dirty="0"/>
              <a:t>                    if (blockShape[i][j] == B_FLAG &amp;&amp; ( (y+i) &gt;= field.length || field[y + i][location + j] != EMPTY_FILED) ) {</a:t>
            </a:r>
          </a:p>
          <a:p>
            <a:r>
              <a:rPr lang="ko-KR" altLang="en-US" sz="1000" dirty="0"/>
              <a:t>                        markBlock(blockType, blockShape, y - 1, location);</a:t>
            </a:r>
          </a:p>
          <a:p>
            <a:r>
              <a:rPr lang="ko-KR" altLang="en-US" sz="1000" dirty="0"/>
              <a:t>                        return field;</a:t>
            </a:r>
          </a:p>
          <a:p>
            <a:r>
              <a:rPr lang="ko-KR" altLang="en-US" sz="1000" dirty="0"/>
              <a:t>                    }</a:t>
            </a:r>
          </a:p>
          <a:p>
            <a:r>
              <a:rPr lang="ko-KR" altLang="en-US" sz="1000" dirty="0"/>
              <a:t>                }</a:t>
            </a:r>
          </a:p>
          <a:p>
            <a:r>
              <a:rPr lang="ko-KR" altLang="en-US" sz="1000" dirty="0"/>
              <a:t>            }</a:t>
            </a:r>
          </a:p>
          <a:p>
            <a:r>
              <a:rPr lang="ko-KR" altLang="en-US" sz="1000" dirty="0"/>
              <a:t>        }</a:t>
            </a:r>
          </a:p>
          <a:p>
            <a:r>
              <a:rPr lang="ko-KR" altLang="en-US" sz="1000" dirty="0"/>
              <a:t>        return field;</a:t>
            </a:r>
          </a:p>
          <a:p>
            <a:r>
              <a:rPr lang="ko-KR" altLang="en-US" sz="1000" dirty="0"/>
              <a:t>    }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  public static void main(String[] args) {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      Scanner sc = new Scanner(System.in);</a:t>
            </a:r>
          </a:p>
          <a:p>
            <a:r>
              <a:rPr lang="ko-KR" altLang="en-US" sz="1000" dirty="0"/>
              <a:t>        Homework game = new Homework();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      String jum = sc.nextLine();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      String[] input = game.parseInput(jum);</a:t>
            </a:r>
          </a:p>
          <a:p>
            <a:r>
              <a:rPr lang="ko-KR" altLang="en-US" sz="1000" dirty="0"/>
              <a:t>        game.doGameSolution(input);</a:t>
            </a:r>
          </a:p>
          <a:p>
            <a:r>
              <a:rPr lang="ko-KR" altLang="en-US" sz="1000" dirty="0"/>
              <a:t>    }</a:t>
            </a:r>
          </a:p>
          <a:p>
            <a:r>
              <a:rPr lang="ko-KR" alt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236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2878" y="314361"/>
            <a:ext cx="85063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강의자료 </a:t>
            </a:r>
            <a:endParaRPr lang="en-US" altLang="ko-KR" b="1" dirty="0" smtClean="0"/>
          </a:p>
          <a:p>
            <a:r>
              <a:rPr lang="en-US" altLang="ko-KR" b="1" dirty="0"/>
              <a:t>https://github.com/zoops/201907-inu</a:t>
            </a:r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14" y="1859772"/>
            <a:ext cx="3720481" cy="29246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5645" y="4852460"/>
            <a:ext cx="8406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3"/>
              </a:rPr>
              <a:t>https://www.meetup.com/ko-KR/GDG-SongDo/events/262726909/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4952509" y="485245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>
                <a:hlinkClick r:id="rId4"/>
              </a:rPr>
              <a:t>https://www.meetup.com/GDG-SongDo/events/262774007</a:t>
            </a:r>
            <a:endParaRPr lang="ko-KR" altLang="en-US" sz="11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8119" y="1859772"/>
            <a:ext cx="4082016" cy="245413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94473" y="5521123"/>
            <a:ext cx="8163149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hlinkClick r:id="rId6"/>
              </a:rPr>
              <a:t>인천 </a:t>
            </a:r>
            <a:r>
              <a:rPr lang="ko-KR" altLang="en-US" sz="2000" dirty="0" err="1" smtClean="0">
                <a:hlinkClick r:id="rId6"/>
              </a:rPr>
              <a:t>데브</a:t>
            </a:r>
            <a:r>
              <a:rPr lang="en-US" altLang="ko-KR" sz="2000" dirty="0" smtClean="0">
                <a:hlinkClick r:id="rId6"/>
              </a:rPr>
              <a:t> : </a:t>
            </a:r>
            <a:r>
              <a:rPr lang="en-US" altLang="ko-KR" sz="2000" dirty="0" smtClean="0"/>
              <a:t>	</a:t>
            </a:r>
            <a:r>
              <a:rPr lang="en-US" altLang="ko-KR" sz="1600" dirty="0" smtClean="0">
                <a:hlinkClick r:id="rId6"/>
              </a:rPr>
              <a:t>https</a:t>
            </a:r>
            <a:r>
              <a:rPr lang="en-US" altLang="ko-KR" sz="1600" dirty="0">
                <a:hlinkClick r:id="rId6"/>
              </a:rPr>
              <a:t>://incheon.devs.co.kr</a:t>
            </a:r>
            <a:r>
              <a:rPr lang="en-US" altLang="ko-KR" sz="1600" dirty="0" smtClean="0">
                <a:hlinkClick r:id="rId6"/>
              </a:rPr>
              <a:t>/</a:t>
            </a:r>
            <a:r>
              <a:rPr lang="en-US" altLang="ko-KR" sz="1600" dirty="0" smtClean="0"/>
              <a:t>  </a:t>
            </a:r>
          </a:p>
          <a:p>
            <a:r>
              <a:rPr lang="en-US" altLang="ko-KR" sz="1600" dirty="0" smtClean="0">
                <a:hlinkClick r:id="rId7"/>
              </a:rPr>
              <a:t>		https</a:t>
            </a:r>
            <a:r>
              <a:rPr lang="en-US" altLang="ko-KR" sz="1600" dirty="0">
                <a:hlinkClick r:id="rId7"/>
              </a:rPr>
              <a:t>://</a:t>
            </a:r>
            <a:r>
              <a:rPr lang="en-US" altLang="ko-KR" sz="1600" dirty="0" smtClean="0">
                <a:hlinkClick r:id="rId7"/>
              </a:rPr>
              <a:t>open.kakao.com/o/gHsHtdpb</a:t>
            </a:r>
            <a:endParaRPr lang="en-US" altLang="ko-KR" sz="1600" dirty="0"/>
          </a:p>
          <a:p>
            <a:r>
              <a:rPr lang="en-US" altLang="ko-KR" sz="2000" dirty="0">
                <a:hlinkClick r:id="rId8"/>
              </a:rPr>
              <a:t>GDG</a:t>
            </a:r>
            <a:r>
              <a:rPr lang="ko-KR" altLang="en-US" sz="2000" dirty="0" smtClean="0">
                <a:hlinkClick r:id="rId8"/>
              </a:rPr>
              <a:t>송도 </a:t>
            </a:r>
            <a:r>
              <a:rPr lang="en-US" altLang="ko-KR" sz="2000" dirty="0" smtClean="0">
                <a:hlinkClick r:id="rId8"/>
              </a:rPr>
              <a:t>: 	</a:t>
            </a:r>
            <a:r>
              <a:rPr lang="en-US" altLang="ko-KR" sz="1600" dirty="0" smtClean="0">
                <a:hlinkClick r:id="rId8"/>
              </a:rPr>
              <a:t>https</a:t>
            </a:r>
            <a:r>
              <a:rPr lang="en-US" altLang="ko-KR" sz="1600" dirty="0">
                <a:hlinkClick r:id="rId8"/>
              </a:rPr>
              <a:t>://www.meetup.com/ko-KR/GDG-SongDo/</a:t>
            </a:r>
            <a:endParaRPr lang="en-US" altLang="ko-KR" sz="1600" dirty="0"/>
          </a:p>
          <a:p>
            <a:r>
              <a:rPr lang="en-US" altLang="ko-KR" sz="2000" dirty="0" err="1" smtClean="0">
                <a:solidFill>
                  <a:srgbClr val="FF0000"/>
                </a:solidFill>
                <a:hlinkClick r:id="rId9"/>
              </a:rPr>
              <a:t>CivicHackers</a:t>
            </a:r>
            <a:r>
              <a:rPr lang="en-US" altLang="ko-KR" sz="2000" dirty="0" smtClean="0">
                <a:solidFill>
                  <a:srgbClr val="FF0000"/>
                </a:solidFill>
                <a:hlinkClick r:id="rId9"/>
              </a:rPr>
              <a:t> : 	</a:t>
            </a:r>
            <a:r>
              <a:rPr lang="en-US" altLang="ko-KR" sz="1600" dirty="0" smtClean="0">
                <a:solidFill>
                  <a:srgbClr val="FF0000"/>
                </a:solidFill>
                <a:hlinkClick r:id="rId9"/>
              </a:rPr>
              <a:t>https</a:t>
            </a:r>
            <a:r>
              <a:rPr lang="en-US" altLang="ko-KR" sz="1600" dirty="0">
                <a:solidFill>
                  <a:srgbClr val="FF0000"/>
                </a:solidFill>
                <a:hlinkClick r:id="rId9"/>
              </a:rPr>
              <a:t>://discord.gg/vC6SxhF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41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4463" y="3553107"/>
            <a:ext cx="8506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강의자료 </a:t>
            </a:r>
            <a:endParaRPr lang="en-US" altLang="ko-KR" b="1" dirty="0" smtClean="0"/>
          </a:p>
          <a:p>
            <a:r>
              <a:rPr lang="en-US" altLang="ko-KR" b="1" dirty="0"/>
              <a:t>https://github.com/zoops/201907-inu</a:t>
            </a:r>
          </a:p>
          <a:p>
            <a:endParaRPr lang="en-US" altLang="ko-K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ko-KR" altLang="en-US" sz="1800" dirty="0" smtClean="0"/>
              <a:t>문제풀이</a:t>
            </a:r>
            <a:endParaRPr lang="en-US" altLang="ko-KR" sz="1400" dirty="0" smtClean="0"/>
          </a:p>
          <a:p>
            <a:pPr marL="400050" lvl="1" indent="0">
              <a:buNone/>
            </a:pPr>
            <a:endParaRPr lang="en-US" altLang="ko-KR" sz="1000" strike="sngStrike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소수찾기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472" y="1600200"/>
            <a:ext cx="6449568" cy="452596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49808" y="1230868"/>
            <a:ext cx="817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https://programmers.co.kr/learn/courses/30/lessons/12921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92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62712" y="0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소수찾기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에라토스테네스의</a:t>
            </a:r>
            <a:r>
              <a:rPr lang="ko-KR" altLang="en-US" dirty="0" smtClean="0"/>
              <a:t> 체</a:t>
            </a:r>
            <a:endParaRPr lang="ko-KR" altLang="en-US" dirty="0"/>
          </a:p>
        </p:txBody>
      </p:sp>
      <p:pic>
        <p:nvPicPr>
          <p:cNvPr id="6" name="Picture 2" descr="https://upload.wikimedia.org/wikipedia/commons/b/b9/Sieve_of_Eratosthenes_animatio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7" y="2241486"/>
            <a:ext cx="4238625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091184" y="1143000"/>
            <a:ext cx="6943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https://en.wikipedia.org/wiki/Sieve_of_Eratosthenes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810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2712" y="1020074"/>
            <a:ext cx="8418576" cy="526297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#include &lt;string&gt;</a:t>
            </a:r>
          </a:p>
          <a:p>
            <a:r>
              <a:rPr lang="ko-KR" altLang="en-US" sz="1200" dirty="0"/>
              <a:t>#include &lt;vector&gt;</a:t>
            </a:r>
          </a:p>
          <a:p>
            <a:r>
              <a:rPr lang="ko-KR" altLang="en-US" sz="1200" dirty="0"/>
              <a:t>#include &lt;cmath&gt;</a:t>
            </a:r>
          </a:p>
          <a:p>
            <a:endParaRPr lang="ko-KR" altLang="en-US" sz="1200" dirty="0"/>
          </a:p>
          <a:p>
            <a:r>
              <a:rPr lang="ko-KR" altLang="en-US" sz="1200" dirty="0"/>
              <a:t>using namespace std;</a:t>
            </a:r>
          </a:p>
          <a:p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int primes[1000000+1];</a:t>
            </a:r>
          </a:p>
          <a:p>
            <a:r>
              <a:rPr lang="ko-KR" altLang="en-US" sz="1200" dirty="0"/>
              <a:t>int solution(int N) {</a:t>
            </a:r>
          </a:p>
          <a:p>
            <a:r>
              <a:rPr lang="ko-KR" altLang="en-US" sz="1200" dirty="0"/>
              <a:t>	int answer = 0;</a:t>
            </a:r>
          </a:p>
          <a:p>
            <a:endParaRPr lang="ko-KR" altLang="en-US" sz="1200" dirty="0"/>
          </a:p>
          <a:p>
            <a:r>
              <a:rPr lang="ko-KR" altLang="en-US" sz="1200" dirty="0"/>
              <a:t>	if (N &lt; 2 || N &gt; 10000000)</a:t>
            </a:r>
          </a:p>
          <a:p>
            <a:r>
              <a:rPr lang="ko-KR" altLang="en-US" sz="1200" dirty="0"/>
              <a:t>		return 0;</a:t>
            </a:r>
          </a:p>
          <a:p>
            <a:endParaRPr lang="ko-KR" altLang="en-US" sz="1200" dirty="0"/>
          </a:p>
          <a:p>
            <a:r>
              <a:rPr lang="ko-KR" altLang="en-US" sz="1200" dirty="0" smtClean="0"/>
              <a:t>                 </a:t>
            </a:r>
            <a:r>
              <a:rPr lang="ko-KR" altLang="en-US" sz="1200" dirty="0"/>
              <a:t>int sq = std::sqrt(N);</a:t>
            </a:r>
          </a:p>
          <a:p>
            <a:r>
              <a:rPr lang="ko-KR" altLang="en-US" sz="1200" dirty="0"/>
              <a:t>	for (int p = 2; p &lt;= sq; p++) {</a:t>
            </a:r>
          </a:p>
          <a:p>
            <a:r>
              <a:rPr lang="ko-KR" altLang="en-US" sz="1200" dirty="0"/>
              <a:t>		if (primes[p] == 0) {</a:t>
            </a:r>
          </a:p>
          <a:p>
            <a:r>
              <a:rPr lang="ko-KR" altLang="en-US" sz="1200" dirty="0"/>
              <a:t>			for (int i = p+p; i &lt;= N; i=i+p) </a:t>
            </a:r>
          </a:p>
          <a:p>
            <a:r>
              <a:rPr lang="en-US" altLang="ko-KR" sz="1200" dirty="0" smtClean="0"/>
              <a:t>			</a:t>
            </a:r>
            <a:r>
              <a:rPr lang="ko-KR" altLang="en-US" sz="1200" dirty="0" smtClean="0"/>
              <a:t>                </a:t>
            </a:r>
            <a:r>
              <a:rPr lang="ko-KR" altLang="en-US" sz="1200" dirty="0"/>
              <a:t>primes[i] = 1;</a:t>
            </a:r>
          </a:p>
          <a:p>
            <a:r>
              <a:rPr lang="ko-KR" altLang="en-US" sz="1200" dirty="0"/>
              <a:t>		}</a:t>
            </a:r>
          </a:p>
          <a:p>
            <a:r>
              <a:rPr lang="ko-KR" altLang="en-US" sz="1200" dirty="0"/>
              <a:t>	}</a:t>
            </a:r>
          </a:p>
          <a:p>
            <a:endParaRPr lang="ko-KR" altLang="en-US" sz="1200" dirty="0"/>
          </a:p>
          <a:p>
            <a:r>
              <a:rPr lang="ko-KR" altLang="en-US" sz="1200" dirty="0"/>
              <a:t>	for (int i = 2; i &lt;= N; i++) {</a:t>
            </a:r>
          </a:p>
          <a:p>
            <a:r>
              <a:rPr lang="ko-KR" altLang="en-US" sz="1200" dirty="0"/>
              <a:t>		if (primes[i] == 0)</a:t>
            </a:r>
          </a:p>
          <a:p>
            <a:r>
              <a:rPr lang="ko-KR" altLang="en-US" sz="1200" dirty="0"/>
              <a:t>			answer++;</a:t>
            </a:r>
          </a:p>
          <a:p>
            <a:r>
              <a:rPr lang="ko-KR" altLang="en-US" sz="1200" dirty="0"/>
              <a:t>	}</a:t>
            </a:r>
          </a:p>
          <a:p>
            <a:r>
              <a:rPr lang="ko-KR" altLang="en-US" sz="1200" dirty="0"/>
              <a:t>	return answer;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62712" y="0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소수찾기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에라토스테네스의</a:t>
            </a:r>
            <a:r>
              <a:rPr lang="ko-KR" altLang="en-US" dirty="0" smtClean="0"/>
              <a:t> 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613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정수 사이의 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latin typeface="+mn-lt"/>
                <a:hlinkClick r:id="rId2"/>
              </a:rPr>
              <a:t>https://programmers.co.kr/learn/courses/30/lessons/12912</a:t>
            </a:r>
            <a:endParaRPr lang="ko-KR" altLang="en-US" sz="2000" dirty="0">
              <a:latin typeface="+mn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75" y="2095500"/>
            <a:ext cx="62674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8640" y="1077617"/>
            <a:ext cx="8339328" cy="445506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50" dirty="0"/>
              <a:t>#include &lt;string&gt;</a:t>
            </a:r>
          </a:p>
          <a:p>
            <a:r>
              <a:rPr lang="ko-KR" altLang="en-US" sz="1050" dirty="0"/>
              <a:t>#include &lt;vector&gt;</a:t>
            </a:r>
          </a:p>
          <a:p>
            <a:endParaRPr lang="ko-KR" altLang="en-US" sz="1050" dirty="0"/>
          </a:p>
          <a:p>
            <a:r>
              <a:rPr lang="ko-KR" altLang="en-US" sz="1050" dirty="0"/>
              <a:t>using namespace std;</a:t>
            </a:r>
          </a:p>
          <a:p>
            <a:endParaRPr lang="ko-KR" altLang="en-US" sz="1050" dirty="0"/>
          </a:p>
          <a:p>
            <a:r>
              <a:rPr lang="ko-KR" altLang="en-US" sz="1050" dirty="0"/>
              <a:t>long long solution(int a, int b) {</a:t>
            </a:r>
          </a:p>
          <a:p>
            <a:r>
              <a:rPr lang="ko-KR" altLang="en-US" sz="1050" dirty="0"/>
              <a:t>    long long answer = 0;</a:t>
            </a:r>
          </a:p>
          <a:p>
            <a:r>
              <a:rPr lang="ko-KR" altLang="en-US" sz="1050" dirty="0"/>
              <a:t>      long long temp=0;</a:t>
            </a:r>
          </a:p>
          <a:p>
            <a:r>
              <a:rPr lang="ko-KR" altLang="en-US" sz="1050" dirty="0"/>
              <a:t>    int tmp=0;</a:t>
            </a:r>
          </a:p>
          <a:p>
            <a:r>
              <a:rPr lang="ko-KR" altLang="en-US" sz="1050" dirty="0"/>
              <a:t>      if(a &gt; b){</a:t>
            </a:r>
          </a:p>
          <a:p>
            <a:r>
              <a:rPr lang="ko-KR" altLang="en-US" sz="1050" dirty="0"/>
              <a:t>          tmp = a;</a:t>
            </a:r>
          </a:p>
          <a:p>
            <a:r>
              <a:rPr lang="ko-KR" altLang="en-US" sz="1050" dirty="0"/>
              <a:t>          a = b;</a:t>
            </a:r>
          </a:p>
          <a:p>
            <a:r>
              <a:rPr lang="ko-KR" altLang="en-US" sz="1050" dirty="0"/>
              <a:t>          b = tmp;</a:t>
            </a:r>
          </a:p>
          <a:p>
            <a:r>
              <a:rPr lang="ko-KR" altLang="en-US" sz="1050" dirty="0"/>
              <a:t>      }</a:t>
            </a:r>
          </a:p>
          <a:p>
            <a:r>
              <a:rPr lang="ko-KR" altLang="en-US" sz="1050" dirty="0"/>
              <a:t>      else if(a==b){</a:t>
            </a:r>
          </a:p>
          <a:p>
            <a:r>
              <a:rPr lang="ko-KR" altLang="en-US" sz="1050" dirty="0"/>
              <a:t>          return a;</a:t>
            </a:r>
          </a:p>
          <a:p>
            <a:r>
              <a:rPr lang="ko-KR" altLang="en-US" sz="1050" dirty="0"/>
              <a:t>      }</a:t>
            </a:r>
          </a:p>
          <a:p>
            <a:r>
              <a:rPr lang="ko-KR" altLang="en-US" sz="1050" dirty="0"/>
              <a:t>/*      </a:t>
            </a:r>
          </a:p>
          <a:p>
            <a:r>
              <a:rPr lang="ko-KR" altLang="en-US" sz="1050" dirty="0"/>
              <a:t>      for(int i=a; i&lt;=b; i++){</a:t>
            </a:r>
          </a:p>
          <a:p>
            <a:r>
              <a:rPr lang="ko-KR" altLang="en-US" sz="1050" dirty="0"/>
              <a:t>          temp += i;</a:t>
            </a:r>
          </a:p>
          <a:p>
            <a:r>
              <a:rPr lang="ko-KR" altLang="en-US" sz="1050" dirty="0"/>
              <a:t>      }</a:t>
            </a:r>
          </a:p>
          <a:p>
            <a:r>
              <a:rPr lang="ko-KR" altLang="en-US" sz="1050" dirty="0"/>
              <a:t>      </a:t>
            </a:r>
          </a:p>
          <a:p>
            <a:r>
              <a:rPr lang="ko-KR" altLang="en-US" sz="1050" dirty="0"/>
              <a:t>      answer = temp;</a:t>
            </a:r>
          </a:p>
          <a:p>
            <a:r>
              <a:rPr lang="ko-KR" altLang="en-US" sz="1050" dirty="0"/>
              <a:t>*/</a:t>
            </a:r>
          </a:p>
          <a:p>
            <a:r>
              <a:rPr lang="ko-KR" altLang="en-US" sz="1050" dirty="0"/>
              <a:t>    answer = ((long long)(a+b))*((long long)(b-a+1))/2;</a:t>
            </a:r>
          </a:p>
          <a:p>
            <a:r>
              <a:rPr lang="ko-KR" altLang="en-US" sz="1050" dirty="0"/>
              <a:t>    return answer;</a:t>
            </a:r>
          </a:p>
          <a:p>
            <a:r>
              <a:rPr lang="ko-KR" altLang="en-US" sz="1050" dirty="0"/>
              <a:t>}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48640" y="0"/>
            <a:ext cx="8229600" cy="1143000"/>
          </a:xfrm>
        </p:spPr>
        <p:txBody>
          <a:bodyPr/>
          <a:lstStyle/>
          <a:p>
            <a:pPr algn="l"/>
            <a:r>
              <a:rPr lang="ko-KR" altLang="en-US" dirty="0" smtClean="0"/>
              <a:t>등차 수열의 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56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최대공약수와 최소공배수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latin typeface="+mn-lt"/>
                <a:ea typeface="+mj-ea"/>
                <a:hlinkClick r:id="rId2"/>
              </a:rPr>
              <a:t>https://programmers.co.kr/learn/courses/30/lessons/12940</a:t>
            </a:r>
            <a:endParaRPr lang="ko-KR" altLang="en-US" dirty="0">
              <a:latin typeface="+mn-lt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2049463"/>
            <a:ext cx="69723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1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18924</TotalTime>
  <Words>1454</Words>
  <Application>Microsoft Office PowerPoint</Application>
  <PresentationFormat>화면 슬라이드 쇼(4:3)</PresentationFormat>
  <Paragraphs>365</Paragraphs>
  <Slides>20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Wingdings</vt:lpstr>
      <vt:lpstr>나눔고딕</vt:lpstr>
      <vt:lpstr>Arial</vt:lpstr>
      <vt:lpstr>맑은 고딕</vt:lpstr>
      <vt:lpstr>Office 테마</vt:lpstr>
      <vt:lpstr>   취업대비 코딩 테스트 실습 #7 </vt:lpstr>
      <vt:lpstr>PowerPoint 프레젠테이션</vt:lpstr>
      <vt:lpstr>강의소개</vt:lpstr>
      <vt:lpstr>소수찾기</vt:lpstr>
      <vt:lpstr>소수찾기-에라토스테네스의 체</vt:lpstr>
      <vt:lpstr>소수찾기-에라토스테네스의 체</vt:lpstr>
      <vt:lpstr>두 정수 사이의 합</vt:lpstr>
      <vt:lpstr>등차 수열의 합</vt:lpstr>
      <vt:lpstr>최대공약수와 최소공배수</vt:lpstr>
      <vt:lpstr>PowerPoint 프레젠테이션</vt:lpstr>
      <vt:lpstr>PowerPoint 프레젠테이션</vt:lpstr>
      <vt:lpstr>압축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moberan</cp:lastModifiedBy>
  <cp:revision>949</cp:revision>
  <cp:lastPrinted>2015-07-01T03:29:24Z</cp:lastPrinted>
  <dcterms:created xsi:type="dcterms:W3CDTF">2011-08-24T01:05:33Z</dcterms:created>
  <dcterms:modified xsi:type="dcterms:W3CDTF">2019-07-09T02:57:25Z</dcterms:modified>
</cp:coreProperties>
</file>