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386" r:id="rId3"/>
    <p:sldId id="282" r:id="rId4"/>
    <p:sldId id="419" r:id="rId5"/>
    <p:sldId id="410" r:id="rId6"/>
    <p:sldId id="411" r:id="rId7"/>
    <p:sldId id="385" r:id="rId8"/>
    <p:sldId id="417" r:id="rId9"/>
    <p:sldId id="418" r:id="rId10"/>
    <p:sldId id="398" r:id="rId11"/>
    <p:sldId id="399" r:id="rId12"/>
    <p:sldId id="406" r:id="rId13"/>
    <p:sldId id="412" r:id="rId14"/>
    <p:sldId id="413" r:id="rId15"/>
    <p:sldId id="414" r:id="rId16"/>
    <p:sldId id="415" r:id="rId17"/>
    <p:sldId id="416" r:id="rId18"/>
    <p:sldId id="420" r:id="rId19"/>
    <p:sldId id="423" r:id="rId20"/>
    <p:sldId id="421" r:id="rId21"/>
    <p:sldId id="422" r:id="rId22"/>
    <p:sldId id="403" r:id="rId23"/>
    <p:sldId id="278" r:id="rId24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6361" autoAdjust="0"/>
  </p:normalViewPr>
  <p:slideViewPr>
    <p:cSldViewPr snapToGrid="0">
      <p:cViewPr varScale="1">
        <p:scale>
          <a:sx n="61" d="100"/>
          <a:sy n="61" d="100"/>
        </p:scale>
        <p:origin x="744" y="4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77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14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2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8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39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9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88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88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3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5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93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08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5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9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4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69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3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3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84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84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86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88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1294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rogrammers.co.kr/learn/courses/30/lessons/12900?language=cp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ko-KR/GDG-SongDo/" TargetMode="External"/><Relationship Id="rId3" Type="http://schemas.openxmlformats.org/officeDocument/2006/relationships/hyperlink" Target="https://www.meetup.com/ko-KR/GDG-SongDo/events/262726909/" TargetMode="External"/><Relationship Id="rId7" Type="http://schemas.openxmlformats.org/officeDocument/2006/relationships/hyperlink" Target="https://open.kakao.com/o/gHsHtdp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ncheon.devs.co.kr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eetup.com/GDG-SongDo/events/262774007" TargetMode="External"/><Relationship Id="rId9" Type="http://schemas.openxmlformats.org/officeDocument/2006/relationships/hyperlink" Target="https://discord.gg/vC6Sxh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88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323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323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5%8C%EA%B3%A0%EB%A6%AC%EC%A6%9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/>
              <a:t>취업대비 코딩 테스트 </a:t>
            </a:r>
            <a:r>
              <a:rPr lang="ko-KR" altLang="en-US" sz="2800" dirty="0" smtClean="0"/>
              <a:t>실습 </a:t>
            </a:r>
            <a:r>
              <a:rPr lang="en-US" altLang="ko-KR" sz="2800" smtClean="0"/>
              <a:t>#6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3" y="700126"/>
            <a:ext cx="8319045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dirty="0"/>
              <a:t>숫자 </a:t>
            </a:r>
            <a:r>
              <a:rPr lang="ko-KR" altLang="en-US" sz="4000" b="1" dirty="0" smtClean="0"/>
              <a:t>야구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548883"/>
            <a:ext cx="830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https://programmers.co.kr/learn/courses/30/lessons/42841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014" y="2186046"/>
            <a:ext cx="8921578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숫자는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맞지만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위치가 틀렸을 때는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볼</a:t>
            </a:r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숫자와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위치가 모두 맞을 때는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스트라이크</a:t>
            </a:r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숫자와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위치가 모두 틀렸을 때는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아웃</a:t>
            </a:r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질문한 세 자리의 수</a:t>
            </a:r>
            <a:r>
              <a:rPr lang="en-US" altLang="ko-KR" dirty="0"/>
              <a:t>, </a:t>
            </a:r>
            <a:r>
              <a:rPr lang="ko-KR" altLang="en-US" dirty="0"/>
              <a:t>스트라이크의 수</a:t>
            </a:r>
            <a:r>
              <a:rPr lang="en-US" altLang="ko-KR" dirty="0"/>
              <a:t>, </a:t>
            </a:r>
            <a:r>
              <a:rPr lang="ko-KR" altLang="en-US" dirty="0"/>
              <a:t>볼의 수를 담은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baseball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가능한 답의 개수를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함수를 작성해주세요</a:t>
            </a:r>
            <a:r>
              <a:rPr lang="en-US" altLang="ko-KR" dirty="0"/>
              <a:t>.</a:t>
            </a:r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/>
              <a:t>질문의 수는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baseball</a:t>
            </a:r>
            <a:r>
              <a:rPr lang="ko-KR" altLang="en-US" dirty="0"/>
              <a:t>의 각 행은 </a:t>
            </a:r>
            <a:r>
              <a:rPr lang="en-US" altLang="ko-KR" dirty="0"/>
              <a:t>[</a:t>
            </a:r>
            <a:r>
              <a:rPr lang="ko-KR" altLang="en-US" dirty="0"/>
              <a:t>세 자리의 수</a:t>
            </a:r>
            <a:r>
              <a:rPr lang="en-US" altLang="ko-KR" dirty="0"/>
              <a:t>, </a:t>
            </a:r>
            <a:r>
              <a:rPr lang="ko-KR" altLang="en-US" dirty="0"/>
              <a:t>스트라이크의 수</a:t>
            </a:r>
            <a:r>
              <a:rPr lang="en-US" altLang="ko-KR" dirty="0"/>
              <a:t>, </a:t>
            </a:r>
            <a:r>
              <a:rPr lang="ko-KR" altLang="en-US" dirty="0"/>
              <a:t>볼의 수</a:t>
            </a:r>
            <a:r>
              <a:rPr lang="en-US" altLang="ko-KR" dirty="0"/>
              <a:t>] </a:t>
            </a:r>
            <a:r>
              <a:rPr lang="ko-KR" altLang="en-US" dirty="0"/>
              <a:t>를 담고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6964" y="6076069"/>
            <a:ext cx="8921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모든 경우의 수를 다 돌아야 답을 구할 수 있는 문제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673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576" y="0"/>
            <a:ext cx="9144000" cy="70173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int solution(vector&lt;vector&lt;int&gt;&gt; baseball) {</a:t>
            </a:r>
          </a:p>
          <a:p>
            <a:r>
              <a:rPr lang="ko-KR" altLang="en-US" sz="1000" dirty="0"/>
              <a:t>	int answer = 0;</a:t>
            </a:r>
          </a:p>
          <a:p>
            <a:r>
              <a:rPr lang="ko-KR" altLang="en-US" sz="1000" dirty="0"/>
              <a:t>	string num1 = "";</a:t>
            </a:r>
          </a:p>
          <a:p>
            <a:r>
              <a:rPr lang="ko-KR" altLang="en-US" sz="1000" dirty="0"/>
              <a:t>	string num2 = "";</a:t>
            </a:r>
          </a:p>
          <a:p>
            <a:r>
              <a:rPr lang="ko-KR" altLang="en-US" sz="1000" dirty="0"/>
              <a:t>	vector&lt;int&gt; nums;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for (int i = 123; i &lt;= 987; i++) {</a:t>
            </a:r>
          </a:p>
          <a:p>
            <a:r>
              <a:rPr lang="ko-KR" altLang="en-US" sz="1000" dirty="0"/>
              <a:t>		num1 = std::to_string(i);</a:t>
            </a:r>
          </a:p>
          <a:p>
            <a:r>
              <a:rPr lang="ko-KR" altLang="en-US" sz="1000" dirty="0"/>
              <a:t>		if (num1[0] == num1[1] || num1[0] == num1[2] || num1[1] == num1[2])</a:t>
            </a:r>
          </a:p>
          <a:p>
            <a:r>
              <a:rPr lang="ko-KR" altLang="en-US" sz="1000" dirty="0"/>
              <a:t>			continue;</a:t>
            </a:r>
          </a:p>
          <a:p>
            <a:r>
              <a:rPr lang="ko-KR" altLang="en-US" sz="1000" dirty="0"/>
              <a:t>		else if (num1[0] == '0' || num1[1] == '0' || num1[2] == '0')</a:t>
            </a:r>
          </a:p>
          <a:p>
            <a:r>
              <a:rPr lang="ko-KR" altLang="en-US" sz="1000" dirty="0"/>
              <a:t>			continue;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	int flag = true;</a:t>
            </a:r>
          </a:p>
          <a:p>
            <a:r>
              <a:rPr lang="ko-KR" altLang="en-US" sz="1000" dirty="0"/>
              <a:t>		for (int j = 0; j &lt; baseball.size(); j++) {</a:t>
            </a:r>
          </a:p>
          <a:p>
            <a:r>
              <a:rPr lang="ko-KR" altLang="en-US" sz="1000" dirty="0"/>
              <a:t>			int cntStrike = 0; int cntBall = 0;</a:t>
            </a:r>
          </a:p>
          <a:p>
            <a:r>
              <a:rPr lang="ko-KR" altLang="en-US" sz="1000" dirty="0"/>
              <a:t>			num2 = to_string(baseball[j][0]);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		for (int a = 0; a &lt; num1.length(); a++) {</a:t>
            </a:r>
          </a:p>
          <a:p>
            <a:r>
              <a:rPr lang="ko-KR" altLang="en-US" sz="1000" dirty="0"/>
              <a:t>				for (int b = 0; b &lt; num2.length(); b++) {</a:t>
            </a:r>
          </a:p>
          <a:p>
            <a:r>
              <a:rPr lang="ko-KR" altLang="en-US" sz="1000" dirty="0"/>
              <a:t>					if (a == b &amp;&amp; num1[a] == num2[b])</a:t>
            </a:r>
          </a:p>
          <a:p>
            <a:r>
              <a:rPr lang="ko-KR" altLang="en-US" sz="1000" dirty="0"/>
              <a:t>					{</a:t>
            </a:r>
          </a:p>
          <a:p>
            <a:r>
              <a:rPr lang="ko-KR" altLang="en-US" sz="1000" dirty="0"/>
              <a:t>						cntStrike++;</a:t>
            </a:r>
          </a:p>
          <a:p>
            <a:r>
              <a:rPr lang="ko-KR" altLang="en-US" sz="1000" dirty="0"/>
              <a:t>						continue;</a:t>
            </a:r>
          </a:p>
          <a:p>
            <a:r>
              <a:rPr lang="ko-KR" altLang="en-US" sz="1000" dirty="0"/>
              <a:t>					}</a:t>
            </a:r>
          </a:p>
          <a:p>
            <a:r>
              <a:rPr lang="ko-KR" altLang="en-US" sz="1000" dirty="0"/>
              <a:t>					if (a != b &amp;&amp; num1[a] == num2[b]) {</a:t>
            </a:r>
          </a:p>
          <a:p>
            <a:r>
              <a:rPr lang="ko-KR" altLang="en-US" sz="1000" dirty="0"/>
              <a:t>						cntBall++;</a:t>
            </a:r>
          </a:p>
          <a:p>
            <a:r>
              <a:rPr lang="ko-KR" altLang="en-US" sz="1000" dirty="0"/>
              <a:t>						continue;</a:t>
            </a:r>
          </a:p>
          <a:p>
            <a:r>
              <a:rPr lang="ko-KR" altLang="en-US" sz="1000" dirty="0"/>
              <a:t>					}</a:t>
            </a:r>
          </a:p>
          <a:p>
            <a:r>
              <a:rPr lang="ko-KR" altLang="en-US" sz="1000" dirty="0"/>
              <a:t>				}</a:t>
            </a:r>
          </a:p>
          <a:p>
            <a:r>
              <a:rPr lang="ko-KR" altLang="en-US" sz="1000" dirty="0"/>
              <a:t>			}</a:t>
            </a:r>
          </a:p>
          <a:p>
            <a:endParaRPr lang="ko-KR" altLang="en-US" sz="1000" dirty="0"/>
          </a:p>
          <a:p>
            <a:r>
              <a:rPr lang="ko-KR" altLang="en-US" sz="1000" dirty="0"/>
              <a:t>			if (cntStrike != baseball[j][1] || cntBall != baseball[j][2]) {</a:t>
            </a:r>
          </a:p>
          <a:p>
            <a:r>
              <a:rPr lang="ko-KR" altLang="en-US" sz="1000" dirty="0"/>
              <a:t>				flag = false;</a:t>
            </a:r>
          </a:p>
          <a:p>
            <a:r>
              <a:rPr lang="ko-KR" altLang="en-US" sz="1000" dirty="0"/>
              <a:t>				break;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}</a:t>
            </a:r>
          </a:p>
          <a:p>
            <a:endParaRPr lang="ko-KR" altLang="en-US" sz="1000" dirty="0"/>
          </a:p>
          <a:p>
            <a:r>
              <a:rPr lang="ko-KR" altLang="en-US" sz="1000" dirty="0"/>
              <a:t>		if (flag == true) {</a:t>
            </a:r>
          </a:p>
          <a:p>
            <a:pPr lvl="3"/>
            <a:r>
              <a:rPr lang="ko-KR" altLang="en-US" sz="1000" dirty="0"/>
              <a:t>  </a:t>
            </a:r>
            <a:r>
              <a:rPr lang="ko-KR" altLang="en-US" sz="1000" dirty="0" smtClean="0"/>
              <a:t>            </a:t>
            </a:r>
            <a:r>
              <a:rPr lang="ko-KR" altLang="en-US" sz="1000" dirty="0"/>
              <a:t>cout &lt;&lt; i &lt;&lt; endl;</a:t>
            </a:r>
          </a:p>
          <a:p>
            <a:pPr lvl="3"/>
            <a:r>
              <a:rPr lang="ko-KR" altLang="en-US" sz="1000" dirty="0"/>
              <a:t>   </a:t>
            </a:r>
            <a:r>
              <a:rPr lang="ko-KR" altLang="en-US" sz="1000" dirty="0" smtClean="0"/>
              <a:t>           </a:t>
            </a:r>
            <a:r>
              <a:rPr lang="ko-KR" altLang="en-US" sz="1000" dirty="0"/>
              <a:t>nums.push_back(i);</a:t>
            </a:r>
          </a:p>
          <a:p>
            <a:pPr lvl="3"/>
            <a:r>
              <a:rPr lang="ko-KR" altLang="en-US" sz="1000" dirty="0"/>
              <a:t>    </a:t>
            </a:r>
            <a:r>
              <a:rPr lang="ko-KR" altLang="en-US" sz="1000" dirty="0" smtClean="0"/>
              <a:t>      </a:t>
            </a:r>
            <a:r>
              <a:rPr lang="ko-KR" altLang="en-US" sz="1000" dirty="0"/>
              <a:t>}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	return nums.size();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2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dirty="0" smtClean="0"/>
              <a:t>모의고사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6384" y="2520095"/>
            <a:ext cx="8544419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수포자가 찍는 방식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1, 2, 3, 4, 5, 1, 2, 3, 4, 5, ...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수포자가 찍는 방식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2, 1, 2, 3, 2, 4, 2, 5, 2, 1, 2, 3, 2, 4, 2, 5, ...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수포자가 찍는 방식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3, 3, 1, 1, 2, 2, 4, 4, 5, 5, 3, 3, 1, 1, 2, 2, 4, 4, 5, 5,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가장 많이 맞춘 사람 리턴</a:t>
            </a:r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/>
              <a:t>시험은 최대 </a:t>
            </a:r>
            <a:r>
              <a:rPr lang="en-US" altLang="ko-KR" dirty="0"/>
              <a:t>10,000 </a:t>
            </a:r>
            <a:r>
              <a:rPr lang="ko-KR" altLang="en-US" dirty="0"/>
              <a:t>문제로 구성되어있습니다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문제의 정답은 </a:t>
            </a:r>
            <a:r>
              <a:rPr lang="en-US" altLang="ko-KR" dirty="0"/>
              <a:t>1, 2, 3, 4, 5</a:t>
            </a:r>
            <a:r>
              <a:rPr lang="ko-KR" altLang="en-US" dirty="0"/>
              <a:t>중 하나입니다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높은 점수를 받은 사람이 여럿일 경우</a:t>
            </a:r>
            <a:r>
              <a:rPr lang="en-US" altLang="ko-KR" dirty="0"/>
              <a:t>, return</a:t>
            </a:r>
            <a:r>
              <a:rPr lang="ko-KR" altLang="en-US" dirty="0"/>
              <a:t>하는 값을 오름차순 정렬해주세요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64802" y="1324482"/>
            <a:ext cx="8120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https://programmers.co.kr/learn/courses/30/lessons/42840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7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6448"/>
            <a:ext cx="9144000" cy="60939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// </a:t>
            </a:r>
            <a:r>
              <a:rPr lang="ko-KR" altLang="en-US" sz="1000" dirty="0"/>
              <a:t>모의고사</a:t>
            </a:r>
          </a:p>
          <a:p>
            <a:r>
              <a:rPr lang="en-US" altLang="ko-KR" sz="1000" dirty="0"/>
              <a:t>// 1</a:t>
            </a:r>
            <a:r>
              <a:rPr lang="ko-KR" altLang="en-US" sz="1000" dirty="0"/>
              <a:t>번 수포자가 찍는 방식 </a:t>
            </a:r>
            <a:r>
              <a:rPr lang="en-US" altLang="ko-KR" sz="1000" dirty="0"/>
              <a:t>: 1, 2, 3, 4, 5, 1, 2, 3, 4, 5, ...</a:t>
            </a:r>
          </a:p>
          <a:p>
            <a:r>
              <a:rPr lang="en-US" altLang="ko-KR" sz="1000" dirty="0"/>
              <a:t>// 2</a:t>
            </a:r>
            <a:r>
              <a:rPr lang="ko-KR" altLang="en-US" sz="1000" dirty="0"/>
              <a:t>번 수포자가 찍는 방식 </a:t>
            </a:r>
            <a:r>
              <a:rPr lang="en-US" altLang="ko-KR" sz="1000" dirty="0"/>
              <a:t>: 2, 1, 2, 3, 2, 4, 2, 5, 2, 1, 2, 3, 2, 4, 2, 5, ...</a:t>
            </a:r>
          </a:p>
          <a:p>
            <a:r>
              <a:rPr lang="en-US" altLang="ko-KR" sz="1000" dirty="0"/>
              <a:t>// 3</a:t>
            </a:r>
            <a:r>
              <a:rPr lang="ko-KR" altLang="en-US" sz="1000" dirty="0"/>
              <a:t>번 수포자가 찍는 방식 </a:t>
            </a:r>
            <a:r>
              <a:rPr lang="en-US" altLang="ko-KR" sz="1000" dirty="0"/>
              <a:t>: 3, 3, 1, 1, 2, 2, 4, 4, 5, 5, 3, 3, 1, 1, 2, 2, 4, 4, 5, 5, ...</a:t>
            </a:r>
          </a:p>
          <a:p>
            <a:r>
              <a:rPr lang="en-US" altLang="ko-KR" sz="1000" dirty="0"/>
              <a:t>// </a:t>
            </a:r>
            <a:r>
              <a:rPr lang="ko-KR" altLang="en-US" sz="1000" dirty="0"/>
              <a:t>가장 많은 답을 맞춘 사람 배열에 담아 리턴 </a:t>
            </a:r>
            <a:r>
              <a:rPr lang="en-US" altLang="ko-KR" sz="1000" dirty="0"/>
              <a:t>==&gt; </a:t>
            </a:r>
            <a:r>
              <a:rPr lang="ko-KR" altLang="en-US" sz="1000" dirty="0"/>
              <a:t>여럿이면 오름차순 </a:t>
            </a:r>
          </a:p>
          <a:p>
            <a:r>
              <a:rPr lang="en-US" altLang="ko-KR" sz="1000" dirty="0"/>
              <a:t>vector&lt;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&gt; solution(vector&lt;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&gt; answers) {</a:t>
            </a:r>
          </a:p>
          <a:p>
            <a:r>
              <a:rPr lang="en-US" altLang="ko-KR" sz="1000" dirty="0"/>
              <a:t>	vector&lt;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&gt; answer;</a:t>
            </a:r>
          </a:p>
          <a:p>
            <a:r>
              <a:rPr lang="en-US" altLang="ko-KR" sz="1000" dirty="0"/>
              <a:t>	vector&lt;vector&lt;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&gt;&gt; </a:t>
            </a:r>
            <a:r>
              <a:rPr lang="en-US" altLang="ko-KR" sz="1000" dirty="0" err="1"/>
              <a:t>aa</a:t>
            </a:r>
            <a:r>
              <a:rPr lang="en-US" altLang="ko-KR" sz="1000" dirty="0"/>
              <a:t> = {</a:t>
            </a:r>
          </a:p>
          <a:p>
            <a:r>
              <a:rPr lang="en-US" altLang="ko-KR" sz="1000" dirty="0"/>
              <a:t>		{1,2,3,4,5},		</a:t>
            </a:r>
            <a:r>
              <a:rPr lang="en-US" altLang="ko-KR" sz="1000" dirty="0" smtClean="0"/>
              <a:t>// </a:t>
            </a:r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12345 </a:t>
            </a:r>
            <a:r>
              <a:rPr lang="ko-KR" altLang="en-US" sz="1000" dirty="0"/>
              <a:t>순서 </a:t>
            </a:r>
          </a:p>
          <a:p>
            <a:r>
              <a:rPr lang="ko-KR" altLang="en-US" sz="1000" dirty="0"/>
              <a:t>		</a:t>
            </a:r>
            <a:r>
              <a:rPr lang="en-US" altLang="ko-KR" sz="1000" dirty="0"/>
              <a:t>{2,1,2,3,2,4,2,5},		// 2</a:t>
            </a:r>
            <a:r>
              <a:rPr lang="ko-KR" altLang="en-US" sz="1000" dirty="0"/>
              <a:t>번 </a:t>
            </a:r>
            <a:r>
              <a:rPr lang="en-US" altLang="ko-KR" sz="1000" dirty="0"/>
              <a:t>21232425 </a:t>
            </a:r>
            <a:r>
              <a:rPr lang="ko-KR" altLang="en-US" sz="1000" dirty="0"/>
              <a:t>순서 </a:t>
            </a:r>
          </a:p>
          <a:p>
            <a:r>
              <a:rPr lang="ko-KR" altLang="en-US" sz="1000" dirty="0"/>
              <a:t>		</a:t>
            </a:r>
            <a:r>
              <a:rPr lang="en-US" altLang="ko-KR" sz="1000" dirty="0"/>
              <a:t>{3,3,1,1,2,2,4,4,5,5}	// 3</a:t>
            </a:r>
            <a:r>
              <a:rPr lang="ko-KR" altLang="en-US" sz="1000" dirty="0"/>
              <a:t>번 </a:t>
            </a:r>
            <a:r>
              <a:rPr lang="en-US" altLang="ko-KR" sz="1000" dirty="0"/>
              <a:t>3311224455 </a:t>
            </a:r>
            <a:r>
              <a:rPr lang="ko-KR" altLang="en-US" sz="1000" dirty="0"/>
              <a:t>순서 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};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vector&lt;pair&lt;</a:t>
            </a:r>
            <a:r>
              <a:rPr lang="en-US" altLang="ko-KR" sz="1000" dirty="0" err="1"/>
              <a:t>int,int</a:t>
            </a:r>
            <a:r>
              <a:rPr lang="en-US" altLang="ko-KR" sz="1000" dirty="0"/>
              <a:t>&gt;&gt; </a:t>
            </a:r>
            <a:r>
              <a:rPr lang="en-US" altLang="ko-KR" sz="1000" dirty="0" err="1"/>
              <a:t>acnt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aa.size</a:t>
            </a:r>
            <a:r>
              <a:rPr lang="en-US" altLang="ko-KR" sz="1000" dirty="0"/>
              <a:t>(), </a:t>
            </a:r>
            <a:r>
              <a:rPr lang="en-US" altLang="ko-KR" sz="1000" dirty="0" err="1"/>
              <a:t>make_pair</a:t>
            </a:r>
            <a:r>
              <a:rPr lang="en-US" altLang="ko-KR" sz="1000" dirty="0"/>
              <a:t>(0,0));</a:t>
            </a:r>
          </a:p>
          <a:p>
            <a:r>
              <a:rPr lang="en-US" altLang="ko-KR" sz="1000" dirty="0"/>
              <a:t>	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j = 0; j &lt;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answers.size</a:t>
            </a:r>
            <a:r>
              <a:rPr lang="en-US" altLang="ko-KR" sz="1000" dirty="0"/>
              <a:t>(); j++) {</a:t>
            </a:r>
          </a:p>
          <a:p>
            <a:r>
              <a:rPr lang="en-US" altLang="ko-KR" sz="1000" dirty="0"/>
              <a:t>		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aa.size</a:t>
            </a:r>
            <a:r>
              <a:rPr lang="en-US" altLang="ko-KR" sz="1000" dirty="0"/>
              <a:t>();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acnt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].first =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+ 1;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 = j % </a:t>
            </a:r>
            <a:r>
              <a:rPr lang="en-US" altLang="ko-KR" sz="1000" dirty="0" err="1"/>
              <a:t>aa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].size();</a:t>
            </a:r>
          </a:p>
          <a:p>
            <a:r>
              <a:rPr lang="en-US" altLang="ko-KR" sz="1000" dirty="0"/>
              <a:t>			if (answers[j] == </a:t>
            </a:r>
            <a:r>
              <a:rPr lang="en-US" altLang="ko-KR" sz="1000" dirty="0" err="1"/>
              <a:t>aa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])</a:t>
            </a:r>
          </a:p>
          <a:p>
            <a:r>
              <a:rPr lang="en-US" altLang="ko-KR" sz="1000" dirty="0"/>
              <a:t>				</a:t>
            </a:r>
            <a:r>
              <a:rPr lang="en-US" altLang="ko-KR" sz="1000" dirty="0" err="1"/>
              <a:t>acnt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].second++;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max = 0;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::sort(</a:t>
            </a:r>
            <a:r>
              <a:rPr lang="en-US" altLang="ko-KR" sz="1000" dirty="0" err="1"/>
              <a:t>acnt.begin</a:t>
            </a:r>
            <a:r>
              <a:rPr lang="en-US" altLang="ko-KR" sz="1000" dirty="0"/>
              <a:t>(), </a:t>
            </a:r>
            <a:r>
              <a:rPr lang="en-US" altLang="ko-KR" sz="1000" dirty="0" err="1"/>
              <a:t>acnt.end</a:t>
            </a:r>
            <a:r>
              <a:rPr lang="en-US" altLang="ko-KR" sz="1000" dirty="0"/>
              <a:t>(), [](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pair&lt;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&gt; &amp;a,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pair&lt;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&gt; &amp;b)-&gt;</a:t>
            </a:r>
            <a:r>
              <a:rPr lang="en-US" altLang="ko-KR" sz="1000" dirty="0" err="1"/>
              <a:t>bool</a:t>
            </a:r>
            <a:r>
              <a:rPr lang="en-US" altLang="ko-KR" sz="1000" dirty="0"/>
              <a:t>{return </a:t>
            </a:r>
            <a:r>
              <a:rPr lang="en-US" altLang="ko-KR" sz="1000" dirty="0" err="1"/>
              <a:t>a.second</a:t>
            </a:r>
            <a:r>
              <a:rPr lang="en-US" altLang="ko-KR" sz="1000" dirty="0"/>
              <a:t> == </a:t>
            </a:r>
            <a:r>
              <a:rPr lang="en-US" altLang="ko-KR" sz="1000" dirty="0" err="1"/>
              <a:t>b.second</a:t>
            </a:r>
            <a:r>
              <a:rPr lang="en-US" altLang="ko-KR" sz="1000" dirty="0"/>
              <a:t> ? </a:t>
            </a:r>
            <a:r>
              <a:rPr lang="en-US" altLang="ko-KR" sz="1000" dirty="0" err="1"/>
              <a:t>a.first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b.first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a.second</a:t>
            </a:r>
            <a:r>
              <a:rPr lang="en-US" altLang="ko-KR" sz="1000" dirty="0"/>
              <a:t> &gt; </a:t>
            </a:r>
            <a:r>
              <a:rPr lang="en-US" altLang="ko-KR" sz="1000" dirty="0" err="1"/>
              <a:t>b.second</a:t>
            </a:r>
            <a:r>
              <a:rPr lang="en-US" altLang="ko-KR" sz="1000" dirty="0" smtClean="0"/>
              <a:t>;});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acnt.size</a:t>
            </a:r>
            <a:r>
              <a:rPr lang="en-US" altLang="ko-KR" sz="1000" dirty="0"/>
              <a:t>();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		</a:t>
            </a:r>
          </a:p>
          <a:p>
            <a:r>
              <a:rPr lang="en-US" altLang="ko-KR" sz="1000" dirty="0"/>
              <a:t>		if (</a:t>
            </a:r>
            <a:r>
              <a:rPr lang="en-US" altLang="ko-KR" sz="1000" dirty="0" err="1"/>
              <a:t>answer.empty</a:t>
            </a:r>
            <a:r>
              <a:rPr lang="en-US" altLang="ko-KR" sz="1000" dirty="0"/>
              <a:t>() == true) {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answer.push_back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acnt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].first);</a:t>
            </a:r>
          </a:p>
          <a:p>
            <a:r>
              <a:rPr lang="en-US" altLang="ko-KR" sz="1000" dirty="0"/>
              <a:t>			max = </a:t>
            </a:r>
            <a:r>
              <a:rPr lang="en-US" altLang="ko-KR" sz="1000" dirty="0" err="1"/>
              <a:t>acnt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].second;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	else {</a:t>
            </a:r>
          </a:p>
          <a:p>
            <a:r>
              <a:rPr lang="en-US" altLang="ko-KR" sz="1000" dirty="0"/>
              <a:t>			if (</a:t>
            </a:r>
            <a:r>
              <a:rPr lang="en-US" altLang="ko-KR" sz="1000" dirty="0" err="1"/>
              <a:t>acnt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].second == max)  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answer.push_back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acnt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/>
              <a:t>].first);</a:t>
            </a:r>
          </a:p>
          <a:p>
            <a:r>
              <a:rPr lang="en-US" altLang="ko-KR" sz="1000" dirty="0"/>
              <a:t>			else        </a:t>
            </a:r>
            <a:r>
              <a:rPr lang="en-US" altLang="ko-KR" sz="1000" dirty="0" smtClean="0"/>
              <a:t>		break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return answer;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24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dirty="0" smtClean="0"/>
              <a:t>조이스틱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2" y="1281052"/>
            <a:ext cx="8169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https://programmers.co.kr/learn/courses/30/lessons/42860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689" y="1752363"/>
            <a:ext cx="5425821" cy="48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6448"/>
            <a:ext cx="9144000" cy="5786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solution(string name) {</a:t>
            </a:r>
          </a:p>
          <a:p>
            <a:r>
              <a:rPr lang="en-US" altLang="ko-KR" sz="1000" dirty="0" smtClean="0"/>
              <a:t>            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answer = 0;</a:t>
            </a:r>
          </a:p>
          <a:p>
            <a:r>
              <a:rPr lang="en-US" altLang="ko-KR" sz="1000" dirty="0"/>
              <a:t>	char ALPHA[] = "ABCDEFGHIJKLMNOPQRSTUVWXYZ";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(ALPHA);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ahalfLen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alen</a:t>
            </a:r>
            <a:r>
              <a:rPr lang="en-US" altLang="ko-KR" sz="1000" dirty="0"/>
              <a:t> / 2;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name.length</a:t>
            </a:r>
            <a:r>
              <a:rPr lang="en-US" altLang="ko-KR" sz="1000" dirty="0"/>
              <a:t>();	</a:t>
            </a:r>
          </a:p>
          <a:p>
            <a:r>
              <a:rPr lang="en-US" altLang="ko-KR" sz="1000" dirty="0"/>
              <a:t>	// </a:t>
            </a:r>
            <a:r>
              <a:rPr lang="ko-KR" altLang="en-US" sz="1000" dirty="0"/>
              <a:t>오른쪽으로 </a:t>
            </a:r>
            <a:r>
              <a:rPr lang="ko-KR" altLang="en-US" sz="1000" dirty="0" err="1"/>
              <a:t>이동하는게</a:t>
            </a:r>
            <a:r>
              <a:rPr lang="ko-KR" altLang="en-US" sz="1000" dirty="0"/>
              <a:t> 좋은지</a:t>
            </a:r>
            <a:r>
              <a:rPr lang="en-US" altLang="ko-KR" sz="1000" dirty="0"/>
              <a:t>... </a:t>
            </a:r>
            <a:r>
              <a:rPr lang="ko-KR" altLang="en-US" sz="1000" dirty="0"/>
              <a:t>왼쪽으로 </a:t>
            </a:r>
            <a:r>
              <a:rPr lang="ko-KR" altLang="en-US" sz="1000" dirty="0" err="1"/>
              <a:t>이동하는게</a:t>
            </a:r>
            <a:r>
              <a:rPr lang="ko-KR" altLang="en-US" sz="1000" dirty="0"/>
              <a:t> 좋은지</a:t>
            </a:r>
            <a:r>
              <a:rPr lang="en-US" altLang="ko-KR" sz="1000" dirty="0"/>
              <a:t>... </a:t>
            </a:r>
            <a:r>
              <a:rPr lang="ko-KR" altLang="en-US" sz="1000" dirty="0"/>
              <a:t>판단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// A </a:t>
            </a:r>
            <a:r>
              <a:rPr lang="ko-KR" altLang="en-US" sz="1000" dirty="0"/>
              <a:t>가 </a:t>
            </a:r>
            <a:r>
              <a:rPr lang="ko-KR" altLang="en-US" sz="1000" dirty="0" err="1"/>
              <a:t>어느쪽에</a:t>
            </a:r>
            <a:r>
              <a:rPr lang="ko-KR" altLang="en-US" sz="1000" dirty="0"/>
              <a:t> 더 많이 **붙어** 있는지 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maxa</a:t>
            </a:r>
            <a:r>
              <a:rPr lang="en-US" altLang="ko-KR" sz="1000" dirty="0"/>
              <a:t> = 0;</a:t>
            </a:r>
          </a:p>
          <a:p>
            <a:r>
              <a:rPr lang="en-US" altLang="ko-KR" sz="1000" dirty="0"/>
              <a:t>	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1;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		char c = name.at(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if (c == 'A')	</a:t>
            </a:r>
            <a:r>
              <a:rPr lang="en-US" altLang="ko-KR" sz="1000" dirty="0" err="1"/>
              <a:t>maxa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		else </a:t>
            </a:r>
            <a:r>
              <a:rPr lang="en-US" altLang="ko-KR" sz="1000" dirty="0" smtClean="0"/>
              <a:t>	break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maxra</a:t>
            </a:r>
            <a:r>
              <a:rPr lang="en-US" altLang="ko-KR" sz="1000" dirty="0"/>
              <a:t> = 0;</a:t>
            </a:r>
          </a:p>
          <a:p>
            <a:r>
              <a:rPr lang="en-US" altLang="ko-KR" sz="1000" dirty="0"/>
              <a:t>	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len-1;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--) {</a:t>
            </a:r>
          </a:p>
          <a:p>
            <a:r>
              <a:rPr lang="en-US" altLang="ko-KR" sz="1000" dirty="0"/>
              <a:t>		char c = name.at(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if (c == 'A')	</a:t>
            </a:r>
            <a:r>
              <a:rPr lang="en-US" altLang="ko-KR" sz="1000" dirty="0" err="1"/>
              <a:t>maxra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		else </a:t>
            </a:r>
            <a:r>
              <a:rPr lang="en-US" altLang="ko-KR" sz="1000" dirty="0" smtClean="0"/>
              <a:t>	break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maxa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::max(</a:t>
            </a:r>
            <a:r>
              <a:rPr lang="en-US" altLang="ko-KR" sz="1000" dirty="0" err="1"/>
              <a:t>maxa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maxra</a:t>
            </a:r>
            <a:r>
              <a:rPr lang="en-US" altLang="ko-KR" sz="1000" dirty="0" smtClean="0"/>
              <a:t>);</a:t>
            </a:r>
            <a:endParaRPr lang="en-US" altLang="ko-KR" sz="1000" dirty="0"/>
          </a:p>
          <a:p>
            <a:r>
              <a:rPr lang="en-US" altLang="ko-KR" sz="1000" dirty="0"/>
              <a:t>	// </a:t>
            </a:r>
            <a:r>
              <a:rPr lang="ko-KR" altLang="en-US" sz="1000" dirty="0"/>
              <a:t>알파벳을 위로 이동할지 아래로 이동할지 결정하면 됨</a:t>
            </a:r>
            <a:r>
              <a:rPr lang="en-US" altLang="ko-KR" sz="1000" dirty="0"/>
              <a:t>. 	</a:t>
            </a:r>
          </a:p>
          <a:p>
            <a:r>
              <a:rPr lang="en-US" altLang="ko-KR" sz="1000" dirty="0"/>
              <a:t>	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		char c = name.at(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offset = c - 'A';</a:t>
            </a:r>
          </a:p>
          <a:p>
            <a:r>
              <a:rPr lang="en-US" altLang="ko-KR" sz="1000" dirty="0"/>
              <a:t>		if (offset &gt; </a:t>
            </a:r>
            <a:r>
              <a:rPr lang="en-US" altLang="ko-KR" sz="1000" dirty="0" err="1"/>
              <a:t>ahalfLen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			offset = </a:t>
            </a:r>
            <a:r>
              <a:rPr lang="en-US" altLang="ko-KR" sz="1000" dirty="0" err="1"/>
              <a:t>alen</a:t>
            </a:r>
            <a:r>
              <a:rPr lang="en-US" altLang="ko-KR" sz="1000" dirty="0"/>
              <a:t> - </a:t>
            </a:r>
            <a:r>
              <a:rPr lang="en-US" altLang="ko-KR" sz="1000" dirty="0" err="1"/>
              <a:t>ahalfLen</a:t>
            </a:r>
            <a:r>
              <a:rPr lang="en-US" altLang="ko-KR" sz="1000" dirty="0"/>
              <a:t> - (offset - </a:t>
            </a:r>
            <a:r>
              <a:rPr lang="en-US" altLang="ko-KR" sz="1000" dirty="0" err="1"/>
              <a:t>ahalfLen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	// </a:t>
            </a:r>
            <a:r>
              <a:rPr lang="ko-KR" altLang="en-US" sz="1000" dirty="0"/>
              <a:t>알파벳이동</a:t>
            </a:r>
          </a:p>
          <a:p>
            <a:r>
              <a:rPr lang="ko-KR" altLang="en-US" sz="1000" dirty="0"/>
              <a:t>		</a:t>
            </a:r>
            <a:r>
              <a:rPr lang="en-US" altLang="ko-KR" sz="1000" dirty="0"/>
              <a:t>answer += offset;</a:t>
            </a:r>
          </a:p>
          <a:p>
            <a:r>
              <a:rPr lang="en-US" altLang="ko-KR" sz="1000" dirty="0"/>
              <a:t>	}</a:t>
            </a:r>
          </a:p>
          <a:p>
            <a:endParaRPr lang="en-US" altLang="ko-KR" sz="1000" dirty="0"/>
          </a:p>
          <a:p>
            <a:r>
              <a:rPr lang="en-US" altLang="ko-KR" sz="1000" dirty="0"/>
              <a:t>	// </a:t>
            </a:r>
            <a:r>
              <a:rPr lang="ko-KR" altLang="en-US" sz="1000" dirty="0"/>
              <a:t>자리이동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answer +=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- </a:t>
            </a:r>
            <a:r>
              <a:rPr lang="en-US" altLang="ko-KR" sz="1000" dirty="0" err="1"/>
              <a:t>maxa</a:t>
            </a:r>
            <a:r>
              <a:rPr lang="en-US" altLang="ko-KR" sz="1000" dirty="0"/>
              <a:t> - 1;</a:t>
            </a:r>
          </a:p>
          <a:p>
            <a:r>
              <a:rPr lang="en-US" altLang="ko-KR" sz="1000" dirty="0"/>
              <a:t>	return answer;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472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dirty="0"/>
              <a:t>큰 수 </a:t>
            </a:r>
            <a:r>
              <a:rPr lang="ko-KR" altLang="en-US" sz="4000" b="1" dirty="0" smtClean="0"/>
              <a:t>만들기</a:t>
            </a:r>
            <a:endParaRPr lang="ko-KR" altLang="en-US" sz="4000" b="1" dirty="0"/>
          </a:p>
        </p:txBody>
      </p:sp>
      <p:sp>
        <p:nvSpPr>
          <p:cNvPr id="3" name="직사각형 2"/>
          <p:cNvSpPr/>
          <p:nvPr/>
        </p:nvSpPr>
        <p:spPr>
          <a:xfrm>
            <a:off x="364802" y="1281052"/>
            <a:ext cx="8169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https://programmers.co.kr/learn/courses/30/lessons/42883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800225"/>
            <a:ext cx="7143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6448"/>
            <a:ext cx="9144000" cy="53245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string solution(string number,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k) 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smtClean="0"/>
              <a:t>	string </a:t>
            </a:r>
            <a:r>
              <a:rPr lang="en-US" altLang="ko-KR" sz="1000" dirty="0"/>
              <a:t>answer = "";</a:t>
            </a:r>
          </a:p>
          <a:p>
            <a:r>
              <a:rPr lang="en-US" altLang="ko-KR" sz="1000" dirty="0"/>
              <a:t>	vector&lt;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&gt; v;</a:t>
            </a:r>
          </a:p>
          <a:p>
            <a:r>
              <a:rPr lang="en-US" altLang="ko-KR" sz="1000" dirty="0"/>
              <a:t>	for (char c : number)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v.push_back</a:t>
            </a:r>
            <a:r>
              <a:rPr lang="en-US" altLang="ko-KR" sz="1000" dirty="0"/>
              <a:t>(c - '0');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 = 0;</a:t>
            </a:r>
          </a:p>
          <a:p>
            <a:r>
              <a:rPr lang="en-US" altLang="ko-KR" sz="1000" dirty="0"/>
              <a:t>	while (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v.size</a:t>
            </a:r>
            <a:r>
              <a:rPr lang="en-US" altLang="ko-KR" sz="1000" dirty="0"/>
              <a:t>() &amp;&amp; k &lt; (</a:t>
            </a:r>
            <a:r>
              <a:rPr lang="en-US" altLang="ko-KR" sz="1000" dirty="0" err="1"/>
              <a:t>v.size</a:t>
            </a:r>
            <a:r>
              <a:rPr lang="en-US" altLang="ko-KR" sz="1000" dirty="0"/>
              <a:t>() - 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) ) {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max = 0;</a:t>
            </a:r>
          </a:p>
          <a:p>
            <a:r>
              <a:rPr lang="en-US" altLang="ko-KR" sz="1000" dirty="0"/>
              <a:t>		if (k &gt; 0) {</a:t>
            </a:r>
          </a:p>
          <a:p>
            <a:r>
              <a:rPr lang="en-US" altLang="ko-KR" sz="1000" dirty="0"/>
              <a:t>			// </a:t>
            </a:r>
            <a:r>
              <a:rPr lang="en-US" altLang="ko-KR" sz="1000" dirty="0" smtClean="0"/>
              <a:t>K </a:t>
            </a:r>
            <a:r>
              <a:rPr lang="en-US" altLang="ko-KR" sz="1000" dirty="0"/>
              <a:t>+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개중에 </a:t>
            </a:r>
            <a:r>
              <a:rPr lang="ko-KR" altLang="en-US" sz="1000" dirty="0"/>
              <a:t>가장 큰 숫자가 앞으로 나가야 한다</a:t>
            </a:r>
            <a:r>
              <a:rPr lang="en-US" altLang="ko-KR" sz="1000" dirty="0"/>
              <a:t>. 			</a:t>
            </a:r>
          </a:p>
          <a:p>
            <a:r>
              <a:rPr lang="en-US" altLang="ko-KR" sz="1000" dirty="0"/>
              <a:t>			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&lt;=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::min(k,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v.size</a:t>
            </a:r>
            <a:r>
              <a:rPr lang="en-US" altLang="ko-KR" sz="1000" dirty="0"/>
              <a:t>()-idx-1));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				max =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::max(max, v[</a:t>
            </a:r>
            <a:r>
              <a:rPr lang="en-US" altLang="ko-KR" sz="1000" dirty="0" err="1"/>
              <a:t>idx+i</a:t>
            </a:r>
            <a:r>
              <a:rPr lang="en-US" altLang="ko-KR" sz="1000" dirty="0"/>
              <a:t>]);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		while (true) {</a:t>
            </a:r>
          </a:p>
          <a:p>
            <a:r>
              <a:rPr lang="en-US" altLang="ko-KR" sz="1000" dirty="0"/>
              <a:t>	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 = v[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++];</a:t>
            </a:r>
          </a:p>
          <a:p>
            <a:r>
              <a:rPr lang="en-US" altLang="ko-KR" sz="1000" dirty="0"/>
              <a:t>				if (n == max) {</a:t>
            </a:r>
          </a:p>
          <a:p>
            <a:r>
              <a:rPr lang="en-US" altLang="ko-KR" sz="1000" dirty="0"/>
              <a:t>					// max </a:t>
            </a:r>
            <a:r>
              <a:rPr lang="ko-KR" altLang="en-US" sz="1000" dirty="0"/>
              <a:t>값이 나오면 결과에 포함시킨다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					answer += (char)'0' + n;</a:t>
            </a:r>
          </a:p>
          <a:p>
            <a:r>
              <a:rPr lang="en-US" altLang="ko-KR" sz="1000" dirty="0"/>
              <a:t>					break;</a:t>
            </a:r>
          </a:p>
          <a:p>
            <a:r>
              <a:rPr lang="en-US" altLang="ko-KR" sz="1000" dirty="0"/>
              <a:t>				}</a:t>
            </a:r>
          </a:p>
          <a:p>
            <a:r>
              <a:rPr lang="en-US" altLang="ko-KR" sz="1000" dirty="0"/>
              <a:t>				else {					</a:t>
            </a:r>
          </a:p>
          <a:p>
            <a:r>
              <a:rPr lang="en-US" altLang="ko-KR" sz="1000" dirty="0"/>
              <a:t>					k--; // max </a:t>
            </a:r>
            <a:r>
              <a:rPr lang="ko-KR" altLang="en-US" sz="1000" dirty="0"/>
              <a:t>값이 </a:t>
            </a:r>
            <a:r>
              <a:rPr lang="ko-KR" altLang="en-US" sz="1000" dirty="0" err="1"/>
              <a:t>나올때까지</a:t>
            </a:r>
            <a:r>
              <a:rPr lang="ko-KR" altLang="en-US" sz="1000" dirty="0"/>
              <a:t> 버리고 </a:t>
            </a:r>
            <a:r>
              <a:rPr lang="en-US" altLang="ko-KR" sz="1000" dirty="0"/>
              <a:t>k </a:t>
            </a:r>
            <a:r>
              <a:rPr lang="ko-KR" altLang="en-US" sz="1000" dirty="0"/>
              <a:t>감소시킨다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				}</a:t>
            </a:r>
          </a:p>
          <a:p>
            <a:r>
              <a:rPr lang="en-US" altLang="ko-KR" sz="1000" dirty="0"/>
              <a:t>			}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	else {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 = v[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++];</a:t>
            </a:r>
          </a:p>
          <a:p>
            <a:r>
              <a:rPr lang="en-US" altLang="ko-KR" sz="1000" dirty="0"/>
              <a:t>			answer += (char)'0' + n;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smtClean="0"/>
              <a:t>	return </a:t>
            </a:r>
            <a:r>
              <a:rPr lang="en-US" altLang="ko-KR" sz="1000" dirty="0"/>
              <a:t>answer;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384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피보나치수열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6064" y="1433318"/>
            <a:ext cx="8406000" cy="1585049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ea"/>
              </a:rPr>
              <a:t>f(1) = 1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ea"/>
              </a:rPr>
              <a:t>f(2) = 1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ea"/>
              </a:rPr>
              <a:t>f(n) = f(n-1) + f(n-2) when n &gt; 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이상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150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이하도 빠르게 계산 가능하게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작성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풀이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피보나치수열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9411" y="2042069"/>
            <a:ext cx="849678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int</a:t>
            </a:r>
            <a:r>
              <a:rPr lang="en-US" altLang="ko-KR" sz="1000" dirty="0"/>
              <a:t> solution(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answer = 0;</a:t>
            </a:r>
          </a:p>
          <a:p>
            <a:r>
              <a:rPr lang="en-US" altLang="ko-KR" sz="1000" dirty="0"/>
              <a:t>	vector&lt;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&gt; v(n+1);</a:t>
            </a:r>
          </a:p>
          <a:p>
            <a:r>
              <a:rPr lang="en-US" altLang="ko-KR" sz="1000" dirty="0"/>
              <a:t>	v[0] = 0;</a:t>
            </a:r>
          </a:p>
          <a:p>
            <a:r>
              <a:rPr lang="en-US" altLang="ko-KR" sz="1000" dirty="0"/>
              <a:t>	v[1] = 1;</a:t>
            </a:r>
          </a:p>
          <a:p>
            <a:r>
              <a:rPr lang="en-US" altLang="ko-KR" sz="1000" dirty="0"/>
              <a:t>	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2;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&lt;= n;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v[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(v[i-2] + v[i-1]) % 1234567;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answer = v[n];</a:t>
            </a:r>
          </a:p>
          <a:p>
            <a:r>
              <a:rPr lang="en-US" altLang="ko-KR" sz="1000" dirty="0"/>
              <a:t>	return answer;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319411" y="1373791"/>
            <a:ext cx="8332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https://programmers.co.kr/learn/courses/30/lessons/12945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9411" y="4627869"/>
            <a:ext cx="8332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https://programmers.co.kr/learn/courses/30/lessons/12900?language=cpp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3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878" y="314361"/>
            <a:ext cx="85063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4" y="1859772"/>
            <a:ext cx="3720481" cy="2924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5645" y="4852460"/>
            <a:ext cx="8406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https://www.meetup.com/ko-KR/GDG-SongDo/events/262726909/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952509" y="485245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4"/>
              </a:rPr>
              <a:t>https://www.meetup.com/GDG-SongDo/events/262774007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119" y="1859772"/>
            <a:ext cx="4082016" cy="24541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473" y="5521123"/>
            <a:ext cx="81631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6"/>
              </a:rPr>
              <a:t>인천 </a:t>
            </a:r>
            <a:r>
              <a:rPr lang="ko-KR" altLang="en-US" sz="2000" dirty="0" err="1" smtClean="0">
                <a:hlinkClick r:id="rId6"/>
              </a:rPr>
              <a:t>데브</a:t>
            </a:r>
            <a:r>
              <a:rPr lang="en-US" altLang="ko-KR" sz="2000" dirty="0" smtClean="0">
                <a:hlinkClick r:id="rId6"/>
              </a:rPr>
              <a:t> : </a:t>
            </a:r>
            <a:r>
              <a:rPr lang="en-US" altLang="ko-KR" sz="2000" dirty="0" smtClean="0"/>
              <a:t>	</a:t>
            </a:r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://incheon.devs.co.kr</a:t>
            </a:r>
            <a:r>
              <a:rPr lang="en-US" altLang="ko-KR" sz="1600" dirty="0" smtClean="0">
                <a:hlinkClick r:id="rId6"/>
              </a:rPr>
              <a:t>/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>
                <a:hlinkClick r:id="rId7"/>
              </a:rPr>
              <a:t>		https</a:t>
            </a:r>
            <a:r>
              <a:rPr lang="en-US" altLang="ko-KR" sz="1600" dirty="0">
                <a:hlinkClick r:id="rId7"/>
              </a:rPr>
              <a:t>://</a:t>
            </a:r>
            <a:r>
              <a:rPr lang="en-US" altLang="ko-KR" sz="1600" dirty="0" smtClean="0">
                <a:hlinkClick r:id="rId7"/>
              </a:rPr>
              <a:t>open.kakao.com/o/gHsHtdpb</a:t>
            </a:r>
            <a:endParaRPr lang="en-US" altLang="ko-KR" sz="1600" dirty="0"/>
          </a:p>
          <a:p>
            <a:r>
              <a:rPr lang="en-US" altLang="ko-KR" sz="2000" dirty="0">
                <a:hlinkClick r:id="rId8"/>
              </a:rPr>
              <a:t>GDG</a:t>
            </a:r>
            <a:r>
              <a:rPr lang="ko-KR" altLang="en-US" sz="2000" dirty="0" smtClean="0">
                <a:hlinkClick r:id="rId8"/>
              </a:rPr>
              <a:t>송도 </a:t>
            </a:r>
            <a:r>
              <a:rPr lang="en-US" altLang="ko-KR" sz="2000" dirty="0" smtClean="0">
                <a:hlinkClick r:id="rId8"/>
              </a:rPr>
              <a:t>: 	</a:t>
            </a:r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://www.meetup.com/ko-KR/GDG-SongDo/</a:t>
            </a:r>
            <a:endParaRPr lang="en-US" altLang="ko-KR" sz="1600" dirty="0"/>
          </a:p>
          <a:p>
            <a:r>
              <a:rPr lang="en-US" altLang="ko-KR" sz="2000" dirty="0" err="1" smtClean="0">
                <a:solidFill>
                  <a:srgbClr val="FF0000"/>
                </a:solidFill>
                <a:hlinkClick r:id="rId9"/>
              </a:rPr>
              <a:t>CivicHackers</a:t>
            </a:r>
            <a:r>
              <a:rPr lang="en-US" altLang="ko-KR" sz="2000" dirty="0" smtClean="0">
                <a:solidFill>
                  <a:srgbClr val="FF0000"/>
                </a:solidFill>
                <a:hlinkClick r:id="rId9"/>
              </a:rPr>
              <a:t> : 	</a:t>
            </a:r>
            <a:r>
              <a:rPr lang="en-US" altLang="ko-KR" sz="1600" dirty="0" smtClean="0">
                <a:solidFill>
                  <a:srgbClr val="FF0000"/>
                </a:solidFill>
                <a:hlinkClick r:id="rId9"/>
              </a:rPr>
              <a:t>https</a:t>
            </a:r>
            <a:r>
              <a:rPr lang="en-US" altLang="ko-KR" sz="1600" dirty="0">
                <a:solidFill>
                  <a:srgbClr val="FF0000"/>
                </a:solidFill>
                <a:hlinkClick r:id="rId9"/>
              </a:rPr>
              <a:t>://discord.gg/vC6SxhF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풀이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피보나치수열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4802" y="1281052"/>
            <a:ext cx="8496783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bigint.h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Rossi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fibo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2)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(1);</a:t>
            </a:r>
          </a:p>
          <a:p>
            <a:pPr lvl="1"/>
            <a:r>
              <a:rPr lang="pt-BR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fibo(</a:t>
            </a:r>
            <a:r>
              <a:rPr lang="pt-BR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</a:t>
            </a:r>
            <a:r>
              <a:rPr lang="pt-BR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fibo(</a:t>
            </a:r>
            <a:r>
              <a:rPr lang="pt-BR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g_cache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 };</a:t>
            </a: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g_last_pos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fibo2(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g_cache.size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g_last_pos + 1; i &lt; </a:t>
            </a:r>
            <a:r>
              <a:rPr lang="nn-NO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++i) {</a:t>
            </a:r>
          </a:p>
          <a:p>
            <a:pPr lvl="3"/>
            <a:r>
              <a:rPr lang="it-IT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tmp = g_cache</a:t>
            </a:r>
            <a:r>
              <a:rPr lang="it-IT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 - 1</a:t>
            </a:r>
            <a:r>
              <a:rPr lang="it-IT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g_cache</a:t>
            </a:r>
            <a:r>
              <a:rPr lang="it-IT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 - 2</a:t>
            </a:r>
            <a:r>
              <a:rPr lang="it-IT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g_cache.push_back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tmp.toStrDec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g_last_pos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g_cache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fibo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(27)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fibo2(150).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toStrDec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240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풀이 </a:t>
            </a:r>
            <a:r>
              <a:rPr lang="en-US" altLang="ko-KR" sz="4000" dirty="0" smtClean="0"/>
              <a:t>– </a:t>
            </a:r>
            <a:r>
              <a:rPr lang="ko-KR" altLang="en-US" sz="4000" dirty="0"/>
              <a:t>피보나치수열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07" y="1433318"/>
            <a:ext cx="8859914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BIGINT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Dynamic Programming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6513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문제풀이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dirty="0"/>
              <a:t>구명보트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433318"/>
            <a:ext cx="805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https://programmers.co.kr/learn/courses/30/lessons/42885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64803" y="318383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 algn="l">
              <a:buFontTx/>
              <a:buChar char="-"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같이 풀기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올리기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첫번째</a:t>
            </a:r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커밋</a:t>
            </a:r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 참고 </a:t>
            </a:r>
            <a:endParaRPr lang="en-US" altLang="ko-KR" sz="2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발표해보기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코드리뷰해보기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2400" dirty="0" smtClean="0"/>
              <a:t>과제풀이 </a:t>
            </a:r>
            <a:endParaRPr lang="en-US" altLang="ko-KR" sz="2400" dirty="0" smtClean="0"/>
          </a:p>
          <a:p>
            <a:pPr marL="0" indent="180975"/>
            <a:r>
              <a:rPr lang="ko-KR" altLang="en-US" sz="2400" dirty="0" smtClean="0"/>
              <a:t>완전탐색</a:t>
            </a:r>
            <a:endParaRPr lang="en-US" altLang="ko-KR" sz="2400" dirty="0" smtClean="0"/>
          </a:p>
          <a:p>
            <a:pPr marL="0" indent="180975"/>
            <a:r>
              <a:rPr lang="ko-KR" altLang="en-US" sz="2400" dirty="0" err="1" smtClean="0"/>
              <a:t>탐욕법</a:t>
            </a:r>
            <a:endParaRPr lang="en-US" altLang="ko-KR" sz="2400" dirty="0" smtClean="0"/>
          </a:p>
          <a:p>
            <a:pPr marL="0" indent="180975"/>
            <a:r>
              <a:rPr lang="ko-KR" altLang="en-US" sz="2400" dirty="0" err="1" smtClean="0"/>
              <a:t>동적프로그래밍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(DP)</a:t>
            </a:r>
            <a:endParaRPr lang="en-US" altLang="ko-KR" sz="1800" dirty="0" smtClean="0"/>
          </a:p>
          <a:p>
            <a:pPr marL="400050" lvl="1" indent="0">
              <a:buNone/>
            </a:pPr>
            <a:endParaRPr lang="en-US" altLang="ko-KR" sz="1100" strike="sngStrike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문제풀이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dirty="0" smtClean="0"/>
              <a:t>입국심사</a:t>
            </a:r>
            <a:endParaRPr lang="ko-KR" altLang="en-US" sz="4000" b="1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433318"/>
            <a:ext cx="805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https://programmers.co.kr/learn/courses/30/lessons/43238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64803" y="318383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 algn="l">
              <a:buFontTx/>
              <a:buChar char="-"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같이 풀기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올리기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첫번째</a:t>
            </a:r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커밋</a:t>
            </a:r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 참고 </a:t>
            </a:r>
            <a:endParaRPr lang="en-US" altLang="ko-KR" sz="2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발표해보기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코드리뷰해보기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문제풀이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dirty="0" smtClean="0"/>
              <a:t>입국심사</a:t>
            </a:r>
            <a:endParaRPr lang="ko-KR" altLang="en-US" sz="4000" b="1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433318"/>
            <a:ext cx="805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https://programmers.co.kr/learn/courses/30/lessons/43238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4803" y="2166510"/>
            <a:ext cx="840600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/>
              <a:t>#include &lt;string&gt;</a:t>
            </a:r>
          </a:p>
          <a:p>
            <a:r>
              <a:rPr lang="ko-KR" altLang="en-US" sz="1050" dirty="0"/>
              <a:t>#include &lt;vector&gt;</a:t>
            </a:r>
          </a:p>
          <a:p>
            <a:r>
              <a:rPr lang="ko-KR" altLang="en-US" sz="1050" dirty="0"/>
              <a:t>#include &lt;algorithm&gt;</a:t>
            </a:r>
          </a:p>
          <a:p>
            <a:endParaRPr lang="ko-KR" altLang="en-US" sz="1050" dirty="0"/>
          </a:p>
          <a:p>
            <a:r>
              <a:rPr lang="ko-KR" altLang="en-US" sz="1050" dirty="0"/>
              <a:t>using namespace std;</a:t>
            </a:r>
          </a:p>
          <a:p>
            <a:endParaRPr lang="ko-KR" altLang="en-US" sz="1050" dirty="0"/>
          </a:p>
          <a:p>
            <a:r>
              <a:rPr lang="en-US" altLang="ko-KR" sz="1050" dirty="0"/>
              <a:t>long </a:t>
            </a:r>
            <a:r>
              <a:rPr lang="en-US" altLang="ko-KR" sz="1050" dirty="0" err="1"/>
              <a:t>long</a:t>
            </a:r>
            <a:r>
              <a:rPr lang="en-US" altLang="ko-KR" sz="1050" dirty="0"/>
              <a:t> solution(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n, vector&lt;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&gt; times) {</a:t>
            </a:r>
          </a:p>
          <a:p>
            <a:r>
              <a:rPr lang="en-US" altLang="ko-KR" sz="1050" dirty="0"/>
              <a:t>    long </a:t>
            </a:r>
            <a:r>
              <a:rPr lang="en-US" altLang="ko-KR" sz="1050" dirty="0" err="1"/>
              <a:t>long</a:t>
            </a:r>
            <a:r>
              <a:rPr lang="en-US" altLang="ko-KR" sz="1050" dirty="0"/>
              <a:t> answer = 0;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max_times</a:t>
            </a:r>
            <a:r>
              <a:rPr lang="en-US" altLang="ko-KR" sz="1050" dirty="0"/>
              <a:t> = *</a:t>
            </a:r>
            <a:r>
              <a:rPr lang="en-US" altLang="ko-KR" sz="1050" dirty="0" err="1"/>
              <a:t>max_element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times.begin</a:t>
            </a:r>
            <a:r>
              <a:rPr lang="en-US" altLang="ko-KR" sz="1050" dirty="0"/>
              <a:t>(), </a:t>
            </a:r>
            <a:r>
              <a:rPr lang="en-US" altLang="ko-KR" sz="1050" dirty="0" err="1"/>
              <a:t>times.end</a:t>
            </a:r>
            <a:r>
              <a:rPr lang="en-US" altLang="ko-KR" sz="1050" dirty="0"/>
              <a:t>()); // </a:t>
            </a:r>
            <a:r>
              <a:rPr lang="ko-KR" altLang="en-US" sz="1050" dirty="0"/>
              <a:t>가장 늦게 심사하는 심사관</a:t>
            </a:r>
          </a:p>
          <a:p>
            <a:r>
              <a:rPr lang="ko-KR" altLang="en-US" sz="1050" dirty="0"/>
              <a:t>    </a:t>
            </a:r>
            <a:r>
              <a:rPr lang="en-US" altLang="ko-KR" sz="1050" dirty="0"/>
              <a:t>unsigned long </a:t>
            </a:r>
            <a:r>
              <a:rPr lang="en-US" altLang="ko-KR" sz="1050" dirty="0" err="1"/>
              <a:t>long</a:t>
            </a:r>
            <a:r>
              <a:rPr lang="en-US" altLang="ko-KR" sz="1050" dirty="0"/>
              <a:t> left = 0, right = </a:t>
            </a:r>
            <a:r>
              <a:rPr lang="en-US" altLang="ko-KR" sz="1050" dirty="0" err="1"/>
              <a:t>max_times</a:t>
            </a:r>
            <a:r>
              <a:rPr lang="en-US" altLang="ko-KR" sz="1050" dirty="0"/>
              <a:t> * n; // </a:t>
            </a:r>
            <a:r>
              <a:rPr lang="ko-KR" altLang="en-US" sz="1050" dirty="0"/>
              <a:t>가장 늦게 심사하는 심사관이 모두 심사한다고 </a:t>
            </a:r>
            <a:r>
              <a:rPr lang="ko-KR" altLang="en-US" sz="1050" dirty="0" err="1"/>
              <a:t>했을때</a:t>
            </a:r>
            <a:r>
              <a:rPr lang="ko-KR" altLang="en-US" sz="1050" dirty="0"/>
              <a:t> </a:t>
            </a:r>
            <a:r>
              <a:rPr lang="en-US" altLang="ko-KR" sz="1050" dirty="0"/>
              <a:t>right</a:t>
            </a:r>
          </a:p>
          <a:p>
            <a:r>
              <a:rPr lang="en-US" altLang="ko-KR" sz="1050" dirty="0"/>
              <a:t>    while(left &lt;= right)  </a:t>
            </a:r>
          </a:p>
          <a:p>
            <a:r>
              <a:rPr lang="en-US" altLang="ko-KR" sz="1050" dirty="0"/>
              <a:t>    {</a:t>
            </a:r>
          </a:p>
          <a:p>
            <a:r>
              <a:rPr lang="en-US" altLang="ko-KR" sz="1050" dirty="0"/>
              <a:t>        unsigned long </a:t>
            </a:r>
            <a:r>
              <a:rPr lang="en-US" altLang="ko-KR" sz="1050" dirty="0" err="1"/>
              <a:t>long</a:t>
            </a:r>
            <a:r>
              <a:rPr lang="en-US" altLang="ko-KR" sz="1050" dirty="0"/>
              <a:t> total = 0;</a:t>
            </a:r>
          </a:p>
          <a:p>
            <a:r>
              <a:rPr lang="en-US" altLang="ko-KR" sz="1050" dirty="0"/>
              <a:t>        unsigned long </a:t>
            </a:r>
            <a:r>
              <a:rPr lang="en-US" altLang="ko-KR" sz="1050" dirty="0" err="1"/>
              <a:t>long</a:t>
            </a:r>
            <a:r>
              <a:rPr lang="en-US" altLang="ko-KR" sz="1050" dirty="0"/>
              <a:t> mid = (right + left )/2;  // </a:t>
            </a:r>
            <a:r>
              <a:rPr lang="ko-KR" altLang="en-US" sz="1050" dirty="0"/>
              <a:t>절반씩 줄여가면서 </a:t>
            </a:r>
          </a:p>
          <a:p>
            <a:r>
              <a:rPr lang="ko-KR" altLang="en-US" sz="1050" dirty="0"/>
              <a:t>        </a:t>
            </a:r>
          </a:p>
          <a:p>
            <a:r>
              <a:rPr lang="ko-KR" altLang="en-US" sz="1050" dirty="0"/>
              <a:t>        </a:t>
            </a:r>
            <a:r>
              <a:rPr lang="en-US" altLang="ko-KR" sz="1050" dirty="0"/>
              <a:t>for(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&lt;</a:t>
            </a:r>
            <a:r>
              <a:rPr lang="en-US" altLang="ko-KR" sz="1050" dirty="0" err="1"/>
              <a:t>times.size</a:t>
            </a:r>
            <a:r>
              <a:rPr lang="en-US" altLang="ko-KR" sz="1050" dirty="0"/>
              <a:t>();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</a:t>
            </a:r>
          </a:p>
          <a:p>
            <a:r>
              <a:rPr lang="en-US" altLang="ko-KR" sz="1050" dirty="0"/>
              <a:t>            total = total + (mid/times[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]);         // </a:t>
            </a:r>
            <a:r>
              <a:rPr lang="ko-KR" altLang="en-US" sz="1050" dirty="0"/>
              <a:t>절반씩 </a:t>
            </a:r>
            <a:r>
              <a:rPr lang="ko-KR" altLang="en-US" sz="1050" dirty="0" err="1"/>
              <a:t>줄인시간에</a:t>
            </a:r>
            <a:r>
              <a:rPr lang="ko-KR" altLang="en-US" sz="1050" dirty="0"/>
              <a:t> 모두 심사 할 수 있었나 확인</a:t>
            </a:r>
          </a:p>
          <a:p>
            <a:r>
              <a:rPr lang="ko-KR" altLang="en-US" sz="1050" dirty="0"/>
              <a:t>        </a:t>
            </a:r>
          </a:p>
          <a:p>
            <a:r>
              <a:rPr lang="ko-KR" altLang="en-US" sz="1050" dirty="0"/>
              <a:t>        </a:t>
            </a:r>
            <a:r>
              <a:rPr lang="en-US" altLang="ko-KR" sz="1050" dirty="0"/>
              <a:t>if(total &gt;= n) right = mid - 1;             // </a:t>
            </a:r>
            <a:r>
              <a:rPr lang="ko-KR" altLang="en-US" sz="1050" dirty="0"/>
              <a:t>절반씩 </a:t>
            </a:r>
            <a:r>
              <a:rPr lang="ko-KR" altLang="en-US" sz="1050" dirty="0" err="1"/>
              <a:t>줄였을때</a:t>
            </a:r>
            <a:r>
              <a:rPr lang="ko-KR" altLang="en-US" sz="1050" dirty="0"/>
              <a:t> 모두 심사할 수 있었다면 오른쪽을 바꾸고 다시 </a:t>
            </a:r>
          </a:p>
          <a:p>
            <a:r>
              <a:rPr lang="ko-KR" altLang="en-US" sz="1050" dirty="0"/>
              <a:t>        </a:t>
            </a:r>
            <a:r>
              <a:rPr lang="en-US" altLang="ko-KR" sz="1050" dirty="0"/>
              <a:t>else left = mid + 1;                        // </a:t>
            </a:r>
            <a:r>
              <a:rPr lang="ko-KR" altLang="en-US" sz="1050" dirty="0"/>
              <a:t>절반씩 </a:t>
            </a:r>
            <a:r>
              <a:rPr lang="ko-KR" altLang="en-US" sz="1050" dirty="0" err="1"/>
              <a:t>줄였을때</a:t>
            </a:r>
            <a:r>
              <a:rPr lang="ko-KR" altLang="en-US" sz="1050" dirty="0"/>
              <a:t> 모두 심사할 수 없었다면 왼쪽을 바꾸고 다시 </a:t>
            </a:r>
          </a:p>
          <a:p>
            <a:r>
              <a:rPr lang="ko-KR" altLang="en-US" sz="1050" dirty="0"/>
              <a:t>    </a:t>
            </a:r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    answer = left;</a:t>
            </a:r>
          </a:p>
          <a:p>
            <a:r>
              <a:rPr lang="en-US" altLang="ko-KR" sz="1050" dirty="0"/>
              <a:t>    return answer;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367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완전탐색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(Brute-force)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0350" y="1433318"/>
            <a:ext cx="84204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ko-KR" altLang="en-US" dirty="0"/>
              <a:t> 컴퓨터의 빠른 계산 능력을 이용해 가능한 경우의 수를 일일이 나열하면서 답을 찾는 방법을 의미</a:t>
            </a:r>
            <a:r>
              <a:rPr lang="en-US" altLang="ko-KR" dirty="0"/>
              <a:t>. </a:t>
            </a:r>
            <a:r>
              <a:rPr lang="ko-KR" altLang="en-US" dirty="0"/>
              <a:t>이렇게 </a:t>
            </a:r>
            <a:r>
              <a:rPr lang="ko-KR" altLang="en-US" b="1" dirty="0"/>
              <a:t>가능한 방법을 전부 만들어 보는 </a:t>
            </a:r>
            <a:r>
              <a:rPr lang="ko-KR" altLang="en-US" b="1" dirty="0" smtClean="0"/>
              <a:t>알고리즘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시간 복잡도를 최적화 할 수 없는 곳이나 </a:t>
            </a:r>
            <a:endParaRPr lang="en-US" altLang="ko-KR" b="1" dirty="0" smtClean="0"/>
          </a:p>
          <a:p>
            <a:pPr marL="1200150" lvl="2" indent="-285750">
              <a:buFontTx/>
              <a:buChar char="-"/>
            </a:pPr>
            <a:r>
              <a:rPr lang="ko-KR" altLang="en-US" b="1" dirty="0" smtClean="0"/>
              <a:t>특별한 알고리즘이나 </a:t>
            </a:r>
            <a:endParaRPr lang="en-US" altLang="ko-KR" b="1" dirty="0" smtClean="0"/>
          </a:p>
          <a:p>
            <a:pPr marL="1200150" lvl="2" indent="-285750">
              <a:buFontTx/>
              <a:buChar char="-"/>
            </a:pPr>
            <a:r>
              <a:rPr lang="ko-KR" altLang="en-US" b="1" dirty="0" smtClean="0"/>
              <a:t>수학적 최적화가 </a:t>
            </a:r>
            <a:r>
              <a:rPr lang="ko-KR" altLang="en-US" b="1" dirty="0" err="1" smtClean="0"/>
              <a:t>없는곳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시간 복잡도를 최적화 할 필요 없는 곳에서 사용</a:t>
            </a:r>
            <a:r>
              <a:rPr lang="en-US" altLang="ko-KR" b="1" dirty="0" smtClean="0"/>
              <a:t>. </a:t>
            </a:r>
          </a:p>
          <a:p>
            <a:pPr marL="1200150" lvl="2" indent="-285750">
              <a:buFontTx/>
              <a:buChar char="-"/>
            </a:pPr>
            <a:r>
              <a:rPr lang="ko-KR" altLang="en-US" b="1" dirty="0" smtClean="0"/>
              <a:t>데이터의 개수가 크지 않아서 시간 복잡도를 최적화 할 필요가 </a:t>
            </a:r>
            <a:r>
              <a:rPr lang="ko-KR" altLang="en-US" b="1" dirty="0" err="1" smtClean="0"/>
              <a:t>없는곳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4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탐욕법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(Greedy)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0350" y="1433318"/>
            <a:ext cx="84204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ko-KR" altLang="en-US" dirty="0"/>
              <a:t>매 선택에서 </a:t>
            </a:r>
            <a:r>
              <a:rPr lang="ko-KR" altLang="en-US" b="1" dirty="0"/>
              <a:t>지금 이 순간 당장 최적인 답</a:t>
            </a:r>
            <a:r>
              <a:rPr lang="ko-KR" altLang="en-US" dirty="0"/>
              <a:t>을 선택하여 적합한 결과를 </a:t>
            </a:r>
            <a:r>
              <a:rPr lang="ko-KR" altLang="en-US" dirty="0" smtClean="0"/>
              <a:t>도출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매 선택이 그 순간에 대해서는 최적이지만 그걸 종합적으로 봤을 땐 최적이라는 보장은 절대 </a:t>
            </a:r>
            <a:r>
              <a:rPr lang="ko-KR" altLang="en-US" dirty="0" smtClean="0"/>
              <a:t>없다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특정 조건이 맞아서 </a:t>
            </a:r>
            <a:r>
              <a:rPr lang="ko-KR" altLang="en-US" dirty="0" err="1" smtClean="0"/>
              <a:t>탐욕법이</a:t>
            </a:r>
            <a:r>
              <a:rPr lang="ko-KR" altLang="en-US" dirty="0" smtClean="0"/>
              <a:t> 최적의 해가 될 수 있거나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항상 최적의 해가 </a:t>
            </a:r>
            <a:r>
              <a:rPr lang="ko-KR" altLang="en-US" dirty="0" err="1" smtClean="0"/>
              <a:t>아니여도</a:t>
            </a:r>
            <a:r>
              <a:rPr lang="ko-KR" altLang="en-US" dirty="0" smtClean="0"/>
              <a:t> 크게 상관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탐욕스런 선택 조건</a:t>
            </a:r>
            <a:r>
              <a:rPr lang="en-US" altLang="ko-KR" dirty="0"/>
              <a:t>(greedy choice property)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 앞의 선택이 이후의 선택에 영향을 주지 않는다는 것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최적 부분 구조 조건</a:t>
            </a:r>
            <a:r>
              <a:rPr lang="en-US" altLang="ko-KR" dirty="0"/>
              <a:t>(optimal substructure)</a:t>
            </a:r>
            <a:r>
              <a:rPr lang="ko-KR" altLang="en-US" dirty="0"/>
              <a:t>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문제에 대한 최적해가 부분문제에 대해서도 역시 </a:t>
            </a:r>
            <a:r>
              <a:rPr lang="ko-KR" altLang="en-US" dirty="0" err="1"/>
              <a:t>최적해라는</a:t>
            </a:r>
            <a:r>
              <a:rPr lang="ko-KR" altLang="en-US" dirty="0"/>
              <a:t> 것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2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탐욕법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(Greedy)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0350" y="1433318"/>
            <a:ext cx="84204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최소 신장 트리 </a:t>
            </a:r>
            <a:r>
              <a:rPr lang="en-US" altLang="ko-KR" dirty="0" smtClean="0"/>
              <a:t>(Minimum spanning tree)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거스름돈 문제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거스름돈을 가장 큰 금액의 동전을 많이 사용하면서 푼다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Tx/>
              <a:buChar char="-"/>
            </a:pP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반드시 큰 쪽은 작은 쪽 액수의 배수인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최적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탐욕법이</a:t>
            </a:r>
            <a:r>
              <a:rPr lang="ko-KR" altLang="en-US" dirty="0" smtClean="0"/>
              <a:t> 최적이 아닌 경우 </a:t>
            </a:r>
            <a:r>
              <a:rPr lang="en-US" altLang="ko-KR" dirty="0" smtClean="0"/>
              <a:t>60, 50, 10 </a:t>
            </a:r>
            <a:r>
              <a:rPr lang="ko-KR" altLang="en-US" dirty="0" err="1" smtClean="0"/>
              <a:t>동전일때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220</a:t>
            </a:r>
            <a:r>
              <a:rPr lang="ko-KR" altLang="en-US" dirty="0" smtClean="0"/>
              <a:t>원 </a:t>
            </a:r>
            <a:r>
              <a:rPr lang="ko-KR" altLang="en-US" dirty="0" err="1" smtClean="0"/>
              <a:t>거스름하면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1657350" lvl="3" indent="-285750">
              <a:buFontTx/>
              <a:buChar char="-"/>
            </a:pPr>
            <a:r>
              <a:rPr lang="ko-KR" altLang="en-US" dirty="0" err="1" smtClean="0"/>
              <a:t>탐욕법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60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1657350" lvl="3" indent="-285750">
              <a:buFontTx/>
              <a:buChar char="-"/>
            </a:pPr>
            <a:r>
              <a:rPr lang="ko-KR" altLang="en-US" dirty="0" smtClean="0"/>
              <a:t>최적 </a:t>
            </a:r>
            <a:r>
              <a:rPr lang="en-US" altLang="ko-KR" dirty="0" smtClean="0"/>
              <a:t>-&gt; 60</a:t>
            </a:r>
            <a:r>
              <a:rPr lang="ko-KR" altLang="en-US" dirty="0" smtClean="0"/>
              <a:t>원 </a:t>
            </a:r>
            <a:r>
              <a:rPr lang="en-US" altLang="ko-KR" dirty="0"/>
              <a:t>2</a:t>
            </a:r>
            <a:r>
              <a:rPr lang="ko-KR" altLang="en-US" dirty="0" smtClean="0"/>
              <a:t>개 </a:t>
            </a:r>
            <a:r>
              <a:rPr lang="en-US" altLang="ko-KR" dirty="0"/>
              <a:t>5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1657350" lvl="3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5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88745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동적프로그래밍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(Dynamic Programming)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0350" y="1433318"/>
            <a:ext cx="84204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ko-KR" altLang="en-US" dirty="0"/>
              <a:t>특정 범위까지의 값을 구하기 위해서 그것과 다른 범위까지의 값을 이용하여 효율적으로 값을 구하는 </a:t>
            </a:r>
            <a:r>
              <a:rPr lang="ko-KR" altLang="en-US" dirty="0">
                <a:hlinkClick r:id="rId3" tooltip="알고리즘"/>
              </a:rPr>
              <a:t>알고리즘</a:t>
            </a:r>
            <a:r>
              <a:rPr lang="ko-KR" altLang="en-US" dirty="0"/>
              <a:t> 설계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어떤 문제를 풀기 위해 그 문제를 더 작은 문제의 연장선으로 생각하고</a:t>
            </a:r>
            <a:r>
              <a:rPr lang="en-US" altLang="ko-KR" dirty="0"/>
              <a:t>, </a:t>
            </a:r>
            <a:r>
              <a:rPr lang="ko-KR" altLang="en-US" dirty="0"/>
              <a:t>과거에 구한 해를 활용하는</a:t>
            </a:r>
            <a:r>
              <a:rPr lang="en-US" altLang="ko-KR" dirty="0"/>
              <a:t>" </a:t>
            </a:r>
            <a:r>
              <a:rPr lang="ko-KR" altLang="en-US" dirty="0"/>
              <a:t>방식의 알고리즘을 총칭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21939</TotalTime>
  <Words>1020</Words>
  <Application>Microsoft Office PowerPoint</Application>
  <PresentationFormat>화면 슬라이드 쇼(4:3)</PresentationFormat>
  <Paragraphs>354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돋움체</vt:lpstr>
      <vt:lpstr>Wingdings</vt:lpstr>
      <vt:lpstr>나눔고딕</vt:lpstr>
      <vt:lpstr>Arial</vt:lpstr>
      <vt:lpstr>맑은 고딕</vt:lpstr>
      <vt:lpstr>Office 테마</vt:lpstr>
      <vt:lpstr>   취업대비 코딩 테스트 실습 #6 </vt:lpstr>
      <vt:lpstr>PowerPoint 프레젠테이션</vt:lpstr>
      <vt:lpstr>강의소개</vt:lpstr>
      <vt:lpstr>PowerPoint 프레젠테이션</vt:lpstr>
      <vt:lpstr>PowerPoint 프레젠테이션</vt:lpstr>
      <vt:lpstr>완전탐색 (Brute-force)</vt:lpstr>
      <vt:lpstr>탐욕법(Greedy)</vt:lpstr>
      <vt:lpstr>탐욕법(Greedy)</vt:lpstr>
      <vt:lpstr>동적프로그래밍(Dynamic Programming)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피보나치수열</vt:lpstr>
      <vt:lpstr>풀이 – 피보나치수열</vt:lpstr>
      <vt:lpstr>풀이 – 피보나치수열</vt:lpstr>
      <vt:lpstr>풀이 – 피보나치수열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975</cp:revision>
  <cp:lastPrinted>2015-07-01T03:29:24Z</cp:lastPrinted>
  <dcterms:created xsi:type="dcterms:W3CDTF">2011-08-24T01:05:33Z</dcterms:created>
  <dcterms:modified xsi:type="dcterms:W3CDTF">2019-07-08T02:56:46Z</dcterms:modified>
</cp:coreProperties>
</file>