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000000"/>
                </a:solidFill>
              </a:rPr>
              <a:t>池塘邊的榕樹上</a:t>
            </a:r>
          </a:p>
          <a:p>
            <a:r>
              <a:rPr sz="3200">
                <a:solidFill>
                  <a:srgbClr val="000000"/>
                </a:solidFill>
              </a:rPr>
              <a:t>知了在聲聲叫著夏天</a:t>
            </a:r>
          </a:p>
          <a:p>
            <a:r>
              <a:rPr sz="3200">
                <a:solidFill>
                  <a:srgbClr val="000000"/>
                </a:solidFill>
              </a:rPr>
              <a:t>操場邊的鞦韆上</a:t>
            </a:r>
          </a:p>
          <a:p>
            <a:r>
              <a:rPr sz="3200">
                <a:solidFill>
                  <a:srgbClr val="000000"/>
                </a:solidFill>
              </a:rPr>
              <a:t>只有蝴蝶停在上面</a:t>
            </a:r>
          </a:p>
          <a:p>
            <a:r>
              <a:rPr sz="3200">
                <a:solidFill>
                  <a:srgbClr val="000000"/>
                </a:solidFill>
              </a:rPr>
              <a:t>黑板上老師的粉筆</a:t>
            </a:r>
          </a:p>
          <a:p>
            <a:r>
              <a:rPr sz="3200">
                <a:solidFill>
                  <a:srgbClr val="000000"/>
                </a:solidFill>
              </a:rPr>
              <a:t>還在拚命嘰嘰喳喳寫個不停</a:t>
            </a:r>
          </a:p>
          <a:p>
            <a:r>
              <a:rPr sz="3200">
                <a:solidFill>
                  <a:srgbClr val="000000"/>
                </a:solidFill>
              </a:rPr>
              <a:t>等待著下課　等待著放學</a:t>
            </a:r>
          </a:p>
          <a:p>
            <a:r>
              <a:rPr sz="3200">
                <a:solidFill>
                  <a:srgbClr val="000000"/>
                </a:solidFill>
              </a:rPr>
              <a:t>等待遊戲的童年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000000"/>
                </a:solidFill>
              </a:rPr>
              <a:t>福利社裏面什麼都有</a:t>
            </a:r>
          </a:p>
          <a:p>
            <a:r>
              <a:rPr sz="3200">
                <a:solidFill>
                  <a:srgbClr val="000000"/>
                </a:solidFill>
              </a:rPr>
              <a:t>就是口袋裏沒有半毛錢</a:t>
            </a:r>
          </a:p>
          <a:p>
            <a:r>
              <a:rPr sz="3200">
                <a:solidFill>
                  <a:srgbClr val="000000"/>
                </a:solidFill>
              </a:rPr>
              <a:t>諸葛四郎和魔鬼黨</a:t>
            </a:r>
          </a:p>
          <a:p>
            <a:r>
              <a:rPr sz="3200">
                <a:solidFill>
                  <a:srgbClr val="000000"/>
                </a:solidFill>
              </a:rPr>
              <a:t>到底誰搶到那支寶劍</a:t>
            </a:r>
          </a:p>
          <a:p>
            <a:r>
              <a:rPr sz="3200">
                <a:solidFill>
                  <a:srgbClr val="000000"/>
                </a:solidFill>
              </a:rPr>
              <a:t>隔壁班的那個女孩</a:t>
            </a:r>
          </a:p>
          <a:p>
            <a:r>
              <a:rPr sz="3200">
                <a:solidFill>
                  <a:srgbClr val="000000"/>
                </a:solidFill>
              </a:rPr>
              <a:t>怎麼還沒經過我的窗前</a:t>
            </a:r>
          </a:p>
          <a:p>
            <a:r>
              <a:rPr sz="3200">
                <a:solidFill>
                  <a:srgbClr val="000000"/>
                </a:solidFill>
              </a:rPr>
              <a:t>嘴裏的零食　手裏的漫畫</a:t>
            </a:r>
          </a:p>
          <a:p>
            <a:r>
              <a:rPr sz="3200">
                <a:solidFill>
                  <a:srgbClr val="000000"/>
                </a:solidFill>
              </a:rPr>
              <a:t>心裏初戀的童年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000000"/>
                </a:solidFill>
              </a:rPr>
              <a:t>總是要等到睡覺前</a:t>
            </a:r>
          </a:p>
          <a:p>
            <a:r>
              <a:rPr sz="3200">
                <a:solidFill>
                  <a:srgbClr val="000000"/>
                </a:solidFill>
              </a:rPr>
              <a:t>才知道功課只作了一點點</a:t>
            </a:r>
          </a:p>
          <a:p>
            <a:r>
              <a:rPr sz="3200">
                <a:solidFill>
                  <a:srgbClr val="000000"/>
                </a:solidFill>
              </a:rPr>
              <a:t>總是要等到考試以後</a:t>
            </a:r>
          </a:p>
          <a:p>
            <a:r>
              <a:rPr sz="3200">
                <a:solidFill>
                  <a:srgbClr val="000000"/>
                </a:solidFill>
              </a:rPr>
              <a:t>才知道該唸的書都沒有唸</a:t>
            </a:r>
          </a:p>
          <a:p>
            <a:r>
              <a:rPr sz="3200">
                <a:solidFill>
                  <a:srgbClr val="000000"/>
                </a:solidFill>
              </a:rPr>
              <a:t>一寸光陰一寸金</a:t>
            </a:r>
          </a:p>
          <a:p>
            <a:r>
              <a:rPr sz="3200">
                <a:solidFill>
                  <a:srgbClr val="000000"/>
                </a:solidFill>
              </a:rPr>
              <a:t>老師說過寸金難買寸光陰</a:t>
            </a:r>
          </a:p>
          <a:p>
            <a:r>
              <a:rPr sz="3200">
                <a:solidFill>
                  <a:srgbClr val="000000"/>
                </a:solidFill>
              </a:rPr>
              <a:t>一天又一天　一年又一年</a:t>
            </a:r>
          </a:p>
          <a:p>
            <a:r>
              <a:rPr sz="3200">
                <a:solidFill>
                  <a:srgbClr val="000000"/>
                </a:solidFill>
              </a:rPr>
              <a:t>迷迷糊糊的童年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000000"/>
                </a:solidFill>
              </a:rPr>
              <a:t>沒有人知道為什麼</a:t>
            </a:r>
          </a:p>
          <a:p>
            <a:r>
              <a:rPr sz="3200">
                <a:solidFill>
                  <a:srgbClr val="000000"/>
                </a:solidFill>
              </a:rPr>
              <a:t>太陽總下到山的那一邊</a:t>
            </a:r>
          </a:p>
          <a:p>
            <a:r>
              <a:rPr sz="3200">
                <a:solidFill>
                  <a:srgbClr val="000000"/>
                </a:solidFill>
              </a:rPr>
              <a:t>沒有人能夠告訴我</a:t>
            </a:r>
          </a:p>
          <a:p>
            <a:r>
              <a:rPr sz="3200">
                <a:solidFill>
                  <a:srgbClr val="000000"/>
                </a:solidFill>
              </a:rPr>
              <a:t>山裏面有沒有住著神仙</a:t>
            </a:r>
          </a:p>
          <a:p>
            <a:r>
              <a:rPr sz="3200">
                <a:solidFill>
                  <a:srgbClr val="000000"/>
                </a:solidFill>
              </a:rPr>
              <a:t>多少的日子裏</a:t>
            </a:r>
          </a:p>
          <a:p>
            <a:r>
              <a:rPr sz="3200">
                <a:solidFill>
                  <a:srgbClr val="000000"/>
                </a:solidFill>
              </a:rPr>
              <a:t>總是一個人面對著天空發呆</a:t>
            </a:r>
          </a:p>
          <a:p>
            <a:r>
              <a:rPr sz="3200">
                <a:solidFill>
                  <a:srgbClr val="000000"/>
                </a:solidFill>
              </a:rPr>
              <a:t>就這麼好奇　就這麼幻想</a:t>
            </a:r>
          </a:p>
          <a:p>
            <a:r>
              <a:rPr sz="3200">
                <a:solidFill>
                  <a:srgbClr val="000000"/>
                </a:solidFill>
              </a:rPr>
              <a:t>這麼孤單的童年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000000"/>
                </a:solidFill>
              </a:rPr>
              <a:t>陽光下蜻蜓飛過來</a:t>
            </a:r>
          </a:p>
          <a:p>
            <a:r>
              <a:rPr sz="3200">
                <a:solidFill>
                  <a:srgbClr val="000000"/>
                </a:solidFill>
              </a:rPr>
              <a:t>一片片綠油油的稻田</a:t>
            </a:r>
          </a:p>
          <a:p>
            <a:r>
              <a:rPr sz="3200">
                <a:solidFill>
                  <a:srgbClr val="000000"/>
                </a:solidFill>
              </a:rPr>
              <a:t>水彩蠟筆和萬花筒</a:t>
            </a:r>
          </a:p>
          <a:p>
            <a:r>
              <a:rPr sz="3200">
                <a:solidFill>
                  <a:srgbClr val="000000"/>
                </a:solidFill>
              </a:rPr>
              <a:t>畫不出天邊那一條彩虹</a:t>
            </a:r>
          </a:p>
          <a:p>
            <a:r>
              <a:rPr sz="3200">
                <a:solidFill>
                  <a:srgbClr val="000000"/>
                </a:solidFill>
              </a:rPr>
              <a:t>什麼時候才能像高年級的同學</a:t>
            </a:r>
          </a:p>
          <a:p>
            <a:r>
              <a:rPr sz="3200">
                <a:solidFill>
                  <a:srgbClr val="000000"/>
                </a:solidFill>
              </a:rPr>
              <a:t>有張成熟與長大的臉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>
                <a:solidFill>
                  <a:srgbClr val="000000"/>
                </a:solidFill>
              </a:rPr>
              <a:t>盼望著假期　盼望著明天</a:t>
            </a:r>
          </a:p>
          <a:p>
            <a:r>
              <a:rPr sz="3200">
                <a:solidFill>
                  <a:srgbClr val="000000"/>
                </a:solidFill>
              </a:rPr>
              <a:t>盼望長大的童年</a:t>
            </a:r>
          </a:p>
          <a:p>
            <a:r>
              <a:rPr sz="3200">
                <a:solidFill>
                  <a:srgbClr val="000000"/>
                </a:solidFill>
              </a:rPr>
              <a:t>一天又一天　一年又一年</a:t>
            </a:r>
          </a:p>
          <a:p>
            <a:r>
              <a:rPr sz="3200">
                <a:solidFill>
                  <a:srgbClr val="000000"/>
                </a:solidFill>
              </a:rPr>
              <a:t>盼望長大的童年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