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91" r:id="rId2"/>
    <p:sldId id="292" r:id="rId3"/>
    <p:sldId id="308" r:id="rId4"/>
    <p:sldId id="265" r:id="rId5"/>
    <p:sldId id="264" r:id="rId6"/>
    <p:sldId id="266" r:id="rId7"/>
    <p:sldId id="267" r:id="rId8"/>
    <p:sldId id="268" r:id="rId9"/>
    <p:sldId id="298" r:id="rId10"/>
    <p:sldId id="309" r:id="rId11"/>
    <p:sldId id="299" r:id="rId12"/>
    <p:sldId id="271" r:id="rId13"/>
    <p:sldId id="310" r:id="rId14"/>
    <p:sldId id="300" r:id="rId15"/>
    <p:sldId id="301" r:id="rId16"/>
    <p:sldId id="311" r:id="rId17"/>
    <p:sldId id="302" r:id="rId18"/>
    <p:sldId id="303" r:id="rId19"/>
    <p:sldId id="312" r:id="rId20"/>
    <p:sldId id="304" r:id="rId21"/>
    <p:sldId id="305" r:id="rId22"/>
    <p:sldId id="313" r:id="rId23"/>
    <p:sldId id="306" r:id="rId24"/>
    <p:sldId id="307" r:id="rId25"/>
    <p:sldId id="293" r:id="rId26"/>
    <p:sldId id="269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94" r:id="rId35"/>
    <p:sldId id="270" r:id="rId36"/>
    <p:sldId id="279" r:id="rId37"/>
    <p:sldId id="280" r:id="rId38"/>
    <p:sldId id="281" r:id="rId39"/>
    <p:sldId id="282" r:id="rId40"/>
    <p:sldId id="283" r:id="rId41"/>
    <p:sldId id="315" r:id="rId42"/>
    <p:sldId id="316" r:id="rId43"/>
    <p:sldId id="295" r:id="rId44"/>
    <p:sldId id="284" r:id="rId45"/>
    <p:sldId id="296" r:id="rId46"/>
    <p:sldId id="285" r:id="rId47"/>
    <p:sldId id="287" r:id="rId48"/>
    <p:sldId id="288" r:id="rId49"/>
    <p:sldId id="289" r:id="rId50"/>
    <p:sldId id="297" r:id="rId51"/>
    <p:sldId id="286" r:id="rId52"/>
    <p:sldId id="290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,목차" id="{9E804FB6-762A-48A1-85CB-928676609F4F}">
          <p14:sldIdLst>
            <p14:sldId id="291"/>
            <p14:sldId id="292"/>
          </p14:sldIdLst>
        </p14:section>
        <p14:section name="고객의 소리" id="{F498AA2D-AC3D-4A1D-BAA9-CB4328F9688C}">
          <p14:sldIdLst>
            <p14:sldId id="308"/>
            <p14:sldId id="265"/>
            <p14:sldId id="264"/>
            <p14:sldId id="266"/>
            <p14:sldId id="267"/>
            <p14:sldId id="268"/>
            <p14:sldId id="298"/>
          </p14:sldIdLst>
        </p14:section>
        <p14:section name="VOC" id="{B5D1294F-543B-459C-A214-9FBD8BF87334}">
          <p14:sldIdLst>
            <p14:sldId id="309"/>
            <p14:sldId id="299"/>
            <p14:sldId id="271"/>
          </p14:sldIdLst>
        </p14:section>
        <p14:section name="고객" id="{21486791-591C-485A-B782-C7E8AD40DF39}">
          <p14:sldIdLst>
            <p14:sldId id="310"/>
            <p14:sldId id="300"/>
            <p14:sldId id="301"/>
          </p14:sldIdLst>
        </p14:section>
        <p14:section name="지점" id="{66D3C969-6F67-46FF-8488-F6CFF77EA621}">
          <p14:sldIdLst>
            <p14:sldId id="311"/>
            <p14:sldId id="302"/>
            <p14:sldId id="303"/>
          </p14:sldIdLst>
        </p14:section>
        <p14:section name="판매기록상세" id="{82B648EE-E10D-4DB5-9A88-AB844E9A16A9}">
          <p14:sldIdLst>
            <p14:sldId id="312"/>
            <p14:sldId id="304"/>
            <p14:sldId id="305"/>
          </p14:sldIdLst>
        </p14:section>
        <p14:section name="제품" id="{B0EAF611-8315-4078-995F-6979ED7543EC}">
          <p14:sldIdLst>
            <p14:sldId id="313"/>
            <p14:sldId id="306"/>
            <p14:sldId id="307"/>
          </p14:sldIdLst>
        </p14:section>
        <p14:section name="보고서" id="{88BD7AAA-0100-42D9-B3D2-04322499F395}">
          <p14:sldIdLst>
            <p14:sldId id="293"/>
            <p14:sldId id="269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대시보드" id="{C9F08D2F-FBE4-42C1-A942-602088FBC762}">
          <p14:sldIdLst>
            <p14:sldId id="294"/>
            <p14:sldId id="270"/>
            <p14:sldId id="279"/>
            <p14:sldId id="280"/>
            <p14:sldId id="281"/>
            <p14:sldId id="282"/>
            <p14:sldId id="283"/>
          </p14:sldIdLst>
        </p14:section>
        <p14:section name="관리자" id="{1648A279-29F0-4734-A761-8BEB2F623824}">
          <p14:sldIdLst>
            <p14:sldId id="315"/>
            <p14:sldId id="316"/>
          </p14:sldIdLst>
        </p14:section>
        <p14:section name="관리자－지점" id="{3EEEC174-8BD8-4CE0-9458-4A466365B9AE}">
          <p14:sldIdLst>
            <p14:sldId id="295"/>
            <p14:sldId id="284"/>
          </p14:sldIdLst>
        </p14:section>
        <p14:section name="관리자－보고서，대시보드폴더" id="{8049B87A-A4C2-4537-820C-9F67FCD68E0A}">
          <p14:sldIdLst>
            <p14:sldId id="296"/>
            <p14:sldId id="285"/>
            <p14:sldId id="287"/>
            <p14:sldId id="288"/>
            <p14:sldId id="289"/>
          </p14:sldIdLst>
        </p14:section>
        <p14:section name="관리자－사용자등록" id="{834B493E-46C2-42A6-A57E-47538D4888D1}">
          <p14:sldIdLst>
            <p14:sldId id="297"/>
            <p14:sldId id="286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AEAE"/>
    <a:srgbClr val="E7E7E7"/>
    <a:srgbClr val="E2BE00"/>
    <a:srgbClr val="CDEC14"/>
    <a:srgbClr val="FFFFFF"/>
    <a:srgbClr val="F9FF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9C2E8-FA85-4F40-8677-D3B5F52D7A7E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D6327-93FA-4F13-8A71-4E0FE9AE79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04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CDA1A-462E-4A8F-2237-5E2406718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49712C-396F-3077-914F-936A3A042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AF47C-C2C7-59A2-E582-C89854E8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C25E4-C672-2E63-4EFD-A9A2C3273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C6B61-5127-2D12-22C7-E9CCB99F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6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1D8AB-6B9C-3834-7AAC-1959DCB0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325F25-D562-33A6-2C9E-A3F88B6C3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453B4-21DB-EF66-8654-1A3C3989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6FB4C-94FA-45B6-1C5A-D267E1BF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DAF37-5602-CA56-AC89-19652980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86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EA88D5-491D-CFDC-87F3-579C062B0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47B85F-BDC8-AD8D-38E8-4F8B79D3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9F52E2-4FA9-3621-27D5-B1A342D3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36C79-70A9-ABE9-AA71-586D7A7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5D5AC-0ADA-70EE-7183-81991364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067A5-9C30-9C32-768B-BB4F9F46B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F7887-7645-1276-7066-D4D206D7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4D9253-C021-70BE-33DC-EF14BEE5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D4219-6537-4A51-CA59-A2E31E62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65C30-657D-9EC1-5121-604F9492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5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F5983-29D9-DBD7-994D-B90F45985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0D8CC-4EE0-174F-5747-D1CE48788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D6406A-1E72-050C-87F5-14EF45D1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5A436-ED36-176D-7AE7-AD3D971D6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FD4E93-5A87-4714-7842-3251745F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93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19C47-F468-5BBD-5AED-0DF61523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E7FB5D-E58C-CB73-646A-EEBBFE27E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50881-7D19-9088-73BD-E57F726F2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C156BC-8F47-9EA5-6F00-D52790B7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AC225A-4772-D486-D5C3-527D9658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EA9F6-7D7B-EFCC-2538-14EA721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45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BAA9B-404C-3D69-23BF-7389E76A9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3D78C-5DB8-4644-0395-F56B4BC40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B66388-3AC2-F38B-ED82-940D1F634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D6F27A-066B-D44C-DADB-DBCE4DB9C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2C2011-E7E0-4619-D4E0-642B26F73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7BDB0F-441D-BD53-ED96-150209C53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B4BEA2-8FB5-25E2-EF0F-D6A5B46E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5EABB1-54CC-3186-7C23-C04FF416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88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B59B10-B291-3C8A-7AE7-CF3D64B9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911EA-9DCB-E06F-9115-A4CFA863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612B61-F985-44BD-54DD-34039D9A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F80525-0E23-CC73-5877-B7C2BBE8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8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D0A6BF-C6EC-D0F3-4D17-D3DA2C94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3D464E-6CBF-722E-A189-DC54421D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856B7-4DA6-2F8C-CB77-D3F05A5A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2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EF042-6A65-0392-A49D-AC791CEC2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4AC0D-C278-7A3D-9270-610EA673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B942D5-2492-7075-6983-51900187E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F06D3-CA67-7A27-C824-1A7BFB5E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48F2F1-F5D9-9519-2444-A645F37D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2E5AA9-118B-54A2-0519-F11AFBA7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38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74C9D-2590-2CEE-2540-2DAFFFA9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F38B93-9791-C396-1533-BF5E82A0A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B2ACB-E419-925E-26FE-F89D89F9E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7C6D5-572D-F97D-E6DB-246AEAEB0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F93AF2-5A0A-40DA-84F4-3F8E660D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508B12-32A2-5F51-6C3F-D4EF05FF9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83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164F42-8974-712C-2209-A80058C61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96B016-372F-65B2-D146-6B92E1113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741E1-B746-CB7D-BDC3-F13FAC6F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13D63-F9CF-4021-B792-887E008A7FB1}" type="datetimeFigureOut">
              <a:rPr lang="ko-KR" altLang="en-US" smtClean="0"/>
              <a:t>2024-03-15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D6A46B-76A0-D67B-7EF9-F6A6C6402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F16CB-8DDD-DE08-E453-8781DC02C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DB380-9E1E-4543-BFDD-9B6CD158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44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50.xml"/><Relationship Id="rId3" Type="http://schemas.openxmlformats.org/officeDocument/2006/relationships/slide" Target="slide10.xml"/><Relationship Id="rId7" Type="http://schemas.openxmlformats.org/officeDocument/2006/relationships/slide" Target="slide22.xml"/><Relationship Id="rId12" Type="http://schemas.openxmlformats.org/officeDocument/2006/relationships/slide" Target="slide4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43.xml"/><Relationship Id="rId5" Type="http://schemas.openxmlformats.org/officeDocument/2006/relationships/slide" Target="slide16.xml"/><Relationship Id="rId10" Type="http://schemas.openxmlformats.org/officeDocument/2006/relationships/slide" Target="slide41.xml"/><Relationship Id="rId4" Type="http://schemas.openxmlformats.org/officeDocument/2006/relationships/slide" Target="slide13.xml"/><Relationship Id="rId9" Type="http://schemas.openxmlformats.org/officeDocument/2006/relationships/slide" Target="slide34.xml"/><Relationship Id="rId1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9144000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</p:spTree>
    <p:extLst>
      <p:ext uri="{BB962C8B-B14F-4D97-AF65-F5344CB8AC3E}">
        <p14:creationId xmlns:p14="http://schemas.microsoft.com/office/powerpoint/2010/main" val="70877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808098" y="3900195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VOC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49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EF82892F-038D-482A-AE55-C442EA145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1" y="1339272"/>
            <a:ext cx="8435340" cy="5259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11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</a:t>
                      </a:r>
                      <a:r>
                        <a:rPr lang="ko-KR" altLang="en-US" sz="1800" dirty="0"/>
                        <a:t> 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목록 보기 </a:t>
                      </a:r>
                      <a:r>
                        <a:rPr lang="ko-KR" altLang="en-US" sz="1800" dirty="0" err="1"/>
                        <a:t>고정핀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항목들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2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목록 편집도구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8412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2846035" y="1339271"/>
            <a:ext cx="361675" cy="350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714737" y="113307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32238" y="283411"/>
            <a:ext cx="361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VOC 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F10D37-92C3-8CB7-4439-709AB73B58CA}"/>
              </a:ext>
            </a:extLst>
          </p:cNvPr>
          <p:cNvSpPr/>
          <p:nvPr/>
        </p:nvSpPr>
        <p:spPr>
          <a:xfrm>
            <a:off x="1116295" y="2093651"/>
            <a:ext cx="209585" cy="268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8A52E7C-0443-A581-4BF7-54AAF408066C}"/>
              </a:ext>
            </a:extLst>
          </p:cNvPr>
          <p:cNvSpPr/>
          <p:nvPr/>
        </p:nvSpPr>
        <p:spPr>
          <a:xfrm>
            <a:off x="984997" y="188162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87B5E3-CBBB-D119-CA58-32104DDDD0D9}"/>
              </a:ext>
            </a:extLst>
          </p:cNvPr>
          <p:cNvSpPr/>
          <p:nvPr/>
        </p:nvSpPr>
        <p:spPr>
          <a:xfrm>
            <a:off x="659166" y="2740256"/>
            <a:ext cx="8275250" cy="38343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EA70E-FD6E-21D1-2733-3203FF0B5BC9}"/>
              </a:ext>
            </a:extLst>
          </p:cNvPr>
          <p:cNvSpPr/>
          <p:nvPr/>
        </p:nvSpPr>
        <p:spPr>
          <a:xfrm>
            <a:off x="590785" y="2569994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A0A7DD-9A4B-61C7-46D9-A86811442C97}"/>
              </a:ext>
            </a:extLst>
          </p:cNvPr>
          <p:cNvSpPr/>
          <p:nvPr/>
        </p:nvSpPr>
        <p:spPr>
          <a:xfrm>
            <a:off x="6791940" y="2345295"/>
            <a:ext cx="2142476" cy="291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2A8DC2A-1E0E-CFCB-BB19-32D1BA12970B}"/>
              </a:ext>
            </a:extLst>
          </p:cNvPr>
          <p:cNvSpPr/>
          <p:nvPr/>
        </p:nvSpPr>
        <p:spPr>
          <a:xfrm>
            <a:off x="6580597" y="215428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72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F47E87B2-F2D8-972C-CBFE-1F540449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83" y="1339272"/>
            <a:ext cx="8338217" cy="50843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12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3484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</a:t>
                      </a:r>
                      <a:r>
                        <a:rPr lang="ko-KR" altLang="en-US" sz="1800" dirty="0"/>
                        <a:t> 관련 필드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상담내역을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입력하는 곳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상담내역의 모든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기록들이 기록되는 곳 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25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상담완료 버튼을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통해 상담을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완료합니다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8412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647701" y="2357949"/>
            <a:ext cx="5448299" cy="2221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590785" y="212044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41568" y="283411"/>
            <a:ext cx="3607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VOC 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37633C-8043-B864-D1C1-C6DED0BABAA7}"/>
              </a:ext>
            </a:extLst>
          </p:cNvPr>
          <p:cNvSpPr/>
          <p:nvPr/>
        </p:nvSpPr>
        <p:spPr>
          <a:xfrm>
            <a:off x="6210300" y="2120441"/>
            <a:ext cx="2688102" cy="1005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6B4455E-603B-4157-71C6-987771FD7E37}"/>
              </a:ext>
            </a:extLst>
          </p:cNvPr>
          <p:cNvSpPr/>
          <p:nvPr/>
        </p:nvSpPr>
        <p:spPr>
          <a:xfrm>
            <a:off x="6210300" y="3193473"/>
            <a:ext cx="2705100" cy="3085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05540BC-B8F9-DFB9-543B-5276C8A2C8CD}"/>
              </a:ext>
            </a:extLst>
          </p:cNvPr>
          <p:cNvSpPr/>
          <p:nvPr/>
        </p:nvSpPr>
        <p:spPr>
          <a:xfrm>
            <a:off x="6029413" y="190731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DAAE43E-4E51-D2C4-0132-ACA033D92BE1}"/>
              </a:ext>
            </a:extLst>
          </p:cNvPr>
          <p:cNvSpPr/>
          <p:nvPr/>
        </p:nvSpPr>
        <p:spPr>
          <a:xfrm>
            <a:off x="6101509" y="3138304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B453A5-65C8-539D-9387-FDABEE2C56B5}"/>
              </a:ext>
            </a:extLst>
          </p:cNvPr>
          <p:cNvSpPr/>
          <p:nvPr/>
        </p:nvSpPr>
        <p:spPr>
          <a:xfrm>
            <a:off x="7787639" y="1524000"/>
            <a:ext cx="358141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3E5F89A-F098-CEB6-38E8-AD56A6A674D2}"/>
              </a:ext>
            </a:extLst>
          </p:cNvPr>
          <p:cNvSpPr/>
          <p:nvPr/>
        </p:nvSpPr>
        <p:spPr>
          <a:xfrm>
            <a:off x="7670995" y="1349197"/>
            <a:ext cx="233288" cy="28194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999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808098" y="3900195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고객</a:t>
            </a:r>
          </a:p>
        </p:txBody>
      </p:sp>
    </p:spTree>
    <p:extLst>
      <p:ext uri="{BB962C8B-B14F-4D97-AF65-F5344CB8AC3E}">
        <p14:creationId xmlns:p14="http://schemas.microsoft.com/office/powerpoint/2010/main" val="338838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A2284F78-DE18-3B6C-9C07-76B83494D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7" y="1339273"/>
            <a:ext cx="9075588" cy="50843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14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항목들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815427" y="119334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32238" y="283411"/>
            <a:ext cx="3616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3032759" y="1376981"/>
            <a:ext cx="358141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BFABB3-B2A5-3B7C-D393-4776102E8F09}"/>
              </a:ext>
            </a:extLst>
          </p:cNvPr>
          <p:cNvSpPr/>
          <p:nvPr/>
        </p:nvSpPr>
        <p:spPr>
          <a:xfrm>
            <a:off x="236220" y="2763820"/>
            <a:ext cx="8953500" cy="3659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800F8F1-1F5D-CFC6-482F-A4290C8D2A73}"/>
              </a:ext>
            </a:extLst>
          </p:cNvPr>
          <p:cNvSpPr/>
          <p:nvPr/>
        </p:nvSpPr>
        <p:spPr>
          <a:xfrm>
            <a:off x="104922" y="261788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99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D02A9477-B07B-AC00-A8CC-7E3869C4A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8" y="1376980"/>
            <a:ext cx="9099841" cy="44751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5220" y="6508202"/>
            <a:ext cx="6711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15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관련 필드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 판매기록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고객이 구매한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제품 목록들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46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고객이 진행한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목록들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38983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97552" y="283411"/>
            <a:ext cx="3551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274434" y="2283760"/>
            <a:ext cx="5821566" cy="1579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B2152-8E8B-FC1F-2D17-7C40B0B22E66}"/>
              </a:ext>
            </a:extLst>
          </p:cNvPr>
          <p:cNvSpPr/>
          <p:nvPr/>
        </p:nvSpPr>
        <p:spPr>
          <a:xfrm>
            <a:off x="6273253" y="1894382"/>
            <a:ext cx="2946945" cy="121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FEC554-B270-AFE7-177C-99D5E0021DDC}"/>
              </a:ext>
            </a:extLst>
          </p:cNvPr>
          <p:cNvSpPr/>
          <p:nvPr/>
        </p:nvSpPr>
        <p:spPr>
          <a:xfrm>
            <a:off x="6273253" y="3185984"/>
            <a:ext cx="2946946" cy="1317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B95285-9619-E32B-58BF-FEB77F785A83}"/>
              </a:ext>
            </a:extLst>
          </p:cNvPr>
          <p:cNvSpPr/>
          <p:nvPr/>
        </p:nvSpPr>
        <p:spPr>
          <a:xfrm>
            <a:off x="6273251" y="4611747"/>
            <a:ext cx="2946947" cy="121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120359" y="213782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3FAFECC-1712-1B1D-E9B9-4370CF8FE3C8}"/>
              </a:ext>
            </a:extLst>
          </p:cNvPr>
          <p:cNvSpPr/>
          <p:nvPr/>
        </p:nvSpPr>
        <p:spPr>
          <a:xfrm>
            <a:off x="6141953" y="1722616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5B6B3FB-9EA3-A4E4-DB19-61D467C8ADE0}"/>
              </a:ext>
            </a:extLst>
          </p:cNvPr>
          <p:cNvSpPr/>
          <p:nvPr/>
        </p:nvSpPr>
        <p:spPr>
          <a:xfrm>
            <a:off x="6090332" y="3079683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5754B2-4704-476D-D63D-32D3223035FC}"/>
              </a:ext>
            </a:extLst>
          </p:cNvPr>
          <p:cNvSpPr/>
          <p:nvPr/>
        </p:nvSpPr>
        <p:spPr>
          <a:xfrm>
            <a:off x="6090332" y="447825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1239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808098" y="3900195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지점</a:t>
            </a:r>
          </a:p>
        </p:txBody>
      </p:sp>
    </p:spTree>
    <p:extLst>
      <p:ext uri="{BB962C8B-B14F-4D97-AF65-F5344CB8AC3E}">
        <p14:creationId xmlns:p14="http://schemas.microsoft.com/office/powerpoint/2010/main" val="89047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F70E02BB-EAC7-C8D7-E7CF-557AB5119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" y="1339272"/>
            <a:ext cx="9044940" cy="50081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2380" y="6508202"/>
            <a:ext cx="53394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17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항목들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78890" y="283411"/>
            <a:ext cx="3569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지점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3421381" y="1399841"/>
            <a:ext cx="396240" cy="281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3243367" y="1193340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D28F4B-E548-D567-E60B-0B29E8F0FBE0}"/>
              </a:ext>
            </a:extLst>
          </p:cNvPr>
          <p:cNvSpPr/>
          <p:nvPr/>
        </p:nvSpPr>
        <p:spPr>
          <a:xfrm>
            <a:off x="325842" y="2779060"/>
            <a:ext cx="8978177" cy="3568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146F14F-E867-3CDF-46E7-67C431D76156}"/>
              </a:ext>
            </a:extLst>
          </p:cNvPr>
          <p:cNvSpPr/>
          <p:nvPr/>
        </p:nvSpPr>
        <p:spPr>
          <a:xfrm>
            <a:off x="210312" y="263312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879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898C2A54-4A5B-D61C-BCB9-6CDEEBA79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45" y="1339273"/>
            <a:ext cx="8988272" cy="4794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18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2392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각 지점의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판매 목록들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각 지점의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고객 목록들 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각 지점의 지도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3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관련 필드 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929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248262" y="283411"/>
            <a:ext cx="3700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지점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202445" y="1858904"/>
            <a:ext cx="5984994" cy="1942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61249" y="174960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8505CC-3A69-39DC-A12A-3BBAACFC5C94}"/>
              </a:ext>
            </a:extLst>
          </p:cNvPr>
          <p:cNvSpPr/>
          <p:nvPr/>
        </p:nvSpPr>
        <p:spPr>
          <a:xfrm>
            <a:off x="202444" y="3938780"/>
            <a:ext cx="5984995" cy="21953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C1F4E6B-903F-6CEE-EADC-5C974EE54013}"/>
              </a:ext>
            </a:extLst>
          </p:cNvPr>
          <p:cNvSpPr/>
          <p:nvPr/>
        </p:nvSpPr>
        <p:spPr>
          <a:xfrm>
            <a:off x="71147" y="3850570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42ED14-7761-A1A3-0CBF-1007E66E4FFF}"/>
              </a:ext>
            </a:extLst>
          </p:cNvPr>
          <p:cNvSpPr/>
          <p:nvPr/>
        </p:nvSpPr>
        <p:spPr>
          <a:xfrm>
            <a:off x="6269162" y="1895532"/>
            <a:ext cx="2921555" cy="23335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919E7C-4331-412F-E9E3-4036F3677ADD}"/>
              </a:ext>
            </a:extLst>
          </p:cNvPr>
          <p:cNvSpPr/>
          <p:nvPr/>
        </p:nvSpPr>
        <p:spPr>
          <a:xfrm>
            <a:off x="6269162" y="4297680"/>
            <a:ext cx="2921555" cy="1772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562CBDD-B46A-DC18-EBD8-9AF4154F6CB9}"/>
              </a:ext>
            </a:extLst>
          </p:cNvPr>
          <p:cNvSpPr/>
          <p:nvPr/>
        </p:nvSpPr>
        <p:spPr>
          <a:xfrm>
            <a:off x="8928121" y="1792867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68F2BC4-59CC-4E2C-E865-9FDE693EAD46}"/>
              </a:ext>
            </a:extLst>
          </p:cNvPr>
          <p:cNvSpPr/>
          <p:nvPr/>
        </p:nvSpPr>
        <p:spPr>
          <a:xfrm>
            <a:off x="8965121" y="4232476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9572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7819053" y="3900195"/>
            <a:ext cx="248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 sz="2400" b="1" dirty="0" err="1">
                <a:solidFill>
                  <a:schemeClr val="bg2">
                    <a:lumMod val="75000"/>
                  </a:schemeClr>
                </a:solidFill>
              </a:rPr>
              <a:t>판매기록상세</a:t>
            </a:r>
            <a:endParaRPr lang="ko-KR" alt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01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B63A8-9CBC-9BC4-4188-558FB2C5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44" y="1147665"/>
            <a:ext cx="10364755" cy="5029298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공통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</a:rPr>
              <a:t>세일즈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고객의 소리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VOC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고객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지점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판매기록상세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제품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보고서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대시보드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ko-KR" altLang="en-US" b="1" dirty="0">
                <a:solidFill>
                  <a:schemeClr val="bg2">
                    <a:lumMod val="75000"/>
                  </a:schemeClr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관리자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지점 관리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보고서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대시보드 폴더</a:t>
            </a:r>
            <a:endParaRPr lang="en-US" altLang="ko-KR" dirty="0">
              <a:solidFill>
                <a:schemeClr val="bg2">
                  <a:lumMod val="75000"/>
                </a:schemeClr>
              </a:solidFill>
            </a:endParaRPr>
          </a:p>
          <a:p>
            <a:pPr marL="1028700" lvl="1" indent="-571500">
              <a:buFont typeface="+mj-lt"/>
              <a:buAutoNum type="romanUcPeriod"/>
            </a:pPr>
            <a:r>
              <a:rPr lang="ko-KR" altLang="en-US" dirty="0">
                <a:solidFill>
                  <a:schemeClr val="bg2">
                    <a:lumMod val="75000"/>
                  </a:schemeClr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사용자 등록</a:t>
            </a: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en-US" altLang="ko-KR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749BA-D5A7-9872-A0BE-6C9DE14E1C2D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3CBCE35D-3F2C-D930-4295-F116F9CD5BB7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D8B45-1BB1-362A-CEF4-5943F853EB20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목차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289151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3A91FABB-64EC-C80D-4A12-A53262C55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14" y="3557480"/>
            <a:ext cx="8792963" cy="24991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33ED01CA-2878-3DC4-35FD-703BAEF9A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56" y="1338550"/>
            <a:ext cx="2417450" cy="18043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1420" y="6508202"/>
            <a:ext cx="5949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20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482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판매기록상세는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탭 에서 보이지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않습니다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앱 검색창을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누르세요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검색창에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 err="1"/>
                        <a:t>판매기록상세</a:t>
                      </a:r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/>
                        <a:t>를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입력하세요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3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“</a:t>
                      </a:r>
                      <a:r>
                        <a:rPr lang="ko-KR" altLang="en-US" sz="1600" dirty="0" err="1"/>
                        <a:t>판매기록상세</a:t>
                      </a:r>
                      <a:r>
                        <a:rPr lang="en-US" altLang="ko-KR" sz="1600" dirty="0"/>
                        <a:t>”</a:t>
                      </a:r>
                      <a:r>
                        <a:rPr lang="ko-KR" altLang="en-US" sz="1600" dirty="0"/>
                        <a:t>를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누르세요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algn="ctr" latinLnBrk="1"/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/>
                        <a:t>번으로 이동합니다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892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판매기록상세</a:t>
                      </a:r>
                      <a:r>
                        <a:rPr lang="ko-KR" altLang="en-US" sz="1600" dirty="0"/>
                        <a:t>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항목들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682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목록에서 </a:t>
                      </a:r>
                      <a:r>
                        <a:rPr lang="en-US" altLang="ko-KR" sz="1600" dirty="0"/>
                        <a:t>VOC</a:t>
                      </a:r>
                      <a:r>
                        <a:rPr lang="ko-KR" altLang="en-US" sz="1600" dirty="0"/>
                        <a:t>전용 목록보기가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존재합니다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970193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6969968" y="283411"/>
            <a:ext cx="4978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판매기록상세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246FFAB-7A73-F5E8-2D5D-52B88B6A4A0B}"/>
              </a:ext>
            </a:extLst>
          </p:cNvPr>
          <p:cNvSpPr/>
          <p:nvPr/>
        </p:nvSpPr>
        <p:spPr>
          <a:xfrm>
            <a:off x="3448018" y="1338550"/>
            <a:ext cx="262596" cy="291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3251713" y="1214996"/>
            <a:ext cx="262596" cy="2269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A49DE8-5322-6487-8FC5-89F3DF95B170}"/>
              </a:ext>
            </a:extLst>
          </p:cNvPr>
          <p:cNvSpPr/>
          <p:nvPr/>
        </p:nvSpPr>
        <p:spPr>
          <a:xfrm>
            <a:off x="459487" y="4002581"/>
            <a:ext cx="2858748" cy="919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15A6BB-E592-EF34-415D-83AF9D9BD59D}"/>
              </a:ext>
            </a:extLst>
          </p:cNvPr>
          <p:cNvSpPr/>
          <p:nvPr/>
        </p:nvSpPr>
        <p:spPr>
          <a:xfrm>
            <a:off x="3514308" y="1764369"/>
            <a:ext cx="2101632" cy="280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B67E4E9-AA98-4C8E-F9FE-87F8EA87C8EF}"/>
              </a:ext>
            </a:extLst>
          </p:cNvPr>
          <p:cNvSpPr/>
          <p:nvPr/>
        </p:nvSpPr>
        <p:spPr>
          <a:xfrm>
            <a:off x="3349749" y="1630414"/>
            <a:ext cx="262595" cy="23734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907B2A9-18BB-A254-9428-4572268A52F6}"/>
              </a:ext>
            </a:extLst>
          </p:cNvPr>
          <p:cNvSpPr/>
          <p:nvPr/>
        </p:nvSpPr>
        <p:spPr>
          <a:xfrm>
            <a:off x="3514307" y="2633049"/>
            <a:ext cx="2130075" cy="280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9FCC5A1-E7A0-A03E-D0F4-C151F1F21671}"/>
              </a:ext>
            </a:extLst>
          </p:cNvPr>
          <p:cNvSpPr/>
          <p:nvPr/>
        </p:nvSpPr>
        <p:spPr>
          <a:xfrm>
            <a:off x="3327956" y="2490172"/>
            <a:ext cx="256319" cy="23733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8DB4E35-86AC-8164-44DA-A1C4302DA384}"/>
              </a:ext>
            </a:extLst>
          </p:cNvPr>
          <p:cNvSpPr/>
          <p:nvPr/>
        </p:nvSpPr>
        <p:spPr>
          <a:xfrm>
            <a:off x="270538" y="3883911"/>
            <a:ext cx="273384" cy="304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3F3819-C329-405D-B991-939E5ADD0787}"/>
              </a:ext>
            </a:extLst>
          </p:cNvPr>
          <p:cNvSpPr/>
          <p:nvPr/>
        </p:nvSpPr>
        <p:spPr>
          <a:xfrm>
            <a:off x="169687" y="3568748"/>
            <a:ext cx="8798590" cy="2487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69E3F39-3809-FF98-B480-FD040693AFDD}"/>
              </a:ext>
            </a:extLst>
          </p:cNvPr>
          <p:cNvSpPr/>
          <p:nvPr/>
        </p:nvSpPr>
        <p:spPr>
          <a:xfrm>
            <a:off x="46712" y="3405808"/>
            <a:ext cx="273384" cy="3048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30DDD74-7D8D-AC0F-D2AF-F7614FC9BD3F}"/>
              </a:ext>
            </a:extLst>
          </p:cNvPr>
          <p:cNvSpPr/>
          <p:nvPr/>
        </p:nvSpPr>
        <p:spPr>
          <a:xfrm>
            <a:off x="4498442" y="1338550"/>
            <a:ext cx="1246964" cy="2918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5B4B1EC-D6CD-BDC7-BE2A-1255B66FFAEF}"/>
              </a:ext>
            </a:extLst>
          </p:cNvPr>
          <p:cNvSpPr/>
          <p:nvPr/>
        </p:nvSpPr>
        <p:spPr>
          <a:xfrm>
            <a:off x="4327314" y="1163010"/>
            <a:ext cx="262596" cy="2269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5337B36-114E-18FF-A31F-82E866C086D4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4498442" y="2925644"/>
            <a:ext cx="70540" cy="643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88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라인, 번호, 스크린샷이(가) 표시된 사진&#10;&#10;자동 생성된 설명">
            <a:extLst>
              <a:ext uri="{FF2B5EF4-FFF2-40B4-BE49-F238E27FC236}">
                <a16:creationId xmlns:a16="http://schemas.microsoft.com/office/drawing/2014/main" id="{4E7C819D-4F76-AC9B-0B95-B3827CC2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8" y="1334610"/>
            <a:ext cx="8551562" cy="44642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21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/>
                        <a:t>판매기록상세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관련 필드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판매기록상세의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제품 목록입니다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판매기록상세의 </a:t>
                      </a:r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목록입니다</a:t>
                      </a:r>
                      <a:r>
                        <a:rPr lang="en-US" altLang="ko-KR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359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6895322" y="283411"/>
            <a:ext cx="505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판매기록상세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C665EF-E0B3-DFB8-7AB5-307030BE5B2E}"/>
              </a:ext>
            </a:extLst>
          </p:cNvPr>
          <p:cNvSpPr/>
          <p:nvPr/>
        </p:nvSpPr>
        <p:spPr>
          <a:xfrm>
            <a:off x="379078" y="2578794"/>
            <a:ext cx="5625482" cy="1239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27087" y="243286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58DE8E-1CC8-B14E-DB98-B6CDFC21EA05}"/>
              </a:ext>
            </a:extLst>
          </p:cNvPr>
          <p:cNvSpPr/>
          <p:nvPr/>
        </p:nvSpPr>
        <p:spPr>
          <a:xfrm>
            <a:off x="379078" y="4283870"/>
            <a:ext cx="5625482" cy="1239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AE5FA6-3377-A1BB-3A52-44F6C1046DBD}"/>
              </a:ext>
            </a:extLst>
          </p:cNvPr>
          <p:cNvSpPr/>
          <p:nvPr/>
        </p:nvSpPr>
        <p:spPr>
          <a:xfrm>
            <a:off x="221110" y="4184562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69D4C3-1B6C-2FE3-027C-9976D7D28103}"/>
              </a:ext>
            </a:extLst>
          </p:cNvPr>
          <p:cNvSpPr/>
          <p:nvPr/>
        </p:nvSpPr>
        <p:spPr>
          <a:xfrm>
            <a:off x="6117899" y="2104964"/>
            <a:ext cx="2759401" cy="1910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11289A-7B35-C484-D675-C86292FD5FB1}"/>
              </a:ext>
            </a:extLst>
          </p:cNvPr>
          <p:cNvSpPr/>
          <p:nvPr/>
        </p:nvSpPr>
        <p:spPr>
          <a:xfrm>
            <a:off x="6008206" y="1959032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8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808098" y="3900195"/>
            <a:ext cx="149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제품</a:t>
            </a:r>
          </a:p>
        </p:txBody>
      </p:sp>
    </p:spTree>
    <p:extLst>
      <p:ext uri="{BB962C8B-B14F-4D97-AF65-F5344CB8AC3E}">
        <p14:creationId xmlns:p14="http://schemas.microsoft.com/office/powerpoint/2010/main" val="4063577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번호, 라인, 스크린샷이(가) 표시된 사진&#10;&#10;자동 생성된 설명">
            <a:extLst>
              <a:ext uri="{FF2B5EF4-FFF2-40B4-BE49-F238E27FC236}">
                <a16:creationId xmlns:a16="http://schemas.microsoft.com/office/drawing/2014/main" id="{E98FB5BC-877B-0849-3B1D-4A5A4664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7" y="1339273"/>
            <a:ext cx="8983980" cy="52353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23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 탭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 항목들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406562" y="283411"/>
            <a:ext cx="3542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제품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69D4C3-1B6C-2FE3-027C-9976D7D28103}"/>
              </a:ext>
            </a:extLst>
          </p:cNvPr>
          <p:cNvSpPr/>
          <p:nvPr/>
        </p:nvSpPr>
        <p:spPr>
          <a:xfrm>
            <a:off x="3654143" y="1339273"/>
            <a:ext cx="422557" cy="3828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11289A-7B35-C484-D675-C86292FD5FB1}"/>
              </a:ext>
            </a:extLst>
          </p:cNvPr>
          <p:cNvSpPr/>
          <p:nvPr/>
        </p:nvSpPr>
        <p:spPr>
          <a:xfrm>
            <a:off x="3522845" y="1091283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3434EE-CBD4-01E7-70D6-CB6D65445D5B}"/>
              </a:ext>
            </a:extLst>
          </p:cNvPr>
          <p:cNvSpPr/>
          <p:nvPr/>
        </p:nvSpPr>
        <p:spPr>
          <a:xfrm>
            <a:off x="235675" y="2941320"/>
            <a:ext cx="8901221" cy="3718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D17F3D-C1BD-FF51-97AD-08EB027A16BE}"/>
              </a:ext>
            </a:extLst>
          </p:cNvPr>
          <p:cNvSpPr/>
          <p:nvPr/>
        </p:nvSpPr>
        <p:spPr>
          <a:xfrm>
            <a:off x="152916" y="2795388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72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텍스트, 라인이(가) 표시된 사진&#10;&#10;자동 생성된 설명">
            <a:extLst>
              <a:ext uri="{FF2B5EF4-FFF2-40B4-BE49-F238E27FC236}">
                <a16:creationId xmlns:a16="http://schemas.microsoft.com/office/drawing/2014/main" id="{D41B5F70-3023-129E-802C-525BC49FF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39272"/>
            <a:ext cx="8564880" cy="50005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820" y="6508202"/>
            <a:ext cx="442504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24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 관련 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제품의 판매기록</a:t>
                      </a:r>
                      <a:endParaRPr lang="en-US" altLang="ko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630170-114B-2801-0231-A31351AAB57A}"/>
              </a:ext>
            </a:extLst>
          </p:cNvPr>
          <p:cNvSpPr txBox="1"/>
          <p:nvPr/>
        </p:nvSpPr>
        <p:spPr>
          <a:xfrm>
            <a:off x="8304246" y="283411"/>
            <a:ext cx="3644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제품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69D4C3-1B6C-2FE3-027C-9976D7D28103}"/>
              </a:ext>
            </a:extLst>
          </p:cNvPr>
          <p:cNvSpPr/>
          <p:nvPr/>
        </p:nvSpPr>
        <p:spPr>
          <a:xfrm>
            <a:off x="598523" y="2870893"/>
            <a:ext cx="2822857" cy="2310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311289A-7B35-C484-D675-C86292FD5FB1}"/>
              </a:ext>
            </a:extLst>
          </p:cNvPr>
          <p:cNvSpPr/>
          <p:nvPr/>
        </p:nvSpPr>
        <p:spPr>
          <a:xfrm>
            <a:off x="495300" y="2782923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9E34BF-4A42-5D1B-D496-08E4A062ACBF}"/>
              </a:ext>
            </a:extLst>
          </p:cNvPr>
          <p:cNvSpPr/>
          <p:nvPr/>
        </p:nvSpPr>
        <p:spPr>
          <a:xfrm>
            <a:off x="6294120" y="2215573"/>
            <a:ext cx="2766060" cy="2310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B368116-24A9-FAB6-B6BB-CC8AB2E633E9}"/>
              </a:ext>
            </a:extLst>
          </p:cNvPr>
          <p:cNvSpPr/>
          <p:nvPr/>
        </p:nvSpPr>
        <p:spPr>
          <a:xfrm>
            <a:off x="6162822" y="2069641"/>
            <a:ext cx="262596" cy="29186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3494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584164" y="3900195"/>
            <a:ext cx="171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보고서</a:t>
            </a:r>
          </a:p>
        </p:txBody>
      </p:sp>
    </p:spTree>
    <p:extLst>
      <p:ext uri="{BB962C8B-B14F-4D97-AF65-F5344CB8AC3E}">
        <p14:creationId xmlns:p14="http://schemas.microsoft.com/office/powerpoint/2010/main" val="2344831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26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417989"/>
              </p:ext>
            </p:extLst>
          </p:nvPr>
        </p:nvGraphicFramePr>
        <p:xfrm>
          <a:off x="9397453" y="1339273"/>
          <a:ext cx="2641630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99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　탭을　누르세요．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보고서가　저장된　모든　폴더가　보입니다．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사용자와　공유된　보고서　폴더를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57314D7F-ACAF-180F-0A72-26340254F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72" y="1337242"/>
            <a:ext cx="8905932" cy="52370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EB000-886C-5C96-A00C-1BA9F81CE879}"/>
              </a:ext>
            </a:extLst>
          </p:cNvPr>
          <p:cNvSpPr/>
          <p:nvPr/>
        </p:nvSpPr>
        <p:spPr>
          <a:xfrm>
            <a:off x="1567190" y="1677135"/>
            <a:ext cx="606843" cy="36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67D28B-483B-3825-132C-DFBD8B2361CC}"/>
              </a:ext>
            </a:extLst>
          </p:cNvPr>
          <p:cNvSpPr/>
          <p:nvPr/>
        </p:nvSpPr>
        <p:spPr>
          <a:xfrm>
            <a:off x="259573" y="4813220"/>
            <a:ext cx="869432" cy="3676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F2E82D-3E38-0E8E-AC1F-C09047336BEA}"/>
              </a:ext>
            </a:extLst>
          </p:cNvPr>
          <p:cNvSpPr/>
          <p:nvPr/>
        </p:nvSpPr>
        <p:spPr>
          <a:xfrm>
            <a:off x="1129004" y="3052180"/>
            <a:ext cx="7921689" cy="540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C399440-1BB1-3979-1504-821D66C70638}"/>
              </a:ext>
            </a:extLst>
          </p:cNvPr>
          <p:cNvSpPr/>
          <p:nvPr/>
        </p:nvSpPr>
        <p:spPr>
          <a:xfrm>
            <a:off x="1146705" y="141319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310D73F-3693-2361-1A2D-BF3D0EEB1844}"/>
              </a:ext>
            </a:extLst>
          </p:cNvPr>
          <p:cNvSpPr/>
          <p:nvPr/>
        </p:nvSpPr>
        <p:spPr>
          <a:xfrm>
            <a:off x="27623" y="437823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424608F-19F2-3C84-7A07-8ACFC74E2E35}"/>
              </a:ext>
            </a:extLst>
          </p:cNvPr>
          <p:cNvSpPr/>
          <p:nvPr/>
        </p:nvSpPr>
        <p:spPr>
          <a:xfrm>
            <a:off x="8715872" y="261719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553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66DE085-2B8A-0F00-B520-892965DD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2" y="1343082"/>
            <a:ext cx="8905932" cy="52311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27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1141542" y="2788621"/>
            <a:ext cx="7946474" cy="1783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7512618" y="2162178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70888"/>
              </p:ext>
            </p:extLst>
          </p:nvPr>
        </p:nvGraphicFramePr>
        <p:xfrm>
          <a:off x="9397453" y="1339273"/>
          <a:ext cx="264163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폴더에　저장된　보고서들을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새　보고서를　생성합니다．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BC5230-54DB-7675-6BF8-2AF6FD246EE6}"/>
              </a:ext>
            </a:extLst>
          </p:cNvPr>
          <p:cNvSpPr/>
          <p:nvPr/>
        </p:nvSpPr>
        <p:spPr>
          <a:xfrm>
            <a:off x="8005664" y="2281401"/>
            <a:ext cx="755781" cy="364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43B3B9-87B1-C17A-4322-222AC340F64F}"/>
              </a:ext>
            </a:extLst>
          </p:cNvPr>
          <p:cNvSpPr/>
          <p:nvPr/>
        </p:nvSpPr>
        <p:spPr>
          <a:xfrm>
            <a:off x="648496" y="2788621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355D5-A9DA-BD0C-22DB-C33136000E22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4211417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8C5E215-E444-55A4-628D-E95FF67E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9" y="1357542"/>
            <a:ext cx="8898026" cy="52170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28</a:t>
            </a:fld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2353685" y="3494946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638784"/>
              </p:ext>
            </p:extLst>
          </p:nvPr>
        </p:nvGraphicFramePr>
        <p:xfrm>
          <a:off x="9397453" y="1339273"/>
          <a:ext cx="2641630" cy="338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보고서에　사용할　범주를　선택해주세요．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보고서에　사용　할　유형을　선택해주세요．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유형을　선택한　뒤　보고서　시작　버튼을　눌러주세요．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BC5230-54DB-7675-6BF8-2AF6FD246EE6}"/>
              </a:ext>
            </a:extLst>
          </p:cNvPr>
          <p:cNvSpPr/>
          <p:nvPr/>
        </p:nvSpPr>
        <p:spPr>
          <a:xfrm>
            <a:off x="2452634" y="3958937"/>
            <a:ext cx="4004150" cy="1931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CA8124E-E222-DE1A-CECE-F343B3283625}"/>
              </a:ext>
            </a:extLst>
          </p:cNvPr>
          <p:cNvSpPr/>
          <p:nvPr/>
        </p:nvSpPr>
        <p:spPr>
          <a:xfrm>
            <a:off x="777549" y="3246987"/>
            <a:ext cx="1443137" cy="2687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BA1A66C-727F-589E-6CF0-D7DEE5B2E7A5}"/>
              </a:ext>
            </a:extLst>
          </p:cNvPr>
          <p:cNvSpPr/>
          <p:nvPr/>
        </p:nvSpPr>
        <p:spPr>
          <a:xfrm>
            <a:off x="458326" y="285224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1D7034D-74D4-7F57-4DC3-07F21810E3D8}"/>
              </a:ext>
            </a:extLst>
          </p:cNvPr>
          <p:cNvSpPr/>
          <p:nvPr/>
        </p:nvSpPr>
        <p:spPr>
          <a:xfrm>
            <a:off x="6665249" y="3838454"/>
            <a:ext cx="715266" cy="377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9BD3B80-3531-1C32-1B20-53FC01BD8270}"/>
              </a:ext>
            </a:extLst>
          </p:cNvPr>
          <p:cNvSpPr/>
          <p:nvPr/>
        </p:nvSpPr>
        <p:spPr>
          <a:xfrm>
            <a:off x="7423927" y="358899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4C114-A027-5592-F4F9-07869FE93A9A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846730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45904A8-E099-80F1-78B2-809220C9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2" y="1339272"/>
            <a:ext cx="8905932" cy="52311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29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445885" y="2558879"/>
            <a:ext cx="1420237" cy="1863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1924108" y="237034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84237"/>
              </p:ext>
            </p:extLst>
          </p:nvPr>
        </p:nvGraphicFramePr>
        <p:xfrm>
          <a:off x="9397453" y="1339273"/>
          <a:ext cx="2641630" cy="338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보고서에서　나타날　데이터에　필터를　걸어줍니다．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작업　중인　보고서의　미리보기가　나타납니다．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작업　중인　보고서의　변동　사항을　실시간으로　확인합니다．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8EBC5230-54DB-7675-6BF8-2AF6FD246EE6}"/>
              </a:ext>
            </a:extLst>
          </p:cNvPr>
          <p:cNvSpPr/>
          <p:nvPr/>
        </p:nvSpPr>
        <p:spPr>
          <a:xfrm>
            <a:off x="8005664" y="2525360"/>
            <a:ext cx="1113504" cy="2505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B43B3B9-87B1-C17A-4322-222AC340F64F}"/>
              </a:ext>
            </a:extLst>
          </p:cNvPr>
          <p:cNvSpPr/>
          <p:nvPr/>
        </p:nvSpPr>
        <p:spPr>
          <a:xfrm>
            <a:off x="257349" y="2122877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AD0A7C-A3B5-EDE3-E01B-96AE45878253}"/>
              </a:ext>
            </a:extLst>
          </p:cNvPr>
          <p:cNvSpPr/>
          <p:nvPr/>
        </p:nvSpPr>
        <p:spPr>
          <a:xfrm>
            <a:off x="1924108" y="2815321"/>
            <a:ext cx="7195059" cy="3715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3D90712-C6C7-5A47-A095-C887048ED35A}"/>
              </a:ext>
            </a:extLst>
          </p:cNvPr>
          <p:cNvSpPr/>
          <p:nvPr/>
        </p:nvSpPr>
        <p:spPr>
          <a:xfrm>
            <a:off x="7585179" y="2279656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743565-22D1-52DF-DF40-2012CB8E8A69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398584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108302" y="3900195"/>
            <a:ext cx="2192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고객의 소리</a:t>
            </a:r>
          </a:p>
        </p:txBody>
      </p:sp>
    </p:spTree>
    <p:extLst>
      <p:ext uri="{BB962C8B-B14F-4D97-AF65-F5344CB8AC3E}">
        <p14:creationId xmlns:p14="http://schemas.microsoft.com/office/powerpoint/2010/main" val="1341731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E40E780-0AB1-06DC-7C19-32EDC30A0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9" y="1339272"/>
            <a:ext cx="8905932" cy="52311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30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445886" y="2558879"/>
            <a:ext cx="1364254" cy="32261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2112643" y="367476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993830"/>
              </p:ext>
            </p:extLst>
          </p:nvPr>
        </p:nvGraphicFramePr>
        <p:xfrm>
          <a:off x="9397453" y="1339273"/>
          <a:ext cx="2641630" cy="4668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보고서에　사용　할　필드를　추가합니다．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그룹　</a:t>
                      </a:r>
                      <a:r>
                        <a:rPr lang="ko-KR" altLang="en-US" dirty="0" err="1"/>
                        <a:t>행，열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－추가한　필드를　그룹화합니다．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816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그룹　필드의　그룹화　기준을　선택합니다．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보고서의　보기　옵션을　선택합니다．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보고서에　차트를　추가합니다．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977707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FB43B3B9-87B1-C17A-4322-222AC340F64F}"/>
              </a:ext>
            </a:extLst>
          </p:cNvPr>
          <p:cNvSpPr/>
          <p:nvPr/>
        </p:nvSpPr>
        <p:spPr>
          <a:xfrm>
            <a:off x="257349" y="2122877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AD0A7C-A3B5-EDE3-E01B-96AE45878253}"/>
              </a:ext>
            </a:extLst>
          </p:cNvPr>
          <p:cNvSpPr/>
          <p:nvPr/>
        </p:nvSpPr>
        <p:spPr>
          <a:xfrm>
            <a:off x="2301179" y="4110587"/>
            <a:ext cx="1673662" cy="17397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DDEBDE-28DE-9F41-254B-547852569781}"/>
              </a:ext>
            </a:extLst>
          </p:cNvPr>
          <p:cNvSpPr/>
          <p:nvPr/>
        </p:nvSpPr>
        <p:spPr>
          <a:xfrm>
            <a:off x="1885909" y="6356691"/>
            <a:ext cx="2340858" cy="213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0F3D04E-804F-6652-2FE0-DC013F43B1B7}"/>
              </a:ext>
            </a:extLst>
          </p:cNvPr>
          <p:cNvSpPr/>
          <p:nvPr/>
        </p:nvSpPr>
        <p:spPr>
          <a:xfrm>
            <a:off x="1433069" y="613691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5EDF24B-5504-C6A4-9E94-020397A818DA}"/>
              </a:ext>
            </a:extLst>
          </p:cNvPr>
          <p:cNvSpPr/>
          <p:nvPr/>
        </p:nvSpPr>
        <p:spPr>
          <a:xfrm>
            <a:off x="5907464" y="208095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4F68A6-BD96-DF7D-8926-C50811E74CF1}"/>
              </a:ext>
            </a:extLst>
          </p:cNvPr>
          <p:cNvSpPr/>
          <p:nvPr/>
        </p:nvSpPr>
        <p:spPr>
          <a:xfrm>
            <a:off x="6367261" y="2162608"/>
            <a:ext cx="724004" cy="295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74DBE-4CD0-FA7C-C1C9-BD2CF35735A2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968613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15BC3EC-7DB2-82C8-8987-CF9CDA80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9" y="1350735"/>
            <a:ext cx="8905932" cy="52238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31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7124989" y="3210988"/>
            <a:ext cx="1888381" cy="3087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6936454" y="273294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69218"/>
              </p:ext>
            </p:extLst>
          </p:nvPr>
        </p:nvGraphicFramePr>
        <p:xfrm>
          <a:off x="9397453" y="1339273"/>
          <a:ext cx="264163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원하는　차트의　유형과　차트　특성을　선택합니다．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0D39E9-AFB7-0C42-B9DA-F617D43EA4A1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135274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2640A99B-2168-25B8-7DCC-0CAA98BB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9" y="1353936"/>
            <a:ext cx="8905932" cy="52238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32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1649843" y="2921740"/>
            <a:ext cx="6141218" cy="466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1227135" y="296645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37317"/>
              </p:ext>
            </p:extLst>
          </p:nvPr>
        </p:nvGraphicFramePr>
        <p:xfrm>
          <a:off x="9397453" y="1339273"/>
          <a:ext cx="2641630" cy="3754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　이름을　작성합니다．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　고유　이름을　작성합니다．　영어로　</a:t>
                      </a:r>
                      <a:r>
                        <a:rPr lang="ko-KR" altLang="en-US" dirty="0" err="1"/>
                        <a:t>작성해야하며</a:t>
                      </a:r>
                      <a:r>
                        <a:rPr lang="ko-KR" altLang="en-US" dirty="0"/>
                        <a:t>　중복　될　수　없습니다．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보고서　설명을　작성합니다．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저장할　폴더를　지정합니다．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801870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81B63D3F-790A-7814-C4E2-84044822D11A}"/>
              </a:ext>
            </a:extLst>
          </p:cNvPr>
          <p:cNvSpPr/>
          <p:nvPr/>
        </p:nvSpPr>
        <p:spPr>
          <a:xfrm>
            <a:off x="1227134" y="5066907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9DDA18-7A7E-9A1A-175C-23FC44F0DDB6}"/>
              </a:ext>
            </a:extLst>
          </p:cNvPr>
          <p:cNvSpPr/>
          <p:nvPr/>
        </p:nvSpPr>
        <p:spPr>
          <a:xfrm>
            <a:off x="1649843" y="5005692"/>
            <a:ext cx="6141218" cy="507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84CA-1673-3BAC-A9F0-E325202C523E}"/>
              </a:ext>
            </a:extLst>
          </p:cNvPr>
          <p:cNvSpPr/>
          <p:nvPr/>
        </p:nvSpPr>
        <p:spPr>
          <a:xfrm>
            <a:off x="1649843" y="3511311"/>
            <a:ext cx="6141218" cy="466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E257062-ECA7-0569-5029-8D92D9F44D79}"/>
              </a:ext>
            </a:extLst>
          </p:cNvPr>
          <p:cNvSpPr/>
          <p:nvPr/>
        </p:nvSpPr>
        <p:spPr>
          <a:xfrm>
            <a:off x="1227135" y="355602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F0C8F7-DA54-F146-D639-7DA976084CAC}"/>
              </a:ext>
            </a:extLst>
          </p:cNvPr>
          <p:cNvSpPr/>
          <p:nvPr/>
        </p:nvSpPr>
        <p:spPr>
          <a:xfrm>
            <a:off x="1649843" y="4078216"/>
            <a:ext cx="6141218" cy="792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63BDE84-E07A-9E93-C18C-53D313CCDD2A}"/>
              </a:ext>
            </a:extLst>
          </p:cNvPr>
          <p:cNvSpPr/>
          <p:nvPr/>
        </p:nvSpPr>
        <p:spPr>
          <a:xfrm>
            <a:off x="1227134" y="428586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2CF67C-8796-2BFD-FCEA-02C94F30B7BC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3968083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6F3DD6-FC65-0843-FB6D-1504469B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49" y="1339273"/>
            <a:ext cx="8905932" cy="52353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3305" y="6508202"/>
            <a:ext cx="515777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33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257349" y="2147298"/>
            <a:ext cx="8905932" cy="44272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6116414" y="224236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6351"/>
              </p:ext>
            </p:extLst>
          </p:nvPr>
        </p:nvGraphicFramePr>
        <p:xfrm>
          <a:off x="9397453" y="1339273"/>
          <a:ext cx="2641630" cy="2748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완성된　보고서　화면을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필드　편집을　활성화하여　현재　페이지에서　필드를　편집　할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81B63D3F-790A-7814-C4E2-84044822D11A}"/>
              </a:ext>
            </a:extLst>
          </p:cNvPr>
          <p:cNvSpPr/>
          <p:nvPr/>
        </p:nvSpPr>
        <p:spPr>
          <a:xfrm>
            <a:off x="257349" y="169244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E5F8D8-444D-D39D-0A66-C414816ED65D}"/>
              </a:ext>
            </a:extLst>
          </p:cNvPr>
          <p:cNvSpPr/>
          <p:nvPr/>
        </p:nvSpPr>
        <p:spPr>
          <a:xfrm>
            <a:off x="6587412" y="2251838"/>
            <a:ext cx="936171" cy="3675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4CBF48-C134-D6C6-5FF2-4EC0391B5E97}"/>
              </a:ext>
            </a:extLst>
          </p:cNvPr>
          <p:cNvSpPr txBox="1"/>
          <p:nvPr/>
        </p:nvSpPr>
        <p:spPr>
          <a:xfrm>
            <a:off x="8042987" y="283411"/>
            <a:ext cx="391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보고서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0097573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584164" y="3900195"/>
            <a:ext cx="1716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대시보드</a:t>
            </a:r>
          </a:p>
        </p:txBody>
      </p:sp>
    </p:spTree>
    <p:extLst>
      <p:ext uri="{BB962C8B-B14F-4D97-AF65-F5344CB8AC3E}">
        <p14:creationId xmlns:p14="http://schemas.microsoft.com/office/powerpoint/2010/main" val="1862633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F06135-034D-3F54-E082-4EB0D69D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2" y="1337242"/>
            <a:ext cx="8905932" cy="52370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35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2080727" y="1646875"/>
            <a:ext cx="662474" cy="433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1660242" y="148673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65631"/>
              </p:ext>
            </p:extLst>
          </p:nvPr>
        </p:nvGraphicFramePr>
        <p:xfrm>
          <a:off x="9397453" y="1339273"/>
          <a:ext cx="2641630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대시보드　탭을　누르세요．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대시보드가　저장된　모든　폴더가　보입니다．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사용자와　공유된　대시보드　폴더를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AFC7B80-279D-0075-2C65-1BAEB3019AD7}"/>
              </a:ext>
            </a:extLst>
          </p:cNvPr>
          <p:cNvSpPr/>
          <p:nvPr/>
        </p:nvSpPr>
        <p:spPr>
          <a:xfrm>
            <a:off x="259572" y="4495822"/>
            <a:ext cx="925416" cy="3840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D4B12A-70C7-C693-0C91-3BC6FBACD919}"/>
              </a:ext>
            </a:extLst>
          </p:cNvPr>
          <p:cNvSpPr/>
          <p:nvPr/>
        </p:nvSpPr>
        <p:spPr>
          <a:xfrm>
            <a:off x="50153" y="4086116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1186302" y="3051110"/>
            <a:ext cx="7892383" cy="5598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92B324-575B-DB52-371C-9705F1A17811}"/>
              </a:ext>
            </a:extLst>
          </p:cNvPr>
          <p:cNvSpPr/>
          <p:nvPr/>
        </p:nvSpPr>
        <p:spPr>
          <a:xfrm>
            <a:off x="8701614" y="263207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3888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82CE2C7-9594-9EBE-A581-9EE1AA5B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8" y="1337242"/>
            <a:ext cx="8926816" cy="52370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36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7923165" y="2294971"/>
            <a:ext cx="691629" cy="3371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37817"/>
              </p:ext>
            </p:extLst>
          </p:nvPr>
        </p:nvGraphicFramePr>
        <p:xfrm>
          <a:off x="9397453" y="1339273"/>
          <a:ext cx="264163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폴더에　저장된　대시보드들을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새　대시보드를　생성합니다．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1186302" y="2787874"/>
            <a:ext cx="7892383" cy="571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92B324-575B-DB52-371C-9705F1A17811}"/>
              </a:ext>
            </a:extLst>
          </p:cNvPr>
          <p:cNvSpPr/>
          <p:nvPr/>
        </p:nvSpPr>
        <p:spPr>
          <a:xfrm>
            <a:off x="7502680" y="208851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91F195-BC50-01A1-36E8-F6E6ED970570}"/>
              </a:ext>
            </a:extLst>
          </p:cNvPr>
          <p:cNvSpPr/>
          <p:nvPr/>
        </p:nvSpPr>
        <p:spPr>
          <a:xfrm>
            <a:off x="765817" y="278787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F3CEF-9F29-16FD-55FA-D723E6F90D82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502886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4315D7E-7BBE-359B-5F14-63E3EFDE7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8" y="1337242"/>
            <a:ext cx="8926816" cy="52370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37</a:t>
            </a:fld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2929812" y="4582157"/>
            <a:ext cx="3545633" cy="571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24965"/>
              </p:ext>
            </p:extLst>
          </p:nvPr>
        </p:nvGraphicFramePr>
        <p:xfrm>
          <a:off x="9397453" y="1339273"/>
          <a:ext cx="264163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대시보드　이름을　작성합니다．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대시보드　설명을　작성합니다．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저장할　폴더를　지정합니다．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2929812" y="3304229"/>
            <a:ext cx="3545633" cy="571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D92B324-575B-DB52-371C-9705F1A17811}"/>
              </a:ext>
            </a:extLst>
          </p:cNvPr>
          <p:cNvSpPr/>
          <p:nvPr/>
        </p:nvSpPr>
        <p:spPr>
          <a:xfrm>
            <a:off x="2418652" y="467606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91F195-BC50-01A1-36E8-F6E6ED970570}"/>
              </a:ext>
            </a:extLst>
          </p:cNvPr>
          <p:cNvSpPr/>
          <p:nvPr/>
        </p:nvSpPr>
        <p:spPr>
          <a:xfrm>
            <a:off x="2417336" y="330422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0445EF-1965-B487-30C1-DAF56EF5426B}"/>
              </a:ext>
            </a:extLst>
          </p:cNvPr>
          <p:cNvSpPr/>
          <p:nvPr/>
        </p:nvSpPr>
        <p:spPr>
          <a:xfrm>
            <a:off x="2929812" y="3943193"/>
            <a:ext cx="3545633" cy="571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4FFD75A-410D-23C1-A5CC-E9AF4224A714}"/>
              </a:ext>
            </a:extLst>
          </p:cNvPr>
          <p:cNvSpPr/>
          <p:nvPr/>
        </p:nvSpPr>
        <p:spPr>
          <a:xfrm>
            <a:off x="2417336" y="397670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5787A8-325E-D73B-A5AC-7EEF7B612D28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689593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AB523EC-3D9D-B18D-859F-6F7DAA21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8" y="1337241"/>
            <a:ext cx="8926816" cy="52370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38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005829"/>
              </p:ext>
            </p:extLst>
          </p:nvPr>
        </p:nvGraphicFramePr>
        <p:xfrm>
          <a:off x="9397453" y="1339273"/>
          <a:ext cx="2641630" cy="1925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＋위젯　버튼을　클릭합니다．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구성 요소로　사용　할　보고서를　선택합니다．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2276669" y="3670176"/>
            <a:ext cx="6288833" cy="41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991F195-BC50-01A1-36E8-F6E6ED970570}"/>
              </a:ext>
            </a:extLst>
          </p:cNvPr>
          <p:cNvSpPr/>
          <p:nvPr/>
        </p:nvSpPr>
        <p:spPr>
          <a:xfrm>
            <a:off x="1831623" y="369117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8CFFEC-6619-7BBF-6705-7C00B0F23E9B}"/>
              </a:ext>
            </a:extLst>
          </p:cNvPr>
          <p:cNvSpPr/>
          <p:nvPr/>
        </p:nvSpPr>
        <p:spPr>
          <a:xfrm>
            <a:off x="6438122" y="1984445"/>
            <a:ext cx="645234" cy="419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5945076" y="198444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F10B5-94B3-BB8C-C132-A3367D114927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569722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E4F6AC-837B-F585-B996-34CEDD72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8" y="1337241"/>
            <a:ext cx="8926816" cy="52370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39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267150"/>
              </p:ext>
            </p:extLst>
          </p:nvPr>
        </p:nvGraphicFramePr>
        <p:xfrm>
          <a:off x="9397453" y="1339273"/>
          <a:ext cx="264163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구성 요소를　원하는　스타일로　</a:t>
                      </a:r>
                      <a:r>
                        <a:rPr lang="ko-KR" altLang="en-US" dirty="0" err="1"/>
                        <a:t>커스텀합니다</a:t>
                      </a:r>
                      <a:r>
                        <a:rPr lang="ko-KR" altLang="en-US" dirty="0"/>
                        <a:t>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2491274" y="2822633"/>
            <a:ext cx="4376058" cy="29530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2020159" y="282263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18D20-9F6B-5FDD-821C-12A1CF8C5EB6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99436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고객의 소리 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Chatter </a:t>
                      </a:r>
                      <a:r>
                        <a:rPr lang="ko-KR" altLang="en-US" sz="1800" dirty="0" err="1"/>
                        <a:t>피드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홈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모든 창 닫기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검색 </a:t>
                      </a:r>
                      <a:r>
                        <a:rPr lang="en-US" altLang="ko-KR" sz="1800" dirty="0"/>
                        <a:t>&amp; </a:t>
                      </a:r>
                      <a:r>
                        <a:rPr lang="ko-KR" altLang="en-US" sz="1800" dirty="0"/>
                        <a:t>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3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/>
                        <a:t>대시보드</a:t>
                      </a:r>
                      <a:r>
                        <a:rPr lang="en-US" altLang="ko-KR" sz="1800" dirty="0"/>
                        <a:t> 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685516"/>
                  </a:ext>
                </a:extLst>
              </a:tr>
            </a:tbl>
          </a:graphicData>
        </a:graphic>
      </p:graphicFrame>
      <p:pic>
        <p:nvPicPr>
          <p:cNvPr id="9" name="그림 8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04E692F5-DD74-6909-9A5B-856ACB8EEA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6998"/>
          <a:stretch/>
        </p:blipFill>
        <p:spPr>
          <a:xfrm>
            <a:off x="235676" y="1427584"/>
            <a:ext cx="8782077" cy="50806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4B8E9C-7550-34FA-E0C7-F78C80522DDB}"/>
              </a:ext>
            </a:extLst>
          </p:cNvPr>
          <p:cNvSpPr/>
          <p:nvPr/>
        </p:nvSpPr>
        <p:spPr>
          <a:xfrm>
            <a:off x="335903" y="2172695"/>
            <a:ext cx="2799184" cy="4335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37D32CE-8DC2-6D14-45A3-FD390A476ABF}"/>
              </a:ext>
            </a:extLst>
          </p:cNvPr>
          <p:cNvSpPr/>
          <p:nvPr/>
        </p:nvSpPr>
        <p:spPr>
          <a:xfrm>
            <a:off x="169687" y="2016760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1D1003-FFD4-40BD-4115-F3CD2309CD23}"/>
              </a:ext>
            </a:extLst>
          </p:cNvPr>
          <p:cNvSpPr/>
          <p:nvPr/>
        </p:nvSpPr>
        <p:spPr>
          <a:xfrm>
            <a:off x="3318235" y="2253828"/>
            <a:ext cx="572630" cy="274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74BB637-E809-FE56-AD86-F287606FFB06}"/>
              </a:ext>
            </a:extLst>
          </p:cNvPr>
          <p:cNvSpPr/>
          <p:nvPr/>
        </p:nvSpPr>
        <p:spPr>
          <a:xfrm>
            <a:off x="3318235" y="2779458"/>
            <a:ext cx="787234" cy="902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F08E33-B9D6-E9EB-A157-23622A4F9B6D}"/>
              </a:ext>
            </a:extLst>
          </p:cNvPr>
          <p:cNvSpPr/>
          <p:nvPr/>
        </p:nvSpPr>
        <p:spPr>
          <a:xfrm>
            <a:off x="3196046" y="3785182"/>
            <a:ext cx="5821707" cy="2615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79EFBE8-A241-2AAF-05E0-AC22B73244CD}"/>
              </a:ext>
            </a:extLst>
          </p:cNvPr>
          <p:cNvSpPr/>
          <p:nvPr/>
        </p:nvSpPr>
        <p:spPr>
          <a:xfrm>
            <a:off x="3177525" y="2037767"/>
            <a:ext cx="281420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8ABDAD1-EDFE-4510-320A-A53EFACCDB7E}"/>
              </a:ext>
            </a:extLst>
          </p:cNvPr>
          <p:cNvSpPr/>
          <p:nvPr/>
        </p:nvSpPr>
        <p:spPr>
          <a:xfrm>
            <a:off x="4013899" y="2584760"/>
            <a:ext cx="281419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AB7DC64-7163-8D68-FF85-EA85474BCF4D}"/>
              </a:ext>
            </a:extLst>
          </p:cNvPr>
          <p:cNvSpPr/>
          <p:nvPr/>
        </p:nvSpPr>
        <p:spPr>
          <a:xfrm>
            <a:off x="8797293" y="3588890"/>
            <a:ext cx="281419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7C17EC-EE20-7AC5-1961-9008DEC3822A}"/>
              </a:ext>
            </a:extLst>
          </p:cNvPr>
          <p:cNvSpPr/>
          <p:nvPr/>
        </p:nvSpPr>
        <p:spPr>
          <a:xfrm>
            <a:off x="1931395" y="1819960"/>
            <a:ext cx="572630" cy="2747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C553B7A-A602-B6CC-6454-2C983D118CCD}"/>
              </a:ext>
            </a:extLst>
          </p:cNvPr>
          <p:cNvSpPr/>
          <p:nvPr/>
        </p:nvSpPr>
        <p:spPr>
          <a:xfrm>
            <a:off x="1749536" y="1636197"/>
            <a:ext cx="281420" cy="2895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349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BD227C2-BE96-238A-EABA-E7789950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8" y="1337240"/>
            <a:ext cx="8926816" cy="5237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40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359861"/>
              </p:ext>
            </p:extLst>
          </p:nvPr>
        </p:nvGraphicFramePr>
        <p:xfrm>
          <a:off x="9397453" y="1339273"/>
          <a:ext cx="2641630" cy="1285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번호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기능 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완성된　대시보드　화면을　볼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238687" y="2076409"/>
            <a:ext cx="8926815" cy="4497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238687" y="162256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9AF4C7-A0A5-8CFA-3650-437DA1EFFB3E}"/>
              </a:ext>
            </a:extLst>
          </p:cNvPr>
          <p:cNvSpPr txBox="1"/>
          <p:nvPr/>
        </p:nvSpPr>
        <p:spPr>
          <a:xfrm>
            <a:off x="7697755" y="283411"/>
            <a:ext cx="4258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대시보드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1891816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8640147" y="3900195"/>
            <a:ext cx="1660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177970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33FE483-3A29-B006-60E6-DFA7603E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1337242"/>
            <a:ext cx="8926815" cy="52370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7567127" y="283411"/>
            <a:ext cx="438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관리자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42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65951"/>
              </p:ext>
            </p:extLst>
          </p:nvPr>
        </p:nvGraphicFramePr>
        <p:xfrm>
          <a:off x="9397453" y="1339273"/>
          <a:ext cx="2641630" cy="2565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관리자 탭을 누르세요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전체지점 대시보드를 볼 수 있습니다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dirty="0"/>
                        <a:t>VOC </a:t>
                      </a:r>
                      <a:r>
                        <a:rPr lang="ko-KR" altLang="en-US" dirty="0"/>
                        <a:t>대시보드를 볼 수 있습니다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914401" y="1541933"/>
            <a:ext cx="261256" cy="2985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445885" y="1394971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E0276B-3468-EBF0-B5AF-3CE2F2EF6504}"/>
              </a:ext>
            </a:extLst>
          </p:cNvPr>
          <p:cNvSpPr/>
          <p:nvPr/>
        </p:nvSpPr>
        <p:spPr>
          <a:xfrm>
            <a:off x="286211" y="2298808"/>
            <a:ext cx="4360433" cy="427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CAFA37-CA48-624A-1AD4-1E40266FAC18}"/>
              </a:ext>
            </a:extLst>
          </p:cNvPr>
          <p:cNvSpPr/>
          <p:nvPr/>
        </p:nvSpPr>
        <p:spPr>
          <a:xfrm>
            <a:off x="50151" y="182786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A857321-DBBE-C396-1BDC-8A764A954292}"/>
              </a:ext>
            </a:extLst>
          </p:cNvPr>
          <p:cNvSpPr/>
          <p:nvPr/>
        </p:nvSpPr>
        <p:spPr>
          <a:xfrm>
            <a:off x="4646644" y="182786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F2009D-4DB3-23C6-E6E2-3E5E71A29C93}"/>
              </a:ext>
            </a:extLst>
          </p:cNvPr>
          <p:cNvSpPr/>
          <p:nvPr/>
        </p:nvSpPr>
        <p:spPr>
          <a:xfrm>
            <a:off x="4770783" y="2298808"/>
            <a:ext cx="4251919" cy="42754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2025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7175241" y="3900195"/>
            <a:ext cx="3125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관리자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 -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지점관리</a:t>
            </a:r>
          </a:p>
        </p:txBody>
      </p:sp>
    </p:spTree>
    <p:extLst>
      <p:ext uri="{BB962C8B-B14F-4D97-AF65-F5344CB8AC3E}">
        <p14:creationId xmlns:p14="http://schemas.microsoft.com/office/powerpoint/2010/main" val="4294102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C4506218-4537-9379-6377-AB608973C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1337241"/>
            <a:ext cx="8926815" cy="52370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7567127" y="283411"/>
            <a:ext cx="438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지점 관리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44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42576"/>
              </p:ext>
            </p:extLst>
          </p:nvPr>
        </p:nvGraphicFramePr>
        <p:xfrm>
          <a:off x="9397453" y="1339273"/>
          <a:ext cx="2641630" cy="3571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존재하는　지점을　보여줍니다．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지점을　새로　생성합니다．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buAutoNum type="arabicDbPeriod"/>
                      </a:pPr>
                      <a:r>
                        <a:rPr lang="ko-KR" altLang="en-US" dirty="0"/>
                        <a:t>지점　정보를　편집합니다．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/>
                        <a:t>２．지점을　삭제합니다．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7322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dirty="0"/>
                        <a:t>３．지점의　소유자를　변경합니다．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85708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238687" y="2076410"/>
            <a:ext cx="8926815" cy="3671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238687" y="162256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E0276B-3468-EBF0-B5AF-3CE2F2EF6504}"/>
              </a:ext>
            </a:extLst>
          </p:cNvPr>
          <p:cNvSpPr/>
          <p:nvPr/>
        </p:nvSpPr>
        <p:spPr>
          <a:xfrm>
            <a:off x="6550091" y="2167106"/>
            <a:ext cx="696416" cy="370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CAFA37-CA48-624A-1AD4-1E40266FAC18}"/>
              </a:ext>
            </a:extLst>
          </p:cNvPr>
          <p:cNvSpPr/>
          <p:nvPr/>
        </p:nvSpPr>
        <p:spPr>
          <a:xfrm>
            <a:off x="6096000" y="2167106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A857321-DBBE-C396-1BDC-8A764A954292}"/>
              </a:ext>
            </a:extLst>
          </p:cNvPr>
          <p:cNvSpPr/>
          <p:nvPr/>
        </p:nvSpPr>
        <p:spPr>
          <a:xfrm>
            <a:off x="7843466" y="3051929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F2009D-4DB3-23C6-E6E2-3E5E71A29C93}"/>
              </a:ext>
            </a:extLst>
          </p:cNvPr>
          <p:cNvSpPr/>
          <p:nvPr/>
        </p:nvSpPr>
        <p:spPr>
          <a:xfrm>
            <a:off x="8298023" y="3135087"/>
            <a:ext cx="696687" cy="11476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47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5505061" y="3900195"/>
            <a:ext cx="4795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관리자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보고서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,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대시보드 폴더</a:t>
            </a:r>
          </a:p>
        </p:txBody>
      </p:sp>
    </p:spTree>
    <p:extLst>
      <p:ext uri="{BB962C8B-B14F-4D97-AF65-F5344CB8AC3E}">
        <p14:creationId xmlns:p14="http://schemas.microsoft.com/office/powerpoint/2010/main" val="40565745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7728ED01-B3F4-D814-47BD-03A3445C4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3829495"/>
            <a:ext cx="8926815" cy="2755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A7F523D-889C-E529-97C1-2C005BADC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7" y="1336604"/>
            <a:ext cx="8926815" cy="25402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46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54739"/>
              </p:ext>
            </p:extLst>
          </p:nvPr>
        </p:nvGraphicFramePr>
        <p:xfrm>
          <a:off x="9397453" y="1339273"/>
          <a:ext cx="2641630" cy="1559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보고서，대시보드</a:t>
                      </a:r>
                      <a:r>
                        <a:rPr lang="ko-KR" altLang="en-US" dirty="0"/>
                        <a:t>　탭에서　새　폴더　생성　버튼을　클릭합니다．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8287506" y="2282152"/>
            <a:ext cx="483269" cy="377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7867019" y="228215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688767-5C24-FDAA-40FC-88D8EE4C56C0}"/>
              </a:ext>
            </a:extLst>
          </p:cNvPr>
          <p:cNvSpPr/>
          <p:nvPr/>
        </p:nvSpPr>
        <p:spPr>
          <a:xfrm>
            <a:off x="8287506" y="4855197"/>
            <a:ext cx="483269" cy="377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181291F-D270-9F1C-0D5D-8017BAA0C49D}"/>
              </a:ext>
            </a:extLst>
          </p:cNvPr>
          <p:cNvSpPr/>
          <p:nvPr/>
        </p:nvSpPr>
        <p:spPr>
          <a:xfrm>
            <a:off x="7867019" y="4855197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CF88F2-DCF5-FC2A-1146-F082727293D7}"/>
              </a:ext>
            </a:extLst>
          </p:cNvPr>
          <p:cNvSpPr txBox="1"/>
          <p:nvPr/>
        </p:nvSpPr>
        <p:spPr>
          <a:xfrm>
            <a:off x="4954555" y="283411"/>
            <a:ext cx="7001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보고서＆대시보드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폴더</a:t>
            </a:r>
            <a:endParaRPr lang="en-US" altLang="ko-KR" sz="2800" b="1" dirty="0">
              <a:solidFill>
                <a:schemeClr val="bg2">
                  <a:lumMod val="75000"/>
                </a:schemeClr>
              </a:solidFill>
            </a:endParaRPr>
          </a:p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폴더 생성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9003645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F977F11-57EE-78F0-D35F-8B0307F9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1352076"/>
            <a:ext cx="8926815" cy="52225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47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333081"/>
              </p:ext>
            </p:extLst>
          </p:nvPr>
        </p:nvGraphicFramePr>
        <p:xfrm>
          <a:off x="9397453" y="1339273"/>
          <a:ext cx="2641630" cy="2473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폴더　이름을　작성합니다．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폴더　고유　이름을　작성합니다．　영어로　</a:t>
                      </a:r>
                      <a:r>
                        <a:rPr lang="ko-KR" altLang="en-US" dirty="0" err="1"/>
                        <a:t>작성해야하며</a:t>
                      </a:r>
                      <a:r>
                        <a:rPr lang="ko-KR" altLang="en-US" dirty="0"/>
                        <a:t>　중복　될　수　없습니다．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34A867-3457-6405-B4C7-97C34D781667}"/>
              </a:ext>
            </a:extLst>
          </p:cNvPr>
          <p:cNvSpPr/>
          <p:nvPr/>
        </p:nvSpPr>
        <p:spPr>
          <a:xfrm>
            <a:off x="2875645" y="3240463"/>
            <a:ext cx="3665113" cy="613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E745F8-BE29-AE10-061B-580A78F28C1B}"/>
              </a:ext>
            </a:extLst>
          </p:cNvPr>
          <p:cNvSpPr/>
          <p:nvPr/>
        </p:nvSpPr>
        <p:spPr>
          <a:xfrm>
            <a:off x="2388028" y="335243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2A6909-28F7-8551-ACF7-DDE8FBE58183}"/>
              </a:ext>
            </a:extLst>
          </p:cNvPr>
          <p:cNvSpPr/>
          <p:nvPr/>
        </p:nvSpPr>
        <p:spPr>
          <a:xfrm>
            <a:off x="2875645" y="3954732"/>
            <a:ext cx="3665113" cy="613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1EC6BB-7EDC-B7E0-F5FF-18959DD8351D}"/>
              </a:ext>
            </a:extLst>
          </p:cNvPr>
          <p:cNvSpPr/>
          <p:nvPr/>
        </p:nvSpPr>
        <p:spPr>
          <a:xfrm>
            <a:off x="2388028" y="4066701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74E27E-6A9C-20CC-7CF5-442E6899DB96}"/>
              </a:ext>
            </a:extLst>
          </p:cNvPr>
          <p:cNvSpPr txBox="1"/>
          <p:nvPr/>
        </p:nvSpPr>
        <p:spPr>
          <a:xfrm>
            <a:off x="4954555" y="283411"/>
            <a:ext cx="7001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보고서＆대시보드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폴더</a:t>
            </a:r>
            <a:endParaRPr lang="en-US" altLang="ko-KR" sz="2800" b="1" dirty="0">
              <a:solidFill>
                <a:schemeClr val="bg2">
                  <a:lumMod val="75000"/>
                </a:schemeClr>
              </a:solidFill>
            </a:endParaRPr>
          </a:p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폴더 생성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9802530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4EFCF91-EB2D-271F-7C4A-78F75B38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1338012"/>
            <a:ext cx="8926815" cy="52365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7576457" y="283411"/>
            <a:ext cx="43798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보고서＆대시보드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폴더</a:t>
            </a:r>
            <a:endParaRPr lang="en-US" altLang="ko-KR" sz="2800" b="1" dirty="0">
              <a:solidFill>
                <a:schemeClr val="bg2">
                  <a:lumMod val="75000"/>
                </a:schemeClr>
              </a:solidFill>
            </a:endParaRPr>
          </a:p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폴더 공유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48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45979"/>
              </p:ext>
            </p:extLst>
          </p:nvPr>
        </p:nvGraphicFramePr>
        <p:xfrm>
          <a:off x="9397453" y="1339273"/>
          <a:ext cx="264163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생성된　폴더를　볼　수　있습니다．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공유를　선택하세요．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34A867-3457-6405-B4C7-97C34D781667}"/>
              </a:ext>
            </a:extLst>
          </p:cNvPr>
          <p:cNvSpPr/>
          <p:nvPr/>
        </p:nvSpPr>
        <p:spPr>
          <a:xfrm>
            <a:off x="328388" y="2080953"/>
            <a:ext cx="8837114" cy="4493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E745F8-BE29-AE10-061B-580A78F28C1B}"/>
              </a:ext>
            </a:extLst>
          </p:cNvPr>
          <p:cNvSpPr/>
          <p:nvPr/>
        </p:nvSpPr>
        <p:spPr>
          <a:xfrm>
            <a:off x="238687" y="1591148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2A6909-28F7-8551-ACF7-DDE8FBE58183}"/>
              </a:ext>
            </a:extLst>
          </p:cNvPr>
          <p:cNvSpPr/>
          <p:nvPr/>
        </p:nvSpPr>
        <p:spPr>
          <a:xfrm>
            <a:off x="8350898" y="2822633"/>
            <a:ext cx="597158" cy="284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1EC6BB-7EDC-B7E0-F5FF-18959DD8351D}"/>
              </a:ext>
            </a:extLst>
          </p:cNvPr>
          <p:cNvSpPr/>
          <p:nvPr/>
        </p:nvSpPr>
        <p:spPr>
          <a:xfrm>
            <a:off x="7857851" y="2776327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409084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52FB749-AB39-BCE8-9F6B-09B9A8FE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909" y="1300304"/>
            <a:ext cx="4312669" cy="52742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12B865-CF1C-AC93-0EB1-D3C6344C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87" y="1300303"/>
            <a:ext cx="4641224" cy="52742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49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33163"/>
              </p:ext>
            </p:extLst>
          </p:nvPr>
        </p:nvGraphicFramePr>
        <p:xfrm>
          <a:off x="9397453" y="1339273"/>
          <a:ext cx="2641630" cy="4119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폴더　공유　대상을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대상을　검색하세요．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대상자의　권한을　설정하세요．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공유　대상을　추가하세요．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50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공유된　사용자와　할당된　권한을　확인　할　수　있습니다．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117363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34A867-3457-6405-B4C7-97C34D781667}"/>
              </a:ext>
            </a:extLst>
          </p:cNvPr>
          <p:cNvSpPr/>
          <p:nvPr/>
        </p:nvSpPr>
        <p:spPr>
          <a:xfrm>
            <a:off x="304601" y="2575855"/>
            <a:ext cx="4483884" cy="1968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5E745F8-BE29-AE10-061B-580A78F28C1B}"/>
              </a:ext>
            </a:extLst>
          </p:cNvPr>
          <p:cNvSpPr/>
          <p:nvPr/>
        </p:nvSpPr>
        <p:spPr>
          <a:xfrm>
            <a:off x="116065" y="208095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2A6909-28F7-8551-ACF7-DDE8FBE58183}"/>
              </a:ext>
            </a:extLst>
          </p:cNvPr>
          <p:cNvSpPr/>
          <p:nvPr/>
        </p:nvSpPr>
        <p:spPr>
          <a:xfrm>
            <a:off x="7815044" y="3286769"/>
            <a:ext cx="1291634" cy="157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1EC6BB-7EDC-B7E0-F5FF-18959DD8351D}"/>
              </a:ext>
            </a:extLst>
          </p:cNvPr>
          <p:cNvSpPr/>
          <p:nvPr/>
        </p:nvSpPr>
        <p:spPr>
          <a:xfrm>
            <a:off x="4913622" y="2822633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50D5CF-D7C8-2C67-DC08-7816A54821FE}"/>
              </a:ext>
            </a:extLst>
          </p:cNvPr>
          <p:cNvSpPr/>
          <p:nvPr/>
        </p:nvSpPr>
        <p:spPr>
          <a:xfrm>
            <a:off x="5002533" y="3286769"/>
            <a:ext cx="2309558" cy="5947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6693F5A-228C-A683-6D58-B7DCB7470BE5}"/>
              </a:ext>
            </a:extLst>
          </p:cNvPr>
          <p:cNvSpPr/>
          <p:nvPr/>
        </p:nvSpPr>
        <p:spPr>
          <a:xfrm>
            <a:off x="7403515" y="324046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53A9792-9B28-C677-8C35-7251C2555599}"/>
              </a:ext>
            </a:extLst>
          </p:cNvPr>
          <p:cNvSpPr/>
          <p:nvPr/>
        </p:nvSpPr>
        <p:spPr>
          <a:xfrm>
            <a:off x="4568754" y="395918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４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E6774FF-201E-C777-5D9B-722FD28B21F9}"/>
              </a:ext>
            </a:extLst>
          </p:cNvPr>
          <p:cNvSpPr/>
          <p:nvPr/>
        </p:nvSpPr>
        <p:spPr>
          <a:xfrm>
            <a:off x="5002533" y="4099905"/>
            <a:ext cx="539851" cy="444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0081AEF-6A52-A4FE-FC1E-96F834C7D7DE}"/>
              </a:ext>
            </a:extLst>
          </p:cNvPr>
          <p:cNvSpPr/>
          <p:nvPr/>
        </p:nvSpPr>
        <p:spPr>
          <a:xfrm>
            <a:off x="5073636" y="5298847"/>
            <a:ext cx="3949066" cy="663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BEF5C22-2806-013C-7A71-D5981C866A26}"/>
              </a:ext>
            </a:extLst>
          </p:cNvPr>
          <p:cNvSpPr/>
          <p:nvPr/>
        </p:nvSpPr>
        <p:spPr>
          <a:xfrm>
            <a:off x="4625462" y="537106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E21619-4DD4-C98D-AAD0-27DF2866D293}"/>
              </a:ext>
            </a:extLst>
          </p:cNvPr>
          <p:cNvSpPr txBox="1"/>
          <p:nvPr/>
        </p:nvSpPr>
        <p:spPr>
          <a:xfrm>
            <a:off x="4954555" y="283411"/>
            <a:ext cx="70017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err="1">
                <a:solidFill>
                  <a:schemeClr val="bg2">
                    <a:lumMod val="75000"/>
                  </a:schemeClr>
                </a:solidFill>
              </a:rPr>
              <a:t>보고서＆대시보드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 폴더</a:t>
            </a:r>
            <a:endParaRPr lang="en-US" altLang="ko-KR" sz="2800" b="1" dirty="0">
              <a:solidFill>
                <a:schemeClr val="bg2">
                  <a:lumMod val="75000"/>
                </a:schemeClr>
              </a:solidFill>
            </a:endParaRPr>
          </a:p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폴더 공유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385124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5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436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전화번호 검색 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 미 입력 시 생성버튼 비활성화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상태입니다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 입력 시 고객정보 보여집니다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번호 입력 시 생성버튼 활성화 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23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생성버튼을 통해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새 </a:t>
                      </a:r>
                      <a:r>
                        <a:rPr lang="en-US" altLang="ko-KR" sz="1600" dirty="0"/>
                        <a:t>VOC </a:t>
                      </a:r>
                      <a:r>
                        <a:rPr lang="ko-KR" altLang="en-US" sz="1600" dirty="0"/>
                        <a:t>정보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입력합니다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4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클릭 시 고객 정보 페이지로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이동합니다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915748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A4248FD0-BACE-A590-CF8D-75148330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8" y="1339273"/>
            <a:ext cx="5505336" cy="25958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CCD7716-A345-BF44-D429-AC5CC006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87" y="3988601"/>
            <a:ext cx="5505336" cy="28847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2362E37-F7A3-6795-3778-E307C5B46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750" y="1339272"/>
            <a:ext cx="3486842" cy="29355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62C78-4901-723B-9CBA-B3B69DEF7002}"/>
              </a:ext>
            </a:extLst>
          </p:cNvPr>
          <p:cNvSpPr/>
          <p:nvPr/>
        </p:nvSpPr>
        <p:spPr>
          <a:xfrm>
            <a:off x="179817" y="1913099"/>
            <a:ext cx="5458173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95D7C-3A12-D88D-CAA3-5EBCF18093B1}"/>
              </a:ext>
            </a:extLst>
          </p:cNvPr>
          <p:cNvSpPr/>
          <p:nvPr/>
        </p:nvSpPr>
        <p:spPr>
          <a:xfrm>
            <a:off x="652258" y="3532187"/>
            <a:ext cx="454712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ABC04B-EF6D-AA7F-47FC-798B58BD6133}"/>
              </a:ext>
            </a:extLst>
          </p:cNvPr>
          <p:cNvSpPr/>
          <p:nvPr/>
        </p:nvSpPr>
        <p:spPr>
          <a:xfrm>
            <a:off x="12434" y="1684527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2E7127B-2006-9D80-AFD5-D18542CE9EB2}"/>
              </a:ext>
            </a:extLst>
          </p:cNvPr>
          <p:cNvSpPr/>
          <p:nvPr/>
        </p:nvSpPr>
        <p:spPr>
          <a:xfrm>
            <a:off x="962724" y="3326846"/>
            <a:ext cx="291811" cy="2933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A095AC-EDD9-8A52-6DB6-9E9A2C651453}"/>
              </a:ext>
            </a:extLst>
          </p:cNvPr>
          <p:cNvSpPr/>
          <p:nvPr/>
        </p:nvSpPr>
        <p:spPr>
          <a:xfrm>
            <a:off x="152917" y="6357815"/>
            <a:ext cx="5485073" cy="481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C97920-FF3D-74DE-B308-E8EC0A794E3B}"/>
              </a:ext>
            </a:extLst>
          </p:cNvPr>
          <p:cNvSpPr/>
          <p:nvPr/>
        </p:nvSpPr>
        <p:spPr>
          <a:xfrm>
            <a:off x="694401" y="6054079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9F6221-0A52-1B00-9A4B-C3539C4DE2AB}"/>
              </a:ext>
            </a:extLst>
          </p:cNvPr>
          <p:cNvSpPr/>
          <p:nvPr/>
        </p:nvSpPr>
        <p:spPr>
          <a:xfrm>
            <a:off x="261241" y="6066058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6F79E6-DF38-FCA4-79FF-CF1F33FF38AE}"/>
              </a:ext>
            </a:extLst>
          </p:cNvPr>
          <p:cNvSpPr/>
          <p:nvPr/>
        </p:nvSpPr>
        <p:spPr>
          <a:xfrm>
            <a:off x="1006078" y="5899764"/>
            <a:ext cx="248457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D84A521-4A82-A57C-179E-EB333F32A118}"/>
              </a:ext>
            </a:extLst>
          </p:cNvPr>
          <p:cNvSpPr/>
          <p:nvPr/>
        </p:nvSpPr>
        <p:spPr>
          <a:xfrm>
            <a:off x="61130" y="5880701"/>
            <a:ext cx="254462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E888F6-B042-86FE-3AED-1D2BBEC4B779}"/>
              </a:ext>
            </a:extLst>
          </p:cNvPr>
          <p:cNvCxnSpPr>
            <a:cxnSpLocks/>
            <a:stCxn id="31" idx="7"/>
          </p:cNvCxnSpPr>
          <p:nvPr/>
        </p:nvCxnSpPr>
        <p:spPr>
          <a:xfrm flipV="1">
            <a:off x="1218149" y="4716780"/>
            <a:ext cx="4473644" cy="1219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D9C7FF-B16E-9353-EFEB-D7D6DD98100F}"/>
              </a:ext>
            </a:extLst>
          </p:cNvPr>
          <p:cNvSpPr/>
          <p:nvPr/>
        </p:nvSpPr>
        <p:spPr>
          <a:xfrm>
            <a:off x="5766576" y="1339272"/>
            <a:ext cx="3540920" cy="2935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1B4A44A-DC39-3ADF-767E-E9A2BFA1F228}"/>
              </a:ext>
            </a:extLst>
          </p:cNvPr>
          <p:cNvSpPr/>
          <p:nvPr/>
        </p:nvSpPr>
        <p:spPr>
          <a:xfrm>
            <a:off x="5646633" y="1110701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A827960-5EB2-71D8-6410-AC05229BB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1750" y="4397433"/>
            <a:ext cx="3558211" cy="2441506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16B35C4A-DD21-1EB0-49CE-FD1ED24E3E15}"/>
              </a:ext>
            </a:extLst>
          </p:cNvPr>
          <p:cNvSpPr/>
          <p:nvPr/>
        </p:nvSpPr>
        <p:spPr>
          <a:xfrm>
            <a:off x="5768170" y="4397434"/>
            <a:ext cx="3584876" cy="2316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441F0A7-53BC-F998-D6DC-3D61C6379346}"/>
              </a:ext>
            </a:extLst>
          </p:cNvPr>
          <p:cNvSpPr/>
          <p:nvPr/>
        </p:nvSpPr>
        <p:spPr>
          <a:xfrm>
            <a:off x="5600789" y="4315491"/>
            <a:ext cx="334762" cy="3502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126023D-7E43-71DF-4574-2A3EC87B2298}"/>
              </a:ext>
            </a:extLst>
          </p:cNvPr>
          <p:cNvSpPr/>
          <p:nvPr/>
        </p:nvSpPr>
        <p:spPr>
          <a:xfrm>
            <a:off x="213867" y="6498625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1DA2F79-FF52-4DB0-2219-9FC8CE27F40A}"/>
              </a:ext>
            </a:extLst>
          </p:cNvPr>
          <p:cNvCxnSpPr>
            <a:cxnSpLocks/>
          </p:cNvCxnSpPr>
          <p:nvPr/>
        </p:nvCxnSpPr>
        <p:spPr>
          <a:xfrm flipV="1">
            <a:off x="574074" y="5865513"/>
            <a:ext cx="5123024" cy="75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ACD2B4-9A41-55CE-E416-BE970B8C7397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3073817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E34D9-C7AF-7993-50A4-65E719F17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2235200"/>
            <a:ext cx="8879633" cy="2387600"/>
          </a:xfrm>
        </p:spPr>
        <p:txBody>
          <a:bodyPr anchor="ctr"/>
          <a:lstStyle/>
          <a:p>
            <a:r>
              <a:rPr lang="en-US" altLang="ko-KR" sz="6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 </a:t>
            </a:r>
            <a:r>
              <a:rPr lang="ko-KR" altLang="en-US" sz="6000" b="1" dirty="0">
                <a:solidFill>
                  <a:srgbClr val="E2BE00"/>
                </a:solidFill>
                <a:latin typeface="Bauhaus 93" panose="04030905020B02020C02" pitchFamily="82" charset="0"/>
              </a:rPr>
              <a:t>사용자 메뉴얼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E3A71-0842-3ADF-854E-CB0862086938}"/>
              </a:ext>
            </a:extLst>
          </p:cNvPr>
          <p:cNvSpPr txBox="1"/>
          <p:nvPr/>
        </p:nvSpPr>
        <p:spPr>
          <a:xfrm>
            <a:off x="6867331" y="3900195"/>
            <a:ext cx="343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관리자</a:t>
            </a:r>
            <a:r>
              <a:rPr lang="en-US" altLang="ko-KR" sz="2400" b="1" dirty="0">
                <a:solidFill>
                  <a:schemeClr val="bg2">
                    <a:lumMod val="75000"/>
                  </a:schemeClr>
                </a:solidFill>
              </a:rPr>
              <a:t> – </a:t>
            </a:r>
            <a:r>
              <a:rPr lang="ko-KR" altLang="en-US" sz="2400" b="1" dirty="0">
                <a:solidFill>
                  <a:schemeClr val="bg2">
                    <a:lumMod val="75000"/>
                  </a:schemeClr>
                </a:solidFill>
              </a:rPr>
              <a:t>사용자 등록</a:t>
            </a:r>
          </a:p>
        </p:txBody>
      </p:sp>
    </p:spTree>
    <p:extLst>
      <p:ext uri="{BB962C8B-B14F-4D97-AF65-F5344CB8AC3E}">
        <p14:creationId xmlns:p14="http://schemas.microsoft.com/office/powerpoint/2010/main" val="3050299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0F5BC2-CA21-8AC8-5525-61E0A35B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1337240"/>
            <a:ext cx="8926815" cy="52370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6904653" y="283411"/>
            <a:ext cx="505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등록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51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184651"/>
              </p:ext>
            </p:extLst>
          </p:nvPr>
        </p:nvGraphicFramePr>
        <p:xfrm>
          <a:off x="9397453" y="1339273"/>
          <a:ext cx="2641630" cy="3205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페이지　상단에　설정을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검색창에　사용자를　입력하세요．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사용자　탭을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dirty="0"/>
                        <a:t>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새　사용자　버튼을　클릭하세요．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78057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7697755" y="1689115"/>
            <a:ext cx="1045029" cy="457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7275037" y="1703882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4F119-6F4F-0034-EF97-0F3D9C9A1585}"/>
              </a:ext>
            </a:extLst>
          </p:cNvPr>
          <p:cNvSpPr/>
          <p:nvPr/>
        </p:nvSpPr>
        <p:spPr>
          <a:xfrm>
            <a:off x="320351" y="2080954"/>
            <a:ext cx="1275184" cy="391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71234D-EAF4-B74F-83CF-7E2826D59046}"/>
              </a:ext>
            </a:extLst>
          </p:cNvPr>
          <p:cNvSpPr/>
          <p:nvPr/>
        </p:nvSpPr>
        <p:spPr>
          <a:xfrm>
            <a:off x="68814" y="162711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600CB-621B-57D1-16BB-1997C479019E}"/>
              </a:ext>
            </a:extLst>
          </p:cNvPr>
          <p:cNvSpPr/>
          <p:nvPr/>
        </p:nvSpPr>
        <p:spPr>
          <a:xfrm>
            <a:off x="238687" y="3670461"/>
            <a:ext cx="1422162" cy="391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FB7CD3-453B-6326-9BFB-F90014EDB504}"/>
              </a:ext>
            </a:extLst>
          </p:cNvPr>
          <p:cNvSpPr/>
          <p:nvPr/>
        </p:nvSpPr>
        <p:spPr>
          <a:xfrm>
            <a:off x="68813" y="3201854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9A0964D-7433-FB49-6123-8B337116DA67}"/>
              </a:ext>
            </a:extLst>
          </p:cNvPr>
          <p:cNvSpPr/>
          <p:nvPr/>
        </p:nvSpPr>
        <p:spPr>
          <a:xfrm>
            <a:off x="3579272" y="4143511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４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45E96A0-5E21-59B9-FEA6-CFFE75297E6F}"/>
              </a:ext>
            </a:extLst>
          </p:cNvPr>
          <p:cNvSpPr/>
          <p:nvPr/>
        </p:nvSpPr>
        <p:spPr>
          <a:xfrm>
            <a:off x="4041280" y="4185400"/>
            <a:ext cx="377071" cy="293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8262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25F82BD-F7DD-3F34-1A0E-0454E2CB7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43"/>
          <a:stretch/>
        </p:blipFill>
        <p:spPr>
          <a:xfrm>
            <a:off x="185723" y="1310277"/>
            <a:ext cx="8979779" cy="36343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A3B50F3-DE3C-DFD1-4C2B-0A2E2FEDF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3" y="4914187"/>
            <a:ext cx="8979779" cy="16870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CFD29-5F85-F04C-82E6-F9A392E9C1AC}"/>
              </a:ext>
            </a:extLst>
          </p:cNvPr>
          <p:cNvSpPr txBox="1"/>
          <p:nvPr/>
        </p:nvSpPr>
        <p:spPr>
          <a:xfrm>
            <a:off x="6904653" y="283411"/>
            <a:ext cx="5051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등록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2637" y="6508202"/>
            <a:ext cx="506446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52</a:t>
            </a:fld>
            <a:endParaRPr lang="ko-KR" altLang="en-US" sz="1400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4E16E0-CA49-9677-180B-0F7A5CC7B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86608"/>
              </p:ext>
            </p:extLst>
          </p:nvPr>
        </p:nvGraphicFramePr>
        <p:xfrm>
          <a:off x="9397453" y="1339273"/>
          <a:ext cx="2641630" cy="5064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사용자의　기본　정보를　작성하세요．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사용자의　권한을　설정하세요．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역할</a:t>
                      </a:r>
                      <a:endParaRPr lang="en-US" altLang="ko-KR" sz="1600" b="1" dirty="0"/>
                    </a:p>
                    <a:p>
                      <a:pPr algn="l" latinLnBrk="1"/>
                      <a:r>
                        <a:rPr lang="ko-KR" altLang="en-US" sz="1600" dirty="0"/>
                        <a:t>－사용자의　역할에　맞게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149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라이선스</a:t>
                      </a:r>
                      <a:endParaRPr lang="en-US" altLang="ko-KR" sz="1600" b="1" dirty="0"/>
                    </a:p>
                    <a:p>
                      <a:pPr algn="l" latinLnBrk="1"/>
                      <a:r>
                        <a:rPr lang="ko-KR" altLang="en-US" sz="1600" dirty="0"/>
                        <a:t>－</a:t>
                      </a:r>
                      <a:r>
                        <a:rPr lang="ko-KR" altLang="en-US" sz="1600" dirty="0" err="1"/>
                        <a:t>Ｓａｌｅｓｆｏｒｃｅ로</a:t>
                      </a:r>
                      <a:r>
                        <a:rPr lang="ko-KR" altLang="en-US" sz="1600" dirty="0"/>
                        <a:t>　부여하세요．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37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프로필</a:t>
                      </a:r>
                      <a:endParaRPr lang="en-US" altLang="ko-KR" sz="1600" b="1" dirty="0"/>
                    </a:p>
                    <a:p>
                      <a:pPr algn="l" latinLnBrk="1"/>
                      <a:r>
                        <a:rPr lang="ko-KR" altLang="en-US" sz="1600" dirty="0"/>
                        <a:t>－사용자의　팀에　맞게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55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dirty="0"/>
                        <a:t>사용자를　생성하면서　새　암호를　등록하려면　선택하세요．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4FDA397-CE3A-0C61-7031-EB5E2EF5F692}"/>
              </a:ext>
            </a:extLst>
          </p:cNvPr>
          <p:cNvSpPr/>
          <p:nvPr/>
        </p:nvSpPr>
        <p:spPr>
          <a:xfrm>
            <a:off x="5573485" y="2146177"/>
            <a:ext cx="2133601" cy="531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0D53357-8AC9-A23F-F58C-BDBD4291E605}"/>
              </a:ext>
            </a:extLst>
          </p:cNvPr>
          <p:cNvSpPr/>
          <p:nvPr/>
        </p:nvSpPr>
        <p:spPr>
          <a:xfrm>
            <a:off x="949768" y="1802530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44F119-6F4F-0034-EF97-0F3D9C9A1585}"/>
              </a:ext>
            </a:extLst>
          </p:cNvPr>
          <p:cNvSpPr/>
          <p:nvPr/>
        </p:nvSpPr>
        <p:spPr>
          <a:xfrm>
            <a:off x="1382567" y="2146177"/>
            <a:ext cx="1836494" cy="1687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D71234D-EAF4-B74F-83CF-7E2826D59046}"/>
              </a:ext>
            </a:extLst>
          </p:cNvPr>
          <p:cNvSpPr/>
          <p:nvPr/>
        </p:nvSpPr>
        <p:spPr>
          <a:xfrm>
            <a:off x="5137959" y="2223495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２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600CB-621B-57D1-16BB-1997C479019E}"/>
              </a:ext>
            </a:extLst>
          </p:cNvPr>
          <p:cNvSpPr/>
          <p:nvPr/>
        </p:nvSpPr>
        <p:spPr>
          <a:xfrm>
            <a:off x="243434" y="6083270"/>
            <a:ext cx="1776725" cy="2286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FB7CD3-453B-6326-9BFB-F90014EDB504}"/>
              </a:ext>
            </a:extLst>
          </p:cNvPr>
          <p:cNvSpPr/>
          <p:nvPr/>
        </p:nvSpPr>
        <p:spPr>
          <a:xfrm>
            <a:off x="169687" y="5649256"/>
            <a:ext cx="377071" cy="37707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３</a:t>
            </a:r>
          </a:p>
        </p:txBody>
      </p:sp>
    </p:spTree>
    <p:extLst>
      <p:ext uri="{BB962C8B-B14F-4D97-AF65-F5344CB8AC3E}">
        <p14:creationId xmlns:p14="http://schemas.microsoft.com/office/powerpoint/2010/main" val="414260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C157589E-97C2-8A62-04A0-FF37E2A74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7" y="4015740"/>
            <a:ext cx="5533882" cy="2823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BA8456F-B163-CD37-6956-C157F1F0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9" y="1367172"/>
            <a:ext cx="5468302" cy="25905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6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436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전화번호 검색 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미 입력 시 생성버튼 비활성화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상태 입니다</a:t>
                      </a:r>
                      <a:r>
                        <a:rPr lang="en-US" altLang="ko-KR" sz="1600" dirty="0"/>
                        <a:t>.</a:t>
                      </a:r>
                      <a:r>
                        <a:rPr lang="ko-KR" altLang="en-US" sz="16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3996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입력 시 고객정보 보여집니다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59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입력 시 생성버튼 활성화 됩니다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23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생성버튼을 통해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새 </a:t>
                      </a:r>
                      <a:r>
                        <a:rPr lang="en-US" altLang="ko-KR" sz="1600" dirty="0"/>
                        <a:t>VOC </a:t>
                      </a:r>
                      <a:r>
                        <a:rPr lang="ko-KR" altLang="en-US" sz="1600" dirty="0"/>
                        <a:t>정보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입력합니다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4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이름 클릭 시 고객 정보 페이지로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이동합니다</a:t>
                      </a:r>
                      <a:r>
                        <a:rPr lang="en-US" altLang="ko-KR" sz="16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82896"/>
                  </a:ext>
                </a:extLst>
              </a:tr>
            </a:tbl>
          </a:graphicData>
        </a:graphic>
      </p:graphicFrame>
      <p:pic>
        <p:nvPicPr>
          <p:cNvPr id="21" name="그림 20">
            <a:extLst>
              <a:ext uri="{FF2B5EF4-FFF2-40B4-BE49-F238E27FC236}">
                <a16:creationId xmlns:a16="http://schemas.microsoft.com/office/drawing/2014/main" id="{12362E37-F7A3-6795-3778-E307C5B46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61" y="1362131"/>
            <a:ext cx="3486842" cy="2882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362C78-4901-723B-9CBA-B3B69DEF7002}"/>
              </a:ext>
            </a:extLst>
          </p:cNvPr>
          <p:cNvSpPr/>
          <p:nvPr/>
        </p:nvSpPr>
        <p:spPr>
          <a:xfrm>
            <a:off x="179817" y="2156374"/>
            <a:ext cx="5458173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295D7C-3A12-D88D-CAA3-5EBCF18093B1}"/>
              </a:ext>
            </a:extLst>
          </p:cNvPr>
          <p:cNvSpPr/>
          <p:nvPr/>
        </p:nvSpPr>
        <p:spPr>
          <a:xfrm>
            <a:off x="653917" y="3555881"/>
            <a:ext cx="454712" cy="293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2ABC04B-EF6D-AA7F-47FC-798B58BD6133}"/>
              </a:ext>
            </a:extLst>
          </p:cNvPr>
          <p:cNvSpPr/>
          <p:nvPr/>
        </p:nvSpPr>
        <p:spPr>
          <a:xfrm>
            <a:off x="12435" y="1876241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2E7127B-2006-9D80-AFD5-D18542CE9EB2}"/>
              </a:ext>
            </a:extLst>
          </p:cNvPr>
          <p:cNvSpPr/>
          <p:nvPr/>
        </p:nvSpPr>
        <p:spPr>
          <a:xfrm>
            <a:off x="962724" y="3326846"/>
            <a:ext cx="291811" cy="29330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FA095AC-EDD9-8A52-6DB6-9E9A2C651453}"/>
              </a:ext>
            </a:extLst>
          </p:cNvPr>
          <p:cNvSpPr/>
          <p:nvPr/>
        </p:nvSpPr>
        <p:spPr>
          <a:xfrm>
            <a:off x="152917" y="6357815"/>
            <a:ext cx="5485073" cy="4811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C97920-FF3D-74DE-B308-E8EC0A794E3B}"/>
              </a:ext>
            </a:extLst>
          </p:cNvPr>
          <p:cNvSpPr/>
          <p:nvPr/>
        </p:nvSpPr>
        <p:spPr>
          <a:xfrm>
            <a:off x="694401" y="6054079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9F6221-0A52-1B00-9A4B-C3539C4DE2AB}"/>
              </a:ext>
            </a:extLst>
          </p:cNvPr>
          <p:cNvSpPr/>
          <p:nvPr/>
        </p:nvSpPr>
        <p:spPr>
          <a:xfrm>
            <a:off x="261241" y="6066058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26F79E6-DF38-FCA4-79FF-CF1F33FF38AE}"/>
              </a:ext>
            </a:extLst>
          </p:cNvPr>
          <p:cNvSpPr/>
          <p:nvPr/>
        </p:nvSpPr>
        <p:spPr>
          <a:xfrm>
            <a:off x="1006078" y="5899764"/>
            <a:ext cx="248457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D84A521-4A82-A57C-179E-EB333F32A118}"/>
              </a:ext>
            </a:extLst>
          </p:cNvPr>
          <p:cNvSpPr/>
          <p:nvPr/>
        </p:nvSpPr>
        <p:spPr>
          <a:xfrm>
            <a:off x="61130" y="5880701"/>
            <a:ext cx="254462" cy="2502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EE888F6-B042-86FE-3AED-1D2BBEC4B779}"/>
              </a:ext>
            </a:extLst>
          </p:cNvPr>
          <p:cNvCxnSpPr>
            <a:cxnSpLocks/>
            <a:stCxn id="31" idx="7"/>
          </p:cNvCxnSpPr>
          <p:nvPr/>
        </p:nvCxnSpPr>
        <p:spPr>
          <a:xfrm flipV="1">
            <a:off x="1218149" y="3620153"/>
            <a:ext cx="4567312" cy="2316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D9C7FF-B16E-9353-EFEB-D7D6DD98100F}"/>
              </a:ext>
            </a:extLst>
          </p:cNvPr>
          <p:cNvSpPr/>
          <p:nvPr/>
        </p:nvSpPr>
        <p:spPr>
          <a:xfrm>
            <a:off x="5785461" y="1362131"/>
            <a:ext cx="3540920" cy="28822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1B4A44A-DC39-3ADF-767E-E9A2BFA1F228}"/>
              </a:ext>
            </a:extLst>
          </p:cNvPr>
          <p:cNvSpPr/>
          <p:nvPr/>
        </p:nvSpPr>
        <p:spPr>
          <a:xfrm>
            <a:off x="5643904" y="1156473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B2DFE2D-6815-750D-548C-1FAD9BC541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8170" y="4397433"/>
            <a:ext cx="3558211" cy="2441506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81A915-586B-37F7-2F28-1FFE2531D48E}"/>
              </a:ext>
            </a:extLst>
          </p:cNvPr>
          <p:cNvSpPr/>
          <p:nvPr/>
        </p:nvSpPr>
        <p:spPr>
          <a:xfrm>
            <a:off x="5768170" y="4397434"/>
            <a:ext cx="3584876" cy="23162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86E86D-90FD-EF0F-BD85-F3BC19E434D7}"/>
              </a:ext>
            </a:extLst>
          </p:cNvPr>
          <p:cNvSpPr/>
          <p:nvPr/>
        </p:nvSpPr>
        <p:spPr>
          <a:xfrm>
            <a:off x="213867" y="6498625"/>
            <a:ext cx="360207" cy="250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A7705AE-B865-DD1B-0DD4-853DFDAE4E1F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574074" y="5865513"/>
            <a:ext cx="5123024" cy="75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EDE24AA5-0CDB-7A02-20EF-776EA3F13443}"/>
              </a:ext>
            </a:extLst>
          </p:cNvPr>
          <p:cNvSpPr/>
          <p:nvPr/>
        </p:nvSpPr>
        <p:spPr>
          <a:xfrm>
            <a:off x="5600789" y="4315491"/>
            <a:ext cx="334762" cy="35024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522ACB5-1690-DA41-5E59-4B99300B985E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14118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7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65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VOC </a:t>
                      </a:r>
                      <a:r>
                        <a:rPr lang="ko-KR" altLang="en-US" sz="1800" dirty="0"/>
                        <a:t>현황 별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보고서 목록들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에서 선택한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보고서 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362758"/>
                  </a:ext>
                </a:extLst>
              </a:tr>
            </a:tbl>
          </a:graphicData>
        </a:graphic>
      </p:graphicFrame>
      <p:pic>
        <p:nvPicPr>
          <p:cNvPr id="7" name="그림 6" descr="텍스트, 스크린샷, 그래프, 라인이(가) 표시된 사진&#10;&#10;자동 생성된 설명">
            <a:extLst>
              <a:ext uri="{FF2B5EF4-FFF2-40B4-BE49-F238E27FC236}">
                <a16:creationId xmlns:a16="http://schemas.microsoft.com/office/drawing/2014/main" id="{45F7D96D-1267-9C64-8169-C3C021EC7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4" y="1339273"/>
            <a:ext cx="7690396" cy="4886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722083" y="1760220"/>
            <a:ext cx="5458173" cy="614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447932" y="1529913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F16640-5177-580A-5D6C-07A9AC4DD249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94299-FEEE-0127-1C78-9932B7EDD294}"/>
              </a:ext>
            </a:extLst>
          </p:cNvPr>
          <p:cNvSpPr/>
          <p:nvPr/>
        </p:nvSpPr>
        <p:spPr>
          <a:xfrm>
            <a:off x="717707" y="2462124"/>
            <a:ext cx="7618573" cy="3664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FAC908-2B32-B5E9-6400-D4A6A757046F}"/>
              </a:ext>
            </a:extLst>
          </p:cNvPr>
          <p:cNvSpPr/>
          <p:nvPr/>
        </p:nvSpPr>
        <p:spPr>
          <a:xfrm>
            <a:off x="8166734" y="2330238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64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C0E6E241-C0AE-6148-DF4F-BAC8E18AB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3" y="1339273"/>
            <a:ext cx="7802936" cy="49778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8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지점 대시보드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전체지점 현황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/>
                        <a:t>별 보고서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5298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556260" y="1382082"/>
            <a:ext cx="7861989" cy="4977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280550" y="1164149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E1EC32-F04F-3B71-1CFE-0273465D47EE}"/>
              </a:ext>
            </a:extLst>
          </p:cNvPr>
          <p:cNvSpPr/>
          <p:nvPr/>
        </p:nvSpPr>
        <p:spPr>
          <a:xfrm>
            <a:off x="615312" y="2080953"/>
            <a:ext cx="7713347" cy="4233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098F136-08B8-B565-624E-EA01C80A5025}"/>
              </a:ext>
            </a:extLst>
          </p:cNvPr>
          <p:cNvSpPr/>
          <p:nvPr/>
        </p:nvSpPr>
        <p:spPr>
          <a:xfrm>
            <a:off x="525722" y="1810755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1C6ACF-F9D7-BA77-1D9E-11723BD15BC4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239317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51A3B32-6855-570C-3242-45C941E2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84" y="1339272"/>
            <a:ext cx="6890296" cy="5000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860926-BF99-636B-D798-0B0FC98B8B90}"/>
              </a:ext>
            </a:extLst>
          </p:cNvPr>
          <p:cNvSpPr txBox="1"/>
          <p:nvPr/>
        </p:nvSpPr>
        <p:spPr>
          <a:xfrm>
            <a:off x="722083" y="136453"/>
            <a:ext cx="2596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E2BE00"/>
                </a:solidFill>
                <a:latin typeface="Bauhaus 93" panose="04030905020B02020C02" pitchFamily="82" charset="0"/>
              </a:rPr>
              <a:t>Fine Apple</a:t>
            </a:r>
            <a:endParaRPr lang="ko-KR" altLang="en-US" sz="4000" dirty="0">
              <a:solidFill>
                <a:srgbClr val="E2BE00"/>
              </a:solidFill>
              <a:latin typeface="Bauhaus 93" panose="04030905020B02020C02" pitchFamily="82" charset="0"/>
            </a:endParaRPr>
          </a:p>
        </p:txBody>
      </p:sp>
      <p:pic>
        <p:nvPicPr>
          <p:cNvPr id="5" name="그림 4" descr="과일, 자연 식품, 파인애플, 음식이(가) 표시된 사진&#10;&#10;자동 생성된 설명">
            <a:extLst>
              <a:ext uri="{FF2B5EF4-FFF2-40B4-BE49-F238E27FC236}">
                <a16:creationId xmlns:a16="http://schemas.microsoft.com/office/drawing/2014/main" id="{F586F33B-F807-4A5B-3240-48E9F744D5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7" t="11570" r="15538" b="16199"/>
          <a:stretch/>
        </p:blipFill>
        <p:spPr>
          <a:xfrm>
            <a:off x="169687" y="136453"/>
            <a:ext cx="552396" cy="556214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2665D2A-985B-B48E-C78A-6DA9F407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9592" y="6508202"/>
            <a:ext cx="286732" cy="365125"/>
          </a:xfrm>
        </p:spPr>
        <p:txBody>
          <a:bodyPr/>
          <a:lstStyle/>
          <a:p>
            <a:fld id="{B52DB380-9E1E-4543-BFDD-9B6CD1581FD0}" type="slidenum">
              <a:rPr lang="ko-KR" altLang="en-US" sz="1400" smtClean="0"/>
              <a:t>9</a:t>
            </a:fld>
            <a:endParaRPr lang="ko-KR" altLang="en-US" sz="1400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CCDA-5439-7DD2-5331-49EE33D1D4BC}"/>
              </a:ext>
            </a:extLst>
          </p:cNvPr>
          <p:cNvGraphicFramePr>
            <a:graphicFrameLocks noGrp="1"/>
          </p:cNvGraphicFramePr>
          <p:nvPr/>
        </p:nvGraphicFramePr>
        <p:xfrm>
          <a:off x="9397453" y="1339273"/>
          <a:ext cx="2641630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6404">
                  <a:extLst>
                    <a:ext uri="{9D8B030D-6E8A-4147-A177-3AD203B41FA5}">
                      <a16:colId xmlns:a16="http://schemas.microsoft.com/office/drawing/2014/main" val="3588979563"/>
                    </a:ext>
                  </a:extLst>
                </a:gridCol>
                <a:gridCol w="2055226">
                  <a:extLst>
                    <a:ext uri="{9D8B030D-6E8A-4147-A177-3AD203B41FA5}">
                      <a16:colId xmlns:a16="http://schemas.microsoft.com/office/drawing/2014/main" val="309385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번호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 설명</a:t>
                      </a:r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8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Chatter </a:t>
                      </a:r>
                      <a:r>
                        <a:rPr lang="ko-KR" altLang="en-US" sz="1800" dirty="0" err="1"/>
                        <a:t>피드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Chatter</a:t>
                      </a:r>
                      <a:r>
                        <a:rPr lang="ko-KR" altLang="en-US" sz="1800" dirty="0"/>
                        <a:t> </a:t>
                      </a:r>
                      <a:r>
                        <a:rPr lang="ko-KR" altLang="en-US" sz="1800" dirty="0" err="1"/>
                        <a:t>피드의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  <a:p>
                      <a:pPr algn="ctr" latinLnBrk="1"/>
                      <a:r>
                        <a:rPr lang="ko-KR" altLang="en-US" sz="1800" dirty="0" err="1"/>
                        <a:t>필터기능입니다</a:t>
                      </a:r>
                      <a:r>
                        <a:rPr lang="en-US" altLang="ko-KR" sz="1800" dirty="0"/>
                        <a:t>. 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13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Chatter </a:t>
                      </a:r>
                      <a:r>
                        <a:rPr lang="ko-KR" altLang="en-US" sz="1800" dirty="0" err="1"/>
                        <a:t>피드의</a:t>
                      </a:r>
                      <a:r>
                        <a:rPr lang="ko-KR" altLang="en-US" sz="1800" dirty="0"/>
                        <a:t> </a:t>
                      </a:r>
                      <a:endParaRPr lang="en-US" altLang="ko-KR" sz="1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/>
                        <a:t>댓글기능입니다</a:t>
                      </a:r>
                      <a:r>
                        <a:rPr lang="en-US" altLang="ko-KR" sz="1800" dirty="0"/>
                        <a:t>.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225004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D8173EF-F9FC-221B-32A9-4B9804598D72}"/>
              </a:ext>
            </a:extLst>
          </p:cNvPr>
          <p:cNvSpPr/>
          <p:nvPr/>
        </p:nvSpPr>
        <p:spPr>
          <a:xfrm>
            <a:off x="1143000" y="1339273"/>
            <a:ext cx="6736080" cy="50005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EAE7406-D573-09CC-B7E5-08741C9A0610}"/>
              </a:ext>
            </a:extLst>
          </p:cNvPr>
          <p:cNvSpPr/>
          <p:nvPr/>
        </p:nvSpPr>
        <p:spPr>
          <a:xfrm>
            <a:off x="975618" y="1164148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33C6792-C74A-24D0-F1C6-69CAF467C49F}"/>
              </a:ext>
            </a:extLst>
          </p:cNvPr>
          <p:cNvSpPr/>
          <p:nvPr/>
        </p:nvSpPr>
        <p:spPr>
          <a:xfrm>
            <a:off x="1317572" y="5067299"/>
            <a:ext cx="6370320" cy="11277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B561DAA-5B10-5A41-38DF-7FBD4F65803B}"/>
              </a:ext>
            </a:extLst>
          </p:cNvPr>
          <p:cNvSpPr/>
          <p:nvPr/>
        </p:nvSpPr>
        <p:spPr>
          <a:xfrm>
            <a:off x="1150190" y="4804614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B47C147-6F5B-1F2D-5B9A-2A21BEA2160A}"/>
              </a:ext>
            </a:extLst>
          </p:cNvPr>
          <p:cNvSpPr/>
          <p:nvPr/>
        </p:nvSpPr>
        <p:spPr>
          <a:xfrm>
            <a:off x="1310381" y="1543005"/>
            <a:ext cx="6370320" cy="5103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E0F060D-3728-CB4E-D7CE-174EF722EBCB}"/>
              </a:ext>
            </a:extLst>
          </p:cNvPr>
          <p:cNvSpPr/>
          <p:nvPr/>
        </p:nvSpPr>
        <p:spPr>
          <a:xfrm>
            <a:off x="7513319" y="1353577"/>
            <a:ext cx="334763" cy="35024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97B03B-24AB-F763-4DFF-06CC066DF468}"/>
              </a:ext>
            </a:extLst>
          </p:cNvPr>
          <p:cNvSpPr txBox="1"/>
          <p:nvPr/>
        </p:nvSpPr>
        <p:spPr>
          <a:xfrm>
            <a:off x="7246620" y="283411"/>
            <a:ext cx="4709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고객의 소리 </a:t>
            </a:r>
            <a:r>
              <a:rPr lang="en-US" altLang="ko-KR" sz="2800" b="1" dirty="0">
                <a:solidFill>
                  <a:schemeClr val="bg2">
                    <a:lumMod val="75000"/>
                  </a:schemeClr>
                </a:solidFill>
              </a:rPr>
              <a:t>| </a:t>
            </a:r>
            <a:r>
              <a:rPr lang="ko-KR" altLang="en-US" sz="2800" b="1" dirty="0">
                <a:solidFill>
                  <a:schemeClr val="bg2">
                    <a:lumMod val="75000"/>
                  </a:schemeClr>
                </a:solidFill>
              </a:rPr>
              <a:t>사용자 매뉴얼</a:t>
            </a:r>
          </a:p>
        </p:txBody>
      </p:sp>
    </p:spTree>
    <p:extLst>
      <p:ext uri="{BB962C8B-B14F-4D97-AF65-F5344CB8AC3E}">
        <p14:creationId xmlns:p14="http://schemas.microsoft.com/office/powerpoint/2010/main" val="111401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1368</Words>
  <Application>Microsoft Office PowerPoint</Application>
  <PresentationFormat>와이드스크린</PresentationFormat>
  <Paragraphs>621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맑은 고딕</vt:lpstr>
      <vt:lpstr>Arial</vt:lpstr>
      <vt:lpstr>Bauhaus 93</vt:lpstr>
      <vt:lpstr>Office 테마</vt:lpstr>
      <vt:lpstr>Fine Apple 사용자 메뉴얼</vt:lpstr>
      <vt:lpstr>PowerPoint 프레젠테이션</vt:lpstr>
      <vt:lpstr>Fine Apple 사용자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Fine Apple 사용자 메뉴얼</vt:lpstr>
      <vt:lpstr>PowerPoint 프레젠테이션</vt:lpstr>
      <vt:lpstr>Fine Apple 사용자 메뉴얼</vt:lpstr>
      <vt:lpstr>PowerPoint 프레젠테이션</vt:lpstr>
      <vt:lpstr>Fine Apple 사용자 메뉴얼</vt:lpstr>
      <vt:lpstr>PowerPoint 프레젠테이션</vt:lpstr>
      <vt:lpstr>PowerPoint 프레젠테이션</vt:lpstr>
      <vt:lpstr>PowerPoint 프레젠테이션</vt:lpstr>
      <vt:lpstr>PowerPoint 프레젠테이션</vt:lpstr>
      <vt:lpstr>Fine Apple 사용자 메뉴얼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대욱</dc:creator>
  <cp:lastModifiedBy>김 영은</cp:lastModifiedBy>
  <cp:revision>168</cp:revision>
  <dcterms:created xsi:type="dcterms:W3CDTF">2024-03-14T02:00:59Z</dcterms:created>
  <dcterms:modified xsi:type="dcterms:W3CDTF">2024-03-15T02:18:35Z</dcterms:modified>
</cp:coreProperties>
</file>