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91" r:id="rId2"/>
    <p:sldId id="292" r:id="rId3"/>
    <p:sldId id="317" r:id="rId4"/>
    <p:sldId id="318" r:id="rId5"/>
    <p:sldId id="308" r:id="rId6"/>
    <p:sldId id="265" r:id="rId7"/>
    <p:sldId id="264" r:id="rId8"/>
    <p:sldId id="266" r:id="rId9"/>
    <p:sldId id="267" r:id="rId10"/>
    <p:sldId id="268" r:id="rId11"/>
    <p:sldId id="298" r:id="rId12"/>
    <p:sldId id="309" r:id="rId13"/>
    <p:sldId id="299" r:id="rId14"/>
    <p:sldId id="271" r:id="rId15"/>
    <p:sldId id="310" r:id="rId16"/>
    <p:sldId id="300" r:id="rId17"/>
    <p:sldId id="301" r:id="rId18"/>
    <p:sldId id="311" r:id="rId19"/>
    <p:sldId id="302" r:id="rId20"/>
    <p:sldId id="303" r:id="rId21"/>
    <p:sldId id="312" r:id="rId22"/>
    <p:sldId id="304" r:id="rId23"/>
    <p:sldId id="305" r:id="rId24"/>
    <p:sldId id="313" r:id="rId25"/>
    <p:sldId id="306" r:id="rId26"/>
    <p:sldId id="307" r:id="rId27"/>
    <p:sldId id="293" r:id="rId28"/>
    <p:sldId id="269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94" r:id="rId37"/>
    <p:sldId id="270" r:id="rId38"/>
    <p:sldId id="279" r:id="rId39"/>
    <p:sldId id="280" r:id="rId40"/>
    <p:sldId id="281" r:id="rId41"/>
    <p:sldId id="282" r:id="rId42"/>
    <p:sldId id="283" r:id="rId43"/>
    <p:sldId id="315" r:id="rId44"/>
    <p:sldId id="316" r:id="rId45"/>
    <p:sldId id="295" r:id="rId46"/>
    <p:sldId id="284" r:id="rId47"/>
    <p:sldId id="296" r:id="rId48"/>
    <p:sldId id="285" r:id="rId49"/>
    <p:sldId id="287" r:id="rId50"/>
    <p:sldId id="288" r:id="rId51"/>
    <p:sldId id="289" r:id="rId52"/>
    <p:sldId id="297" r:id="rId53"/>
    <p:sldId id="286" r:id="rId54"/>
    <p:sldId id="290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목차" id="{9E804FB6-762A-48A1-85CB-928676609F4F}">
          <p14:sldIdLst>
            <p14:sldId id="291"/>
            <p14:sldId id="292"/>
          </p14:sldIdLst>
        </p14:section>
        <p14:section name="공통" id="{97274121-F1AF-41C6-9663-A975C06F9C79}">
          <p14:sldIdLst>
            <p14:sldId id="317"/>
            <p14:sldId id="318"/>
          </p14:sldIdLst>
        </p14:section>
        <p14:section name="고객의 소리" id="{F498AA2D-AC3D-4A1D-BAA9-CB4328F9688C}">
          <p14:sldIdLst>
            <p14:sldId id="308"/>
            <p14:sldId id="265"/>
            <p14:sldId id="264"/>
            <p14:sldId id="266"/>
            <p14:sldId id="267"/>
            <p14:sldId id="268"/>
            <p14:sldId id="298"/>
          </p14:sldIdLst>
        </p14:section>
        <p14:section name="VOC" id="{B5D1294F-543B-459C-A214-9FBD8BF87334}">
          <p14:sldIdLst>
            <p14:sldId id="309"/>
            <p14:sldId id="299"/>
            <p14:sldId id="271"/>
          </p14:sldIdLst>
        </p14:section>
        <p14:section name="고객" id="{21486791-591C-485A-B782-C7E8AD40DF39}">
          <p14:sldIdLst>
            <p14:sldId id="310"/>
            <p14:sldId id="300"/>
            <p14:sldId id="301"/>
          </p14:sldIdLst>
        </p14:section>
        <p14:section name="지점" id="{66D3C969-6F67-46FF-8488-F6CFF77EA621}">
          <p14:sldIdLst>
            <p14:sldId id="311"/>
            <p14:sldId id="302"/>
            <p14:sldId id="303"/>
          </p14:sldIdLst>
        </p14:section>
        <p14:section name="판매기록상세" id="{82B648EE-E10D-4DB5-9A88-AB844E9A16A9}">
          <p14:sldIdLst>
            <p14:sldId id="312"/>
            <p14:sldId id="304"/>
            <p14:sldId id="305"/>
          </p14:sldIdLst>
        </p14:section>
        <p14:section name="제품" id="{B0EAF611-8315-4078-995F-6979ED7543EC}">
          <p14:sldIdLst>
            <p14:sldId id="313"/>
            <p14:sldId id="306"/>
            <p14:sldId id="307"/>
          </p14:sldIdLst>
        </p14:section>
        <p14:section name="보고서" id="{88BD7AAA-0100-42D9-B3D2-04322499F395}">
          <p14:sldIdLst>
            <p14:sldId id="293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대시보드" id="{C9F08D2F-FBE4-42C1-A942-602088FBC762}">
          <p14:sldIdLst>
            <p14:sldId id="294"/>
            <p14:sldId id="270"/>
            <p14:sldId id="279"/>
            <p14:sldId id="280"/>
            <p14:sldId id="281"/>
            <p14:sldId id="282"/>
            <p14:sldId id="283"/>
          </p14:sldIdLst>
        </p14:section>
        <p14:section name="관리자" id="{1648A279-29F0-4734-A761-8BEB2F623824}">
          <p14:sldIdLst>
            <p14:sldId id="315"/>
            <p14:sldId id="316"/>
          </p14:sldIdLst>
        </p14:section>
        <p14:section name="관리자－지점" id="{3EEEC174-8BD8-4CE0-9458-4A466365B9AE}">
          <p14:sldIdLst>
            <p14:sldId id="295"/>
            <p14:sldId id="284"/>
          </p14:sldIdLst>
        </p14:section>
        <p14:section name="관리자－보고서，대시보드폴더" id="{8049B87A-A4C2-4537-820C-9F67FCD68E0A}">
          <p14:sldIdLst>
            <p14:sldId id="296"/>
            <p14:sldId id="285"/>
            <p14:sldId id="287"/>
            <p14:sldId id="288"/>
            <p14:sldId id="289"/>
          </p14:sldIdLst>
        </p14:section>
        <p14:section name="관리자－사용자등록" id="{834B493E-46C2-42A6-A57E-47538D4888D1}">
          <p14:sldIdLst>
            <p14:sldId id="297"/>
            <p14:sldId id="28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E7E7E7"/>
    <a:srgbClr val="E2BE00"/>
    <a:srgbClr val="CDEC14"/>
    <a:srgbClr val="FFFFFF"/>
    <a:srgbClr val="F9FF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C2E8-FA85-4F40-8677-D3B5F52D7A7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6327-93FA-4F13-8A71-4E0FE9AE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DA1A-462E-4A8F-2237-5E240671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9712C-396F-3077-914F-936A3A04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AF47C-C2C7-59A2-E582-C89854E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C25E4-C672-2E63-4EFD-A9A2C32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6B61-5127-2D12-22C7-E9CCB99F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D8AB-6B9C-3834-7AAC-1959DCB0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25F25-D562-33A6-2C9E-A3F88B6C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53B4-21DB-EF66-8654-1A3C3989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6FB4C-94FA-45B6-1C5A-D267E1BF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DAF37-5602-CA56-AC89-1965298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A88D5-491D-CFDC-87F3-579C062B0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7B85F-BDC8-AD8D-38E8-4F8B79D3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F52E2-4FA9-3621-27D5-B1A342D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36C79-70A9-ABE9-AA71-586D7A7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5D5AC-0ADA-70EE-7183-81991364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67A5-9C30-9C32-768B-BB4F9F46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F7887-7645-1276-7066-D4D206D7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9253-C021-70BE-33DC-EF14BEE5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D4219-6537-4A51-CA59-A2E31E62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65C30-657D-9EC1-5121-604F949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5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5983-29D9-DBD7-994D-B90F4598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0D8CC-4EE0-174F-5747-D1CE4878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406A-1E72-050C-87F5-14EF45D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A436-ED36-176D-7AE7-AD3D971D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D4E93-5A87-4714-7842-3251745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19C47-F468-5BBD-5AED-0DF6152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7FB5D-E58C-CB73-646A-EEBBFE27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50881-7D19-9088-73BD-E57F726F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156BC-8F47-9EA5-6F00-D52790B7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C225A-4772-D486-D5C3-527D965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EA9F6-7D7B-EFCC-2538-14EA721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AA9B-404C-3D69-23BF-7389E76A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D78C-5DB8-4644-0395-F56B4BC4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66388-3AC2-F38B-ED82-940D1F63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6F27A-066B-D44C-DADB-DBCE4DB9C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2C2011-E7E0-4619-D4E0-642B26F7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BDB0F-441D-BD53-ED96-150209C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B4BEA2-8FB5-25E2-EF0F-D6A5B46E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EABB1-54CC-3186-7C23-C04FF41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8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59B10-B291-3C8A-7AE7-CF3D64B9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911EA-9DCB-E06F-9115-A4CFA863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12B61-F985-44BD-54DD-34039D9A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0525-0E23-CC73-5877-B7C2BBE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D0A6BF-C6EC-D0F3-4D17-D3DA2C94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D464E-6CBF-722E-A189-DC54421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856B7-4DA6-2F8C-CB77-D3F05A5A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EF042-6A65-0392-A49D-AC791CEC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AC0D-C278-7A3D-9270-610EA673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942D5-2492-7075-6983-51900187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F06D3-CA67-7A27-C824-1A7BFB5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8F2F1-F5D9-9519-2444-A645F37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E5AA9-118B-54A2-0519-F11AFBA7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4C9D-2590-2CEE-2540-2DAFFFA9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F38B93-9791-C396-1533-BF5E82A0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2ACB-E419-925E-26FE-F89D89F9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7C6D5-572D-F97D-E6DB-246AEAEB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93AF2-5A0A-40DA-84F4-3F8E660D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8B12-32A2-5F51-6C3F-D4EF05FF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64F42-8974-712C-2209-A80058C6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6B016-372F-65B2-D146-6B92E111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41E1-B746-CB7D-BDC3-F13FAC6F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A46B-76A0-D67B-7EF9-F6A6C640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16CB-8DDD-DE08-E453-8781DC02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47.xml"/><Relationship Id="rId3" Type="http://schemas.openxmlformats.org/officeDocument/2006/relationships/slide" Target="slide5.xml"/><Relationship Id="rId7" Type="http://schemas.openxmlformats.org/officeDocument/2006/relationships/slide" Target="slide21.xml"/><Relationship Id="rId12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43.xml"/><Relationship Id="rId5" Type="http://schemas.openxmlformats.org/officeDocument/2006/relationships/slide" Target="slide15.xml"/><Relationship Id="rId15" Type="http://schemas.openxmlformats.org/officeDocument/2006/relationships/image" Target="../media/image1.png"/><Relationship Id="rId10" Type="http://schemas.openxmlformats.org/officeDocument/2006/relationships/slide" Target="slide36.xml"/><Relationship Id="rId4" Type="http://schemas.openxmlformats.org/officeDocument/2006/relationships/slide" Target="slide12.xml"/><Relationship Id="rId9" Type="http://schemas.openxmlformats.org/officeDocument/2006/relationships/slide" Target="slide27.xml"/><Relationship Id="rId1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9144000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70877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0E6E241-C0AE-6148-DF4F-BAC8E18A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3" y="1339273"/>
            <a:ext cx="7802936" cy="497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06" y="6508202"/>
            <a:ext cx="433018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10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대시보드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전체지점 현황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별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529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556260" y="1382082"/>
            <a:ext cx="7861989" cy="4977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0550" y="1164149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1EC32-F04F-3B71-1CFE-0273465D47EE}"/>
              </a:ext>
            </a:extLst>
          </p:cNvPr>
          <p:cNvSpPr/>
          <p:nvPr/>
        </p:nvSpPr>
        <p:spPr>
          <a:xfrm>
            <a:off x="615312" y="2080953"/>
            <a:ext cx="7713347" cy="4233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98F136-08B8-B565-624E-EA01C80A5025}"/>
              </a:ext>
            </a:extLst>
          </p:cNvPr>
          <p:cNvSpPr/>
          <p:nvPr/>
        </p:nvSpPr>
        <p:spPr>
          <a:xfrm>
            <a:off x="525722" y="1810755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C6ACF-F9D7-BA77-1D9E-11723BD15BC4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3931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1A3B32-6855-570C-3242-45C941E2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4" y="1339272"/>
            <a:ext cx="6890296" cy="500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7" y="6508202"/>
            <a:ext cx="414357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11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 err="1"/>
                        <a:t>필터기능입니다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댓글기능입니다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1143000" y="1339273"/>
            <a:ext cx="6736080" cy="500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975618" y="116414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3C6792-C74A-24D0-F1C6-69CAF467C49F}"/>
              </a:ext>
            </a:extLst>
          </p:cNvPr>
          <p:cNvSpPr/>
          <p:nvPr/>
        </p:nvSpPr>
        <p:spPr>
          <a:xfrm>
            <a:off x="1317572" y="5067299"/>
            <a:ext cx="6370320" cy="112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561DAA-5B10-5A41-38DF-7FBD4F65803B}"/>
              </a:ext>
            </a:extLst>
          </p:cNvPr>
          <p:cNvSpPr/>
          <p:nvPr/>
        </p:nvSpPr>
        <p:spPr>
          <a:xfrm>
            <a:off x="1150190" y="4804614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47C147-6F5B-1F2D-5B9A-2A21BEA2160A}"/>
              </a:ext>
            </a:extLst>
          </p:cNvPr>
          <p:cNvSpPr/>
          <p:nvPr/>
        </p:nvSpPr>
        <p:spPr>
          <a:xfrm>
            <a:off x="1310381" y="1543005"/>
            <a:ext cx="6370320" cy="510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E0F060D-3728-CB4E-D7CE-174EF722EBCB}"/>
              </a:ext>
            </a:extLst>
          </p:cNvPr>
          <p:cNvSpPr/>
          <p:nvPr/>
        </p:nvSpPr>
        <p:spPr>
          <a:xfrm>
            <a:off x="7513319" y="135357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7B03B-24AB-F763-4DFF-06CC066DF468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1401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VOC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EF82892F-038D-482A-AE55-C442EA14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339272"/>
            <a:ext cx="8435340" cy="5259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834" y="6508202"/>
            <a:ext cx="423490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13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보기 </a:t>
                      </a:r>
                      <a:r>
                        <a:rPr lang="ko-KR" altLang="en-US" sz="1800" dirty="0" err="1"/>
                        <a:t>고정핀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항목들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편집도구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2846035" y="1339271"/>
            <a:ext cx="361675" cy="35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714737" y="113307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10D37-92C3-8CB7-4439-709AB73B58CA}"/>
              </a:ext>
            </a:extLst>
          </p:cNvPr>
          <p:cNvSpPr/>
          <p:nvPr/>
        </p:nvSpPr>
        <p:spPr>
          <a:xfrm>
            <a:off x="1116295" y="2093651"/>
            <a:ext cx="209585" cy="26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A52E7C-0443-A581-4BF7-54AAF408066C}"/>
              </a:ext>
            </a:extLst>
          </p:cNvPr>
          <p:cNvSpPr/>
          <p:nvPr/>
        </p:nvSpPr>
        <p:spPr>
          <a:xfrm>
            <a:off x="984997" y="188162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87B5E3-CBBB-D119-CA58-32104DDDD0D9}"/>
              </a:ext>
            </a:extLst>
          </p:cNvPr>
          <p:cNvSpPr/>
          <p:nvPr/>
        </p:nvSpPr>
        <p:spPr>
          <a:xfrm>
            <a:off x="659166" y="2740256"/>
            <a:ext cx="8275250" cy="3834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EA70E-FD6E-21D1-2733-3203FF0B5BC9}"/>
              </a:ext>
            </a:extLst>
          </p:cNvPr>
          <p:cNvSpPr/>
          <p:nvPr/>
        </p:nvSpPr>
        <p:spPr>
          <a:xfrm>
            <a:off x="590785" y="256999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A0A7DD-9A4B-61C7-46D9-A86811442C97}"/>
              </a:ext>
            </a:extLst>
          </p:cNvPr>
          <p:cNvSpPr/>
          <p:nvPr/>
        </p:nvSpPr>
        <p:spPr>
          <a:xfrm>
            <a:off x="6791940" y="2345295"/>
            <a:ext cx="214247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A8DC2A-1E0E-CFCB-BB19-32D1BA12970B}"/>
              </a:ext>
            </a:extLst>
          </p:cNvPr>
          <p:cNvSpPr/>
          <p:nvPr/>
        </p:nvSpPr>
        <p:spPr>
          <a:xfrm>
            <a:off x="6580597" y="215428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2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F47E87B2-F2D8-972C-CBFE-1F540449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3" y="1339272"/>
            <a:ext cx="8338217" cy="5084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5314" y="6508202"/>
            <a:ext cx="461010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14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입력하는 곳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상담내역의 모든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기록들이 기록되는 곳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상담완료 버튼을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통해 상담을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완료합니다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647701" y="2357949"/>
            <a:ext cx="5448299" cy="2221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590785" y="21204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41568" y="283411"/>
            <a:ext cx="360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37633C-8043-B864-D1C1-C6DED0BABAA7}"/>
              </a:ext>
            </a:extLst>
          </p:cNvPr>
          <p:cNvSpPr/>
          <p:nvPr/>
        </p:nvSpPr>
        <p:spPr>
          <a:xfrm>
            <a:off x="6210300" y="2120441"/>
            <a:ext cx="2688102" cy="1005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B4455E-603B-4157-71C6-987771FD7E37}"/>
              </a:ext>
            </a:extLst>
          </p:cNvPr>
          <p:cNvSpPr/>
          <p:nvPr/>
        </p:nvSpPr>
        <p:spPr>
          <a:xfrm>
            <a:off x="6210300" y="3193473"/>
            <a:ext cx="2705100" cy="3085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5540BC-B8F9-DFB9-543B-5276C8A2C8CD}"/>
              </a:ext>
            </a:extLst>
          </p:cNvPr>
          <p:cNvSpPr/>
          <p:nvPr/>
        </p:nvSpPr>
        <p:spPr>
          <a:xfrm>
            <a:off x="6029413" y="190731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AAE43E-4E51-D2C4-0132-ACA033D92BE1}"/>
              </a:ext>
            </a:extLst>
          </p:cNvPr>
          <p:cNvSpPr/>
          <p:nvPr/>
        </p:nvSpPr>
        <p:spPr>
          <a:xfrm>
            <a:off x="6101509" y="313830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453A5-65C8-539D-9387-FDABEE2C56B5}"/>
              </a:ext>
            </a:extLst>
          </p:cNvPr>
          <p:cNvSpPr/>
          <p:nvPr/>
        </p:nvSpPr>
        <p:spPr>
          <a:xfrm>
            <a:off x="7787639" y="1524000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E5F89A-F098-CEB6-38E8-AD56A6A674D2}"/>
              </a:ext>
            </a:extLst>
          </p:cNvPr>
          <p:cNvSpPr/>
          <p:nvPr/>
        </p:nvSpPr>
        <p:spPr>
          <a:xfrm>
            <a:off x="7670995" y="1349197"/>
            <a:ext cx="233288" cy="2819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9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고객</a:t>
            </a:r>
          </a:p>
        </p:txBody>
      </p:sp>
    </p:spTree>
    <p:extLst>
      <p:ext uri="{BB962C8B-B14F-4D97-AF65-F5344CB8AC3E}">
        <p14:creationId xmlns:p14="http://schemas.microsoft.com/office/powerpoint/2010/main" val="338838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A2284F78-DE18-3B6C-9C07-76B83494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7" y="1339273"/>
            <a:ext cx="9075588" cy="5084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06" y="6508202"/>
            <a:ext cx="433018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16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15427" y="11933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032759" y="1376981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BFABB3-B2A5-3B7C-D393-4776102E8F09}"/>
              </a:ext>
            </a:extLst>
          </p:cNvPr>
          <p:cNvSpPr/>
          <p:nvPr/>
        </p:nvSpPr>
        <p:spPr>
          <a:xfrm>
            <a:off x="236220" y="2763820"/>
            <a:ext cx="8953500" cy="3659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00F8F1-1F5D-CFC6-482F-A4290C8D2A73}"/>
              </a:ext>
            </a:extLst>
          </p:cNvPr>
          <p:cNvSpPr/>
          <p:nvPr/>
        </p:nvSpPr>
        <p:spPr>
          <a:xfrm>
            <a:off x="104922" y="261788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9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D02A9477-B07B-AC00-A8CC-7E3869C4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" y="1376980"/>
            <a:ext cx="9099841" cy="44751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220" y="6508202"/>
            <a:ext cx="6711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17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판매기록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구매한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진행한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3898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97552" y="283411"/>
            <a:ext cx="355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74434" y="2283760"/>
            <a:ext cx="5821566" cy="157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B2152-8E8B-FC1F-2D17-7C40B0B22E66}"/>
              </a:ext>
            </a:extLst>
          </p:cNvPr>
          <p:cNvSpPr/>
          <p:nvPr/>
        </p:nvSpPr>
        <p:spPr>
          <a:xfrm>
            <a:off x="6273253" y="1894382"/>
            <a:ext cx="2946945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EC554-B270-AFE7-177C-99D5E0021DDC}"/>
              </a:ext>
            </a:extLst>
          </p:cNvPr>
          <p:cNvSpPr/>
          <p:nvPr/>
        </p:nvSpPr>
        <p:spPr>
          <a:xfrm>
            <a:off x="6273253" y="3185984"/>
            <a:ext cx="2946946" cy="131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95285-9619-E32B-58BF-FEB77F785A83}"/>
              </a:ext>
            </a:extLst>
          </p:cNvPr>
          <p:cNvSpPr/>
          <p:nvPr/>
        </p:nvSpPr>
        <p:spPr>
          <a:xfrm>
            <a:off x="6273251" y="4611747"/>
            <a:ext cx="2946947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120359" y="21378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FAFECC-1712-1B1D-E9B9-4370CF8FE3C8}"/>
              </a:ext>
            </a:extLst>
          </p:cNvPr>
          <p:cNvSpPr/>
          <p:nvPr/>
        </p:nvSpPr>
        <p:spPr>
          <a:xfrm>
            <a:off x="6141953" y="172261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B6B3FB-9EA3-A4E4-DB19-61D467C8ADE0}"/>
              </a:ext>
            </a:extLst>
          </p:cNvPr>
          <p:cNvSpPr/>
          <p:nvPr/>
        </p:nvSpPr>
        <p:spPr>
          <a:xfrm>
            <a:off x="6090332" y="30796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5754B2-4704-476D-D63D-32D3223035FC}"/>
              </a:ext>
            </a:extLst>
          </p:cNvPr>
          <p:cNvSpPr/>
          <p:nvPr/>
        </p:nvSpPr>
        <p:spPr>
          <a:xfrm>
            <a:off x="6090332" y="447825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3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지점</a:t>
            </a:r>
          </a:p>
        </p:txBody>
      </p:sp>
    </p:spTree>
    <p:extLst>
      <p:ext uri="{BB962C8B-B14F-4D97-AF65-F5344CB8AC3E}">
        <p14:creationId xmlns:p14="http://schemas.microsoft.com/office/powerpoint/2010/main" val="89047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F70E02BB-EAC7-C8D7-E7CF-557AB511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339272"/>
            <a:ext cx="9044940" cy="50081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380" y="6508202"/>
            <a:ext cx="53394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19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78890" y="283411"/>
            <a:ext cx="356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421381" y="1399841"/>
            <a:ext cx="39624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43367" y="119334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28F4B-E548-D567-E60B-0B29E8F0FBE0}"/>
              </a:ext>
            </a:extLst>
          </p:cNvPr>
          <p:cNvSpPr/>
          <p:nvPr/>
        </p:nvSpPr>
        <p:spPr>
          <a:xfrm>
            <a:off x="325842" y="2779060"/>
            <a:ext cx="8978177" cy="356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F14F-E867-3CDF-46E7-67C431D76156}"/>
              </a:ext>
            </a:extLst>
          </p:cNvPr>
          <p:cNvSpPr/>
          <p:nvPr/>
        </p:nvSpPr>
        <p:spPr>
          <a:xfrm>
            <a:off x="210312" y="26331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79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63A8-9CBC-9BC4-4188-558FB2C5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4" y="1147665"/>
            <a:ext cx="10364755" cy="502929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공통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세일즈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고객의 소리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고객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지점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판매기록상세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제품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보고서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대시보드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관리자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지점 관리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보고서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대시보드 폴더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사용자 등록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749BA-D5A7-9872-A0BE-6C9DE14E1C2D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3CBCE35D-3F2C-D930-4295-F116F9CD5BB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D8B45-1BB1-362A-CEF4-5943F853EB20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목차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28915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98C2A54-4A5B-D61C-BCB9-6CDEEBA7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" y="1339273"/>
            <a:ext cx="8988272" cy="4794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20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판매 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고객 목록들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지도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관련 필드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248262" y="283411"/>
            <a:ext cx="3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02445" y="1858904"/>
            <a:ext cx="5984994" cy="194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61249" y="174960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505CC-3A69-39DC-A12A-3BBAACFC5C94}"/>
              </a:ext>
            </a:extLst>
          </p:cNvPr>
          <p:cNvSpPr/>
          <p:nvPr/>
        </p:nvSpPr>
        <p:spPr>
          <a:xfrm>
            <a:off x="202444" y="3938780"/>
            <a:ext cx="5984995" cy="219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1F4E6B-903F-6CEE-EADC-5C974EE54013}"/>
              </a:ext>
            </a:extLst>
          </p:cNvPr>
          <p:cNvSpPr/>
          <p:nvPr/>
        </p:nvSpPr>
        <p:spPr>
          <a:xfrm>
            <a:off x="71147" y="385057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42ED14-7761-A1A3-0CBF-1007E66E4FFF}"/>
              </a:ext>
            </a:extLst>
          </p:cNvPr>
          <p:cNvSpPr/>
          <p:nvPr/>
        </p:nvSpPr>
        <p:spPr>
          <a:xfrm>
            <a:off x="6269162" y="1895532"/>
            <a:ext cx="2921555" cy="233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919E7C-4331-412F-E9E3-4036F3677ADD}"/>
              </a:ext>
            </a:extLst>
          </p:cNvPr>
          <p:cNvSpPr/>
          <p:nvPr/>
        </p:nvSpPr>
        <p:spPr>
          <a:xfrm>
            <a:off x="6269162" y="4297680"/>
            <a:ext cx="2921555" cy="1772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62CBDD-B46A-DC18-EBD8-9AF4154F6CB9}"/>
              </a:ext>
            </a:extLst>
          </p:cNvPr>
          <p:cNvSpPr/>
          <p:nvPr/>
        </p:nvSpPr>
        <p:spPr>
          <a:xfrm>
            <a:off x="8928121" y="179286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8F2BC4-59CC-4E2C-E865-9FDE693EAD46}"/>
              </a:ext>
            </a:extLst>
          </p:cNvPr>
          <p:cNvSpPr/>
          <p:nvPr/>
        </p:nvSpPr>
        <p:spPr>
          <a:xfrm>
            <a:off x="8965121" y="423247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7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7819053" y="3900195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1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A91FABB-64EC-C80D-4A12-A53262C5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4" y="3557480"/>
            <a:ext cx="8792963" cy="24991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ED01CA-2878-3DC4-35FD-703BAEF9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56" y="1338550"/>
            <a:ext cx="2417450" cy="18043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20" y="6508202"/>
            <a:ext cx="5949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22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판매기록상세는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탭 에서 보이지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않습니다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검색창을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검색창에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입력하세요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번으로 이동합니다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항목들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68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목록에서 </a:t>
                      </a:r>
                      <a:r>
                        <a:rPr lang="en-US" altLang="ko-KR" sz="1600" dirty="0"/>
                        <a:t>VOC</a:t>
                      </a:r>
                      <a:r>
                        <a:rPr lang="ko-KR" altLang="en-US" sz="1600" dirty="0"/>
                        <a:t>전용 목록보기가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존재합니다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7019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969968" y="283411"/>
            <a:ext cx="497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46FFAB-7A73-F5E8-2D5D-52B88B6A4A0B}"/>
              </a:ext>
            </a:extLst>
          </p:cNvPr>
          <p:cNvSpPr/>
          <p:nvPr/>
        </p:nvSpPr>
        <p:spPr>
          <a:xfrm>
            <a:off x="3448018" y="1338550"/>
            <a:ext cx="26259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51713" y="1214996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49DE8-5322-6487-8FC5-89F3DF95B170}"/>
              </a:ext>
            </a:extLst>
          </p:cNvPr>
          <p:cNvSpPr/>
          <p:nvPr/>
        </p:nvSpPr>
        <p:spPr>
          <a:xfrm>
            <a:off x="459487" y="4002581"/>
            <a:ext cx="2858748" cy="919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15A6BB-E592-EF34-415D-83AF9D9BD59D}"/>
              </a:ext>
            </a:extLst>
          </p:cNvPr>
          <p:cNvSpPr/>
          <p:nvPr/>
        </p:nvSpPr>
        <p:spPr>
          <a:xfrm>
            <a:off x="3514308" y="1764369"/>
            <a:ext cx="2101632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67E4E9-AA98-4C8E-F9FE-87F8EA87C8EF}"/>
              </a:ext>
            </a:extLst>
          </p:cNvPr>
          <p:cNvSpPr/>
          <p:nvPr/>
        </p:nvSpPr>
        <p:spPr>
          <a:xfrm>
            <a:off x="3349749" y="1630414"/>
            <a:ext cx="262595" cy="2373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7B2A9-18BB-A254-9428-4572268A52F6}"/>
              </a:ext>
            </a:extLst>
          </p:cNvPr>
          <p:cNvSpPr/>
          <p:nvPr/>
        </p:nvSpPr>
        <p:spPr>
          <a:xfrm>
            <a:off x="3514307" y="2633049"/>
            <a:ext cx="2130075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FCC5A1-E7A0-A03E-D0F4-C151F1F21671}"/>
              </a:ext>
            </a:extLst>
          </p:cNvPr>
          <p:cNvSpPr/>
          <p:nvPr/>
        </p:nvSpPr>
        <p:spPr>
          <a:xfrm>
            <a:off x="3327956" y="2490172"/>
            <a:ext cx="256319" cy="2373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DB4E35-86AC-8164-44DA-A1C4302DA384}"/>
              </a:ext>
            </a:extLst>
          </p:cNvPr>
          <p:cNvSpPr/>
          <p:nvPr/>
        </p:nvSpPr>
        <p:spPr>
          <a:xfrm>
            <a:off x="270538" y="3883911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3819-C329-405D-B991-939E5ADD0787}"/>
              </a:ext>
            </a:extLst>
          </p:cNvPr>
          <p:cNvSpPr/>
          <p:nvPr/>
        </p:nvSpPr>
        <p:spPr>
          <a:xfrm>
            <a:off x="169687" y="3568748"/>
            <a:ext cx="8798590" cy="248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9E3F39-3809-FF98-B480-FD040693AFDD}"/>
              </a:ext>
            </a:extLst>
          </p:cNvPr>
          <p:cNvSpPr/>
          <p:nvPr/>
        </p:nvSpPr>
        <p:spPr>
          <a:xfrm>
            <a:off x="46712" y="3405808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0DDD74-7D8D-AC0F-D2AF-F7614FC9BD3F}"/>
              </a:ext>
            </a:extLst>
          </p:cNvPr>
          <p:cNvSpPr/>
          <p:nvPr/>
        </p:nvSpPr>
        <p:spPr>
          <a:xfrm>
            <a:off x="4498442" y="1338550"/>
            <a:ext cx="1246964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5B4B1EC-D6CD-BDC7-BE2A-1255B66FFAEF}"/>
              </a:ext>
            </a:extLst>
          </p:cNvPr>
          <p:cNvSpPr/>
          <p:nvPr/>
        </p:nvSpPr>
        <p:spPr>
          <a:xfrm>
            <a:off x="4327314" y="1163010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337B36-114E-18FF-A31F-82E866C086D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498442" y="2925644"/>
            <a:ext cx="70540" cy="643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4E7C819D-4F76-AC9B-0B95-B3827CC2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8" y="1334610"/>
            <a:ext cx="8551562" cy="446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23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판매기록상세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895322" y="283411"/>
            <a:ext cx="50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79078" y="2578794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27087" y="243286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58DE8E-1CC8-B14E-DB98-B6CDFC21EA05}"/>
              </a:ext>
            </a:extLst>
          </p:cNvPr>
          <p:cNvSpPr/>
          <p:nvPr/>
        </p:nvSpPr>
        <p:spPr>
          <a:xfrm>
            <a:off x="379078" y="4283870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AE5FA6-3377-A1BB-3A52-44F6C1046DBD}"/>
              </a:ext>
            </a:extLst>
          </p:cNvPr>
          <p:cNvSpPr/>
          <p:nvPr/>
        </p:nvSpPr>
        <p:spPr>
          <a:xfrm>
            <a:off x="221110" y="418456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6117899" y="2104964"/>
            <a:ext cx="2759401" cy="191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6008206" y="195903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893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제품</a:t>
            </a:r>
          </a:p>
        </p:txBody>
      </p:sp>
    </p:spTree>
    <p:extLst>
      <p:ext uri="{BB962C8B-B14F-4D97-AF65-F5344CB8AC3E}">
        <p14:creationId xmlns:p14="http://schemas.microsoft.com/office/powerpoint/2010/main" val="406357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라인, 스크린샷이(가) 표시된 사진&#10;&#10;자동 생성된 설명">
            <a:extLst>
              <a:ext uri="{FF2B5EF4-FFF2-40B4-BE49-F238E27FC236}">
                <a16:creationId xmlns:a16="http://schemas.microsoft.com/office/drawing/2014/main" id="{E98FB5BC-877B-0849-3B1D-4A5A4664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7" y="1339273"/>
            <a:ext cx="8983980" cy="523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25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탭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406562" y="283411"/>
            <a:ext cx="354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3654143" y="1339273"/>
            <a:ext cx="422557" cy="38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3522845" y="10912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434EE-CBD4-01E7-70D6-CB6D65445D5B}"/>
              </a:ext>
            </a:extLst>
          </p:cNvPr>
          <p:cNvSpPr/>
          <p:nvPr/>
        </p:nvSpPr>
        <p:spPr>
          <a:xfrm>
            <a:off x="235675" y="2941320"/>
            <a:ext cx="8901221" cy="371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D17F3D-C1BD-FF51-97AD-08EB027A16BE}"/>
              </a:ext>
            </a:extLst>
          </p:cNvPr>
          <p:cNvSpPr/>
          <p:nvPr/>
        </p:nvSpPr>
        <p:spPr>
          <a:xfrm>
            <a:off x="152916" y="279538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7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D41B5F70-3023-129E-802C-525BC49F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39272"/>
            <a:ext cx="8564880" cy="50005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26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관련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제품의 판매기록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04246" y="283411"/>
            <a:ext cx="364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598523" y="2870893"/>
            <a:ext cx="2822857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495300" y="278292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34BF-4A42-5D1B-D496-08E4A062ACBF}"/>
              </a:ext>
            </a:extLst>
          </p:cNvPr>
          <p:cNvSpPr/>
          <p:nvPr/>
        </p:nvSpPr>
        <p:spPr>
          <a:xfrm>
            <a:off x="6294120" y="2215573"/>
            <a:ext cx="2766060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368116-24A9-FAB6-B6BB-CC8AB2E633E9}"/>
              </a:ext>
            </a:extLst>
          </p:cNvPr>
          <p:cNvSpPr/>
          <p:nvPr/>
        </p:nvSpPr>
        <p:spPr>
          <a:xfrm>
            <a:off x="6162822" y="20696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49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584164" y="3900195"/>
            <a:ext cx="17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234483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7" y="6508202"/>
            <a:ext cx="414357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28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17989"/>
              </p:ext>
            </p:extLst>
          </p:nvPr>
        </p:nvGraphicFramePr>
        <p:xfrm>
          <a:off x="9397453" y="1339273"/>
          <a:ext cx="264163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9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탭을　누르세요．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보고서가　저장된　모든　폴더가　보입니다．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사용자와　공유된　보고서　폴더를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7314D7F-ACAF-180F-0A72-26340254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2" y="1337242"/>
            <a:ext cx="8905932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EB000-886C-5C96-A00C-1BA9F81CE879}"/>
              </a:ext>
            </a:extLst>
          </p:cNvPr>
          <p:cNvSpPr/>
          <p:nvPr/>
        </p:nvSpPr>
        <p:spPr>
          <a:xfrm>
            <a:off x="1567190" y="1677135"/>
            <a:ext cx="606843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67D28B-483B-3825-132C-DFBD8B2361CC}"/>
              </a:ext>
            </a:extLst>
          </p:cNvPr>
          <p:cNvSpPr/>
          <p:nvPr/>
        </p:nvSpPr>
        <p:spPr>
          <a:xfrm>
            <a:off x="259573" y="4813220"/>
            <a:ext cx="869432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F2E82D-3E38-0E8E-AC1F-C09047336BEA}"/>
              </a:ext>
            </a:extLst>
          </p:cNvPr>
          <p:cNvSpPr/>
          <p:nvPr/>
        </p:nvSpPr>
        <p:spPr>
          <a:xfrm>
            <a:off x="1129004" y="3052180"/>
            <a:ext cx="7921689" cy="540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9440-1BB1-3979-1504-821D66C70638}"/>
              </a:ext>
            </a:extLst>
          </p:cNvPr>
          <p:cNvSpPr/>
          <p:nvPr/>
        </p:nvSpPr>
        <p:spPr>
          <a:xfrm>
            <a:off x="1146705" y="141319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10D73F-3693-2361-1A2D-BF3D0EEB1844}"/>
              </a:ext>
            </a:extLst>
          </p:cNvPr>
          <p:cNvSpPr/>
          <p:nvPr/>
        </p:nvSpPr>
        <p:spPr>
          <a:xfrm>
            <a:off x="27623" y="43782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24608F-19F2-3C84-7A07-8ACFC74E2E35}"/>
              </a:ext>
            </a:extLst>
          </p:cNvPr>
          <p:cNvSpPr/>
          <p:nvPr/>
        </p:nvSpPr>
        <p:spPr>
          <a:xfrm>
            <a:off x="8715872" y="261719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53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6DE085-2B8A-0F00-B520-892965DD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4308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967" y="6508202"/>
            <a:ext cx="414357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29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1141542" y="2788621"/>
            <a:ext cx="7946474" cy="1783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7512618" y="2162178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70888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폴더에　저장된　보고서들을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보고서를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8005664" y="2281401"/>
            <a:ext cx="755781" cy="364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648496" y="278862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355D5-A9DA-BD0C-22DB-C33136000E22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421141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9097346" y="3900195"/>
            <a:ext cx="12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1553071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C5E215-E444-55A4-628D-E95FF67E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1357542"/>
            <a:ext cx="8898026" cy="52170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29" y="6508202"/>
            <a:ext cx="395695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30</a:t>
            </a:fld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2353685" y="349494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8784"/>
              </p:ext>
            </p:extLst>
          </p:nvPr>
        </p:nvGraphicFramePr>
        <p:xfrm>
          <a:off x="9397453" y="1339273"/>
          <a:ext cx="2641630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사용할　범주를　선택해주세요．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　할　유형을　선택해주세요．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유형을　선택한　뒤　보고서　시작　버튼을　눌러주세요．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2452634" y="3958937"/>
            <a:ext cx="4004150" cy="193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A8124E-E222-DE1A-CECE-F343B3283625}"/>
              </a:ext>
            </a:extLst>
          </p:cNvPr>
          <p:cNvSpPr/>
          <p:nvPr/>
        </p:nvSpPr>
        <p:spPr>
          <a:xfrm>
            <a:off x="777549" y="3246987"/>
            <a:ext cx="1443137" cy="268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A1A66C-727F-589E-6CF0-D7DEE5B2E7A5}"/>
              </a:ext>
            </a:extLst>
          </p:cNvPr>
          <p:cNvSpPr/>
          <p:nvPr/>
        </p:nvSpPr>
        <p:spPr>
          <a:xfrm>
            <a:off x="458326" y="285224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7034D-74D4-7F57-4DC3-07F21810E3D8}"/>
              </a:ext>
            </a:extLst>
          </p:cNvPr>
          <p:cNvSpPr/>
          <p:nvPr/>
        </p:nvSpPr>
        <p:spPr>
          <a:xfrm>
            <a:off x="6665249" y="3838454"/>
            <a:ext cx="715266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9BD3B80-3531-1C32-1B20-53FC01BD8270}"/>
              </a:ext>
            </a:extLst>
          </p:cNvPr>
          <p:cNvSpPr/>
          <p:nvPr/>
        </p:nvSpPr>
        <p:spPr>
          <a:xfrm>
            <a:off x="7423927" y="358899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4C114-A027-5592-F4F9-07869FE93A9A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84673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5904A8-E099-80F1-78B2-809220C9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3927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6" y="6508202"/>
            <a:ext cx="582308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31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445885" y="2558879"/>
            <a:ext cx="1420237" cy="1863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924108" y="237034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84237"/>
              </p:ext>
            </p:extLst>
          </p:nvPr>
        </p:nvGraphicFramePr>
        <p:xfrm>
          <a:off x="9397453" y="1339273"/>
          <a:ext cx="2641630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보고서에서　나타날　데이터에　필터를　걸어줍니다．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　중인　보고서의　미리보기가　나타납니다．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　중인　보고서의　변동　사항을　실시간으로　확인합니다．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8005664" y="2525360"/>
            <a:ext cx="1113504" cy="250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257349" y="212287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AD0A7C-A3B5-EDE3-E01B-96AE45878253}"/>
              </a:ext>
            </a:extLst>
          </p:cNvPr>
          <p:cNvSpPr/>
          <p:nvPr/>
        </p:nvSpPr>
        <p:spPr>
          <a:xfrm>
            <a:off x="1924108" y="2815321"/>
            <a:ext cx="7195059" cy="3715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D90712-C6C7-5A47-A095-C887048ED35A}"/>
              </a:ext>
            </a:extLst>
          </p:cNvPr>
          <p:cNvSpPr/>
          <p:nvPr/>
        </p:nvSpPr>
        <p:spPr>
          <a:xfrm>
            <a:off x="7585179" y="227965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43565-22D1-52DF-DF40-2012CB8E8A69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98584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40E780-0AB1-06DC-7C19-32EDC30A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3927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016" y="6508202"/>
            <a:ext cx="582308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32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445886" y="2558879"/>
            <a:ext cx="1364254" cy="3226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2112643" y="36747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93830"/>
              </p:ext>
            </p:extLst>
          </p:nvPr>
        </p:nvGraphicFramePr>
        <p:xfrm>
          <a:off x="9397453" y="1339273"/>
          <a:ext cx="2641630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　할　필드를　추가합니다．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그룹　</a:t>
                      </a:r>
                      <a:r>
                        <a:rPr lang="ko-KR" altLang="en-US" dirty="0" err="1"/>
                        <a:t>행，열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－추가한　필드를　그룹화합니다．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1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그룹　필드의　그룹화　기준을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보고서의　보기　옵션을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차트를　추가합니다．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97770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257349" y="212287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AD0A7C-A3B5-EDE3-E01B-96AE45878253}"/>
              </a:ext>
            </a:extLst>
          </p:cNvPr>
          <p:cNvSpPr/>
          <p:nvPr/>
        </p:nvSpPr>
        <p:spPr>
          <a:xfrm>
            <a:off x="2301179" y="4110587"/>
            <a:ext cx="1673662" cy="1739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DDEBDE-28DE-9F41-254B-547852569781}"/>
              </a:ext>
            </a:extLst>
          </p:cNvPr>
          <p:cNvSpPr/>
          <p:nvPr/>
        </p:nvSpPr>
        <p:spPr>
          <a:xfrm>
            <a:off x="1885909" y="6356691"/>
            <a:ext cx="2340858" cy="213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F3D04E-804F-6652-2FE0-DC013F43B1B7}"/>
              </a:ext>
            </a:extLst>
          </p:cNvPr>
          <p:cNvSpPr/>
          <p:nvPr/>
        </p:nvSpPr>
        <p:spPr>
          <a:xfrm>
            <a:off x="1433069" y="613691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DF24B-5504-C6A4-9E94-020397A818DA}"/>
              </a:ext>
            </a:extLst>
          </p:cNvPr>
          <p:cNvSpPr/>
          <p:nvPr/>
        </p:nvSpPr>
        <p:spPr>
          <a:xfrm>
            <a:off x="5907464" y="208095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4F68A6-BD96-DF7D-8926-C50811E74CF1}"/>
              </a:ext>
            </a:extLst>
          </p:cNvPr>
          <p:cNvSpPr/>
          <p:nvPr/>
        </p:nvSpPr>
        <p:spPr>
          <a:xfrm>
            <a:off x="6367261" y="2162608"/>
            <a:ext cx="724004" cy="29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74DBE-4CD0-FA7C-C1C9-BD2CF35735A2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968613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15BC3EC-7DB2-82C8-8987-CF9CDA80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50735"/>
            <a:ext cx="8905932" cy="52238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669" y="6508202"/>
            <a:ext cx="535655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33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7124989" y="3210988"/>
            <a:ext cx="1888381" cy="308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6936454" y="273294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69218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원하는　차트의　유형과　차트　특성을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0D39E9-AFB7-0C42-B9DA-F617D43EA4A1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13527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640A99B-2168-25B8-7DCC-0CAA98BB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53936"/>
            <a:ext cx="8905932" cy="5223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06" y="6508202"/>
            <a:ext cx="433018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34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1649843" y="2921740"/>
            <a:ext cx="6141218" cy="466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227135" y="296645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37317"/>
              </p:ext>
            </p:extLst>
          </p:nvPr>
        </p:nvGraphicFramePr>
        <p:xfrm>
          <a:off x="9397453" y="1339273"/>
          <a:ext cx="264163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고유　이름을　작성합니다．　영어로　</a:t>
                      </a:r>
                      <a:r>
                        <a:rPr lang="ko-KR" altLang="en-US" dirty="0" err="1"/>
                        <a:t>작성해야하며</a:t>
                      </a:r>
                      <a:r>
                        <a:rPr lang="ko-KR" altLang="en-US" dirty="0"/>
                        <a:t>　중복　될　수　없습니다．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설명을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저장할　폴더를　지정합니다．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801870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1B63D3F-790A-7814-C4E2-84044822D11A}"/>
              </a:ext>
            </a:extLst>
          </p:cNvPr>
          <p:cNvSpPr/>
          <p:nvPr/>
        </p:nvSpPr>
        <p:spPr>
          <a:xfrm>
            <a:off x="1227134" y="506690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DDA18-7A7E-9A1A-175C-23FC44F0DDB6}"/>
              </a:ext>
            </a:extLst>
          </p:cNvPr>
          <p:cNvSpPr/>
          <p:nvPr/>
        </p:nvSpPr>
        <p:spPr>
          <a:xfrm>
            <a:off x="1649843" y="5005692"/>
            <a:ext cx="6141218" cy="50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84CA-1673-3BAC-A9F0-E325202C523E}"/>
              </a:ext>
            </a:extLst>
          </p:cNvPr>
          <p:cNvSpPr/>
          <p:nvPr/>
        </p:nvSpPr>
        <p:spPr>
          <a:xfrm>
            <a:off x="1649843" y="3511311"/>
            <a:ext cx="6141218" cy="466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257062-ECA7-0569-5029-8D92D9F44D79}"/>
              </a:ext>
            </a:extLst>
          </p:cNvPr>
          <p:cNvSpPr/>
          <p:nvPr/>
        </p:nvSpPr>
        <p:spPr>
          <a:xfrm>
            <a:off x="1227135" y="355602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F0C8F7-DA54-F146-D639-7DA976084CAC}"/>
              </a:ext>
            </a:extLst>
          </p:cNvPr>
          <p:cNvSpPr/>
          <p:nvPr/>
        </p:nvSpPr>
        <p:spPr>
          <a:xfrm>
            <a:off x="1649843" y="4078216"/>
            <a:ext cx="6141218" cy="792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3BDE84-E07A-9E93-C18C-53D313CCDD2A}"/>
              </a:ext>
            </a:extLst>
          </p:cNvPr>
          <p:cNvSpPr/>
          <p:nvPr/>
        </p:nvSpPr>
        <p:spPr>
          <a:xfrm>
            <a:off x="1227134" y="428586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F67C-8796-2BFD-FCEA-02C94F30B7BC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968083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6F3DD6-FC65-0843-FB6D-1504469B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39273"/>
            <a:ext cx="8905932" cy="523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05" y="6508202"/>
            <a:ext cx="515777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35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57349" y="2147298"/>
            <a:ext cx="8905932" cy="4427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6116414" y="224236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51"/>
              </p:ext>
            </p:extLst>
          </p:nvPr>
        </p:nvGraphicFramePr>
        <p:xfrm>
          <a:off x="9397453" y="1339273"/>
          <a:ext cx="2641630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완성된　보고서　화면을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필드　편집을　활성화하여　현재　페이지에서　필드를　편집　할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1B63D3F-790A-7814-C4E2-84044822D11A}"/>
              </a:ext>
            </a:extLst>
          </p:cNvPr>
          <p:cNvSpPr/>
          <p:nvPr/>
        </p:nvSpPr>
        <p:spPr>
          <a:xfrm>
            <a:off x="257349" y="169244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5F8D8-444D-D39D-0A66-C414816ED65D}"/>
              </a:ext>
            </a:extLst>
          </p:cNvPr>
          <p:cNvSpPr/>
          <p:nvPr/>
        </p:nvSpPr>
        <p:spPr>
          <a:xfrm>
            <a:off x="6587412" y="2251838"/>
            <a:ext cx="936171" cy="367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CBF48-C134-D6C6-5FF2-4EC0391B5E97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009757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584164" y="3900195"/>
            <a:ext cx="17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1862633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F06135-034D-3F54-E082-4EB0D69D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37242"/>
            <a:ext cx="8905932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37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080727" y="1646875"/>
            <a:ext cx="662474" cy="433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660242" y="148673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65631"/>
              </p:ext>
            </p:extLst>
          </p:nvPr>
        </p:nvGraphicFramePr>
        <p:xfrm>
          <a:off x="9397453" y="1339273"/>
          <a:ext cx="264163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탭을　누르세요．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대시보드가　저장된　모든　폴더가　보입니다．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사용자와　공유된　대시보드　폴더를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AFC7B80-279D-0075-2C65-1BAEB3019AD7}"/>
              </a:ext>
            </a:extLst>
          </p:cNvPr>
          <p:cNvSpPr/>
          <p:nvPr/>
        </p:nvSpPr>
        <p:spPr>
          <a:xfrm>
            <a:off x="259572" y="4495822"/>
            <a:ext cx="925416" cy="38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D4B12A-70C7-C693-0C91-3BC6FBACD919}"/>
              </a:ext>
            </a:extLst>
          </p:cNvPr>
          <p:cNvSpPr/>
          <p:nvPr/>
        </p:nvSpPr>
        <p:spPr>
          <a:xfrm>
            <a:off x="50153" y="408611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1186302" y="3051110"/>
            <a:ext cx="7892383" cy="559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8701614" y="263207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82CE2C7-9594-9EBE-A581-9EE1AA5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2"/>
            <a:ext cx="8926816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38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7923165" y="2294971"/>
            <a:ext cx="691629" cy="337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37817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폴더에　저장된　대시보드들을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대시보드를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1186302" y="2787874"/>
            <a:ext cx="789238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7502680" y="208851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765817" y="278787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F3CEF-9F29-16FD-55FA-D723E6F90D82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50288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315D7E-7BBE-359B-5F14-63E3EFDE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2"/>
            <a:ext cx="8926816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39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929812" y="4582157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24965"/>
              </p:ext>
            </p:extLst>
          </p:nvPr>
        </p:nvGraphicFramePr>
        <p:xfrm>
          <a:off x="9397453" y="1339273"/>
          <a:ext cx="264163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설명을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저장할　폴더를　지정합니다．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929812" y="3304229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2418652" y="467606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2417336" y="330422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0445EF-1965-B487-30C1-DAF56EF5426B}"/>
              </a:ext>
            </a:extLst>
          </p:cNvPr>
          <p:cNvSpPr/>
          <p:nvPr/>
        </p:nvSpPr>
        <p:spPr>
          <a:xfrm>
            <a:off x="2929812" y="3943193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FFD75A-410D-23C1-A5CC-E9AF4224A714}"/>
              </a:ext>
            </a:extLst>
          </p:cNvPr>
          <p:cNvSpPr/>
          <p:nvPr/>
        </p:nvSpPr>
        <p:spPr>
          <a:xfrm>
            <a:off x="2417336" y="397670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87A8-325E-D73B-A5AC-7EEF7B612D28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6895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256816-885C-CD89-218D-177ED1DD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6" y="1416118"/>
            <a:ext cx="2899411" cy="50920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591D57-DED4-4236-5965-A50B6A5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71" y="5383763"/>
            <a:ext cx="5880495" cy="11049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99382D-A87A-3C30-6E1A-020F46EA6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87" y="1400374"/>
            <a:ext cx="5880495" cy="11659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6DF4B7-B36F-AC47-CCA6-546626BB7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086" y="3238189"/>
            <a:ext cx="5880495" cy="1082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8417593" y="283411"/>
            <a:ext cx="35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공통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17990"/>
              </p:ext>
            </p:extLst>
          </p:nvPr>
        </p:nvGraphicFramePr>
        <p:xfrm>
          <a:off x="9397453" y="1339273"/>
          <a:ext cx="264163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부여 받은 사용자 이름과 암호를 입력하여 로그인하세요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세일즈 사용자의 로그인 화면입니다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고객의 소리 사용자의 로그인 화면입니다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관리자 사용자의 로그인 화면입니다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998376" y="2874320"/>
            <a:ext cx="1408922" cy="1287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2967990" y="1051220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D1003-FFD4-40BD-4115-F3CD2309CD23}"/>
              </a:ext>
            </a:extLst>
          </p:cNvPr>
          <p:cNvSpPr/>
          <p:nvPr/>
        </p:nvSpPr>
        <p:spPr>
          <a:xfrm>
            <a:off x="3135085" y="1458245"/>
            <a:ext cx="5880495" cy="1108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4BB637-E809-FE56-AD86-F287606FFB06}"/>
              </a:ext>
            </a:extLst>
          </p:cNvPr>
          <p:cNvSpPr/>
          <p:nvPr/>
        </p:nvSpPr>
        <p:spPr>
          <a:xfrm>
            <a:off x="3118630" y="3267563"/>
            <a:ext cx="5880495" cy="1052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F08E33-B9D6-E9EB-A157-23622A4F9B6D}"/>
              </a:ext>
            </a:extLst>
          </p:cNvPr>
          <p:cNvSpPr/>
          <p:nvPr/>
        </p:nvSpPr>
        <p:spPr>
          <a:xfrm>
            <a:off x="3153745" y="5378478"/>
            <a:ext cx="5899157" cy="110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553B7A-A602-B6CC-6454-2C983D118CCD}"/>
              </a:ext>
            </a:extLst>
          </p:cNvPr>
          <p:cNvSpPr/>
          <p:nvPr/>
        </p:nvSpPr>
        <p:spPr>
          <a:xfrm>
            <a:off x="666730" y="2634678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91BC12A-CBC2-C96C-7DAC-8EB0C1894451}"/>
              </a:ext>
            </a:extLst>
          </p:cNvPr>
          <p:cNvSpPr/>
          <p:nvPr/>
        </p:nvSpPr>
        <p:spPr>
          <a:xfrm>
            <a:off x="2951027" y="4996425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D1BA982-AA31-AF6F-C80D-C61D6ECEB39B}"/>
              </a:ext>
            </a:extLst>
          </p:cNvPr>
          <p:cNvSpPr/>
          <p:nvPr/>
        </p:nvSpPr>
        <p:spPr>
          <a:xfrm>
            <a:off x="2967704" y="2859370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24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AB523EC-3D9D-B18D-859F-6F7DAA21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1"/>
            <a:ext cx="8926816" cy="5237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40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05829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＋위젯　버튼을　클릭합니다．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구성 요소로　사용　할　보고서를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276669" y="3670176"/>
            <a:ext cx="6288833" cy="41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1831623" y="369117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CFFEC-6619-7BBF-6705-7C00B0F23E9B}"/>
              </a:ext>
            </a:extLst>
          </p:cNvPr>
          <p:cNvSpPr/>
          <p:nvPr/>
        </p:nvSpPr>
        <p:spPr>
          <a:xfrm>
            <a:off x="6438122" y="1984445"/>
            <a:ext cx="645234" cy="41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5945076" y="198444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F10B5-94B3-BB8C-C132-A3367D114927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569722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4F6AC-837B-F585-B996-34CEDD72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1"/>
            <a:ext cx="8926816" cy="52370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41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67150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구성 요소를　원하는　스타일로　</a:t>
                      </a:r>
                      <a:r>
                        <a:rPr lang="ko-KR" altLang="en-US" dirty="0" err="1"/>
                        <a:t>커스텀합니다</a:t>
                      </a:r>
                      <a:r>
                        <a:rPr lang="ko-KR" altLang="en-US" dirty="0"/>
                        <a:t>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491274" y="2822633"/>
            <a:ext cx="4376058" cy="2953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020159" y="28226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18D20-9F6B-5FDD-821C-12A1CF8C5EB6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99436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D227C2-BE96-238A-EABA-E7789950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0"/>
            <a:ext cx="8926816" cy="5237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42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59861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완성된　대시보드　화면을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38687" y="2076409"/>
            <a:ext cx="8926815" cy="449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38687" y="162256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AF4C7-A0A5-8CFA-3650-437DA1EFFB3E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8918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640147" y="3900195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7970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3FE483-3A29-B006-60E6-DFA7603E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2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67127" y="283411"/>
            <a:ext cx="43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관리자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44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65951"/>
              </p:ext>
            </p:extLst>
          </p:nvPr>
        </p:nvGraphicFramePr>
        <p:xfrm>
          <a:off x="9397453" y="1339273"/>
          <a:ext cx="264163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관리자 탭을 누르세요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전체지점 대시보드를 볼 수 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VOC </a:t>
                      </a:r>
                      <a:r>
                        <a:rPr lang="ko-KR" altLang="en-US" dirty="0"/>
                        <a:t>대시보드를 볼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914401" y="1541933"/>
            <a:ext cx="261256" cy="298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445885" y="139497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276B-3468-EBF0-B5AF-3CE2F2EF6504}"/>
              </a:ext>
            </a:extLst>
          </p:cNvPr>
          <p:cNvSpPr/>
          <p:nvPr/>
        </p:nvSpPr>
        <p:spPr>
          <a:xfrm>
            <a:off x="286211" y="2298808"/>
            <a:ext cx="4360433" cy="427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CAFA37-CA48-624A-1AD4-1E40266FAC18}"/>
              </a:ext>
            </a:extLst>
          </p:cNvPr>
          <p:cNvSpPr/>
          <p:nvPr/>
        </p:nvSpPr>
        <p:spPr>
          <a:xfrm>
            <a:off x="50151" y="18278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857321-DBBE-C396-1BDC-8A764A954292}"/>
              </a:ext>
            </a:extLst>
          </p:cNvPr>
          <p:cNvSpPr/>
          <p:nvPr/>
        </p:nvSpPr>
        <p:spPr>
          <a:xfrm>
            <a:off x="4646644" y="18278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F2009D-4DB3-23C6-E6E2-3E5E71A29C93}"/>
              </a:ext>
            </a:extLst>
          </p:cNvPr>
          <p:cNvSpPr/>
          <p:nvPr/>
        </p:nvSpPr>
        <p:spPr>
          <a:xfrm>
            <a:off x="4770783" y="2298808"/>
            <a:ext cx="4251919" cy="427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02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7175241" y="3900195"/>
            <a:ext cx="312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지점관리</a:t>
            </a:r>
          </a:p>
        </p:txBody>
      </p:sp>
    </p:spTree>
    <p:extLst>
      <p:ext uri="{BB962C8B-B14F-4D97-AF65-F5344CB8AC3E}">
        <p14:creationId xmlns:p14="http://schemas.microsoft.com/office/powerpoint/2010/main" val="4294102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4506218-4537-9379-6377-AB60897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1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67127" y="283411"/>
            <a:ext cx="43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관리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46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42576"/>
              </p:ext>
            </p:extLst>
          </p:nvPr>
        </p:nvGraphicFramePr>
        <p:xfrm>
          <a:off x="9397453" y="1339273"/>
          <a:ext cx="2641630" cy="357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존재하는　지점을　보여줍니다．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지점을　새로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DbPeriod"/>
                      </a:pPr>
                      <a:r>
                        <a:rPr lang="ko-KR" altLang="en-US" dirty="0"/>
                        <a:t>지점　정보를　편집합니다．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２．지점을　삭제합니다．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32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３．지점의　소유자를　변경합니다．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85708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38687" y="2076410"/>
            <a:ext cx="8926815" cy="367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38687" y="162256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276B-3468-EBF0-B5AF-3CE2F2EF6504}"/>
              </a:ext>
            </a:extLst>
          </p:cNvPr>
          <p:cNvSpPr/>
          <p:nvPr/>
        </p:nvSpPr>
        <p:spPr>
          <a:xfrm>
            <a:off x="6550091" y="2167106"/>
            <a:ext cx="696416" cy="370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CAFA37-CA48-624A-1AD4-1E40266FAC18}"/>
              </a:ext>
            </a:extLst>
          </p:cNvPr>
          <p:cNvSpPr/>
          <p:nvPr/>
        </p:nvSpPr>
        <p:spPr>
          <a:xfrm>
            <a:off x="6096000" y="216710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857321-DBBE-C396-1BDC-8A764A954292}"/>
              </a:ext>
            </a:extLst>
          </p:cNvPr>
          <p:cNvSpPr/>
          <p:nvPr/>
        </p:nvSpPr>
        <p:spPr>
          <a:xfrm>
            <a:off x="7843466" y="305192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F2009D-4DB3-23C6-E6E2-3E5E71A29C93}"/>
              </a:ext>
            </a:extLst>
          </p:cNvPr>
          <p:cNvSpPr/>
          <p:nvPr/>
        </p:nvSpPr>
        <p:spPr>
          <a:xfrm>
            <a:off x="8298023" y="3135087"/>
            <a:ext cx="696687" cy="1147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4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5505061" y="3900195"/>
            <a:ext cx="479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보고서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대시보드 폴더</a:t>
            </a:r>
          </a:p>
        </p:txBody>
      </p:sp>
    </p:spTree>
    <p:extLst>
      <p:ext uri="{BB962C8B-B14F-4D97-AF65-F5344CB8AC3E}">
        <p14:creationId xmlns:p14="http://schemas.microsoft.com/office/powerpoint/2010/main" val="4056574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728ED01-B3F4-D814-47BD-03A3445C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3829495"/>
            <a:ext cx="8926815" cy="2755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F523D-889C-E529-97C1-2C005BAD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7" y="1336604"/>
            <a:ext cx="8926815" cy="2540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48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54739"/>
              </p:ext>
            </p:extLst>
          </p:nvPr>
        </p:nvGraphicFramePr>
        <p:xfrm>
          <a:off x="9397453" y="1339273"/>
          <a:ext cx="264163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보고서，대시보드</a:t>
                      </a:r>
                      <a:r>
                        <a:rPr lang="ko-KR" altLang="en-US" dirty="0"/>
                        <a:t>　탭에서　새　폴더　생성　버튼을　클릭합니다．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8287506" y="2282152"/>
            <a:ext cx="483269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7867019" y="228215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688767-5C24-FDAA-40FC-88D8EE4C56C0}"/>
              </a:ext>
            </a:extLst>
          </p:cNvPr>
          <p:cNvSpPr/>
          <p:nvPr/>
        </p:nvSpPr>
        <p:spPr>
          <a:xfrm>
            <a:off x="8287506" y="4855197"/>
            <a:ext cx="483269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81291F-D270-9F1C-0D5D-8017BAA0C49D}"/>
              </a:ext>
            </a:extLst>
          </p:cNvPr>
          <p:cNvSpPr/>
          <p:nvPr/>
        </p:nvSpPr>
        <p:spPr>
          <a:xfrm>
            <a:off x="7867019" y="485519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88F2-DCF5-FC2A-1146-F082727293D7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생성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900364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F977F11-57EE-78F0-D35F-8B0307F9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52076"/>
            <a:ext cx="8926815" cy="52225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49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33081"/>
              </p:ext>
            </p:extLst>
          </p:nvPr>
        </p:nvGraphicFramePr>
        <p:xfrm>
          <a:off x="9397453" y="1339273"/>
          <a:ext cx="2641630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고유　이름을　작성합니다．　영어로　</a:t>
                      </a:r>
                      <a:r>
                        <a:rPr lang="ko-KR" altLang="en-US" dirty="0" err="1"/>
                        <a:t>작성해야하며</a:t>
                      </a:r>
                      <a:r>
                        <a:rPr lang="ko-KR" altLang="en-US" dirty="0"/>
                        <a:t>　중복　될　수　없습니다．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2875645" y="3240463"/>
            <a:ext cx="3665113" cy="61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2388028" y="335243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2875645" y="3954732"/>
            <a:ext cx="3665113" cy="61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2388028" y="406670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4E27E-6A9C-20CC-7CF5-442E6899DB96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생성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9802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108302" y="3900195"/>
            <a:ext cx="2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고객의 소리</a:t>
            </a:r>
          </a:p>
        </p:txBody>
      </p:sp>
    </p:spTree>
    <p:extLst>
      <p:ext uri="{BB962C8B-B14F-4D97-AF65-F5344CB8AC3E}">
        <p14:creationId xmlns:p14="http://schemas.microsoft.com/office/powerpoint/2010/main" val="1341731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4EFCF91-EB2D-271F-7C4A-78F75B38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8012"/>
            <a:ext cx="8926815" cy="52365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76457" y="283411"/>
            <a:ext cx="43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공유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50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5979"/>
              </p:ext>
            </p:extLst>
          </p:nvPr>
        </p:nvGraphicFramePr>
        <p:xfrm>
          <a:off x="9397453" y="1339273"/>
          <a:ext cx="264163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생성된　폴더를　볼　수　있습니다．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공유를　선택하세요．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328388" y="2080953"/>
            <a:ext cx="8837114" cy="4493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238687" y="1591148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8350898" y="2822633"/>
            <a:ext cx="597158" cy="28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7857851" y="277632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409084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52FB749-AB39-BCE8-9F6B-09B9A8FE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09" y="1300304"/>
            <a:ext cx="4312669" cy="5274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12B865-CF1C-AC93-0EB1-D3C6344C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7" y="1300303"/>
            <a:ext cx="4641224" cy="52742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51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3163"/>
              </p:ext>
            </p:extLst>
          </p:nvPr>
        </p:nvGraphicFramePr>
        <p:xfrm>
          <a:off x="9397453" y="1339273"/>
          <a:ext cx="2641630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공유　대상을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대상을　검색하세요．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대상자의　권한을　설정하세요．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　대상을　추가하세요．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50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공유된　사용자와　할당된　권한을　확인　할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11736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304601" y="2575855"/>
            <a:ext cx="4483884" cy="1968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116065" y="208095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7815044" y="3286769"/>
            <a:ext cx="1291634" cy="157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4913622" y="28226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50D5CF-D7C8-2C67-DC08-7816A54821FE}"/>
              </a:ext>
            </a:extLst>
          </p:cNvPr>
          <p:cNvSpPr/>
          <p:nvPr/>
        </p:nvSpPr>
        <p:spPr>
          <a:xfrm>
            <a:off x="5002533" y="3286769"/>
            <a:ext cx="2309558" cy="59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693F5A-228C-A683-6D58-B7DCB7470BE5}"/>
              </a:ext>
            </a:extLst>
          </p:cNvPr>
          <p:cNvSpPr/>
          <p:nvPr/>
        </p:nvSpPr>
        <p:spPr>
          <a:xfrm>
            <a:off x="7403515" y="324046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3A9792-9B28-C677-8C35-7251C2555599}"/>
              </a:ext>
            </a:extLst>
          </p:cNvPr>
          <p:cNvSpPr/>
          <p:nvPr/>
        </p:nvSpPr>
        <p:spPr>
          <a:xfrm>
            <a:off x="4568754" y="395918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6774FF-201E-C777-5D9B-722FD28B21F9}"/>
              </a:ext>
            </a:extLst>
          </p:cNvPr>
          <p:cNvSpPr/>
          <p:nvPr/>
        </p:nvSpPr>
        <p:spPr>
          <a:xfrm>
            <a:off x="5002533" y="4099905"/>
            <a:ext cx="539851" cy="444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081AEF-6A52-A4FE-FC1E-96F834C7D7DE}"/>
              </a:ext>
            </a:extLst>
          </p:cNvPr>
          <p:cNvSpPr/>
          <p:nvPr/>
        </p:nvSpPr>
        <p:spPr>
          <a:xfrm>
            <a:off x="5073636" y="5298847"/>
            <a:ext cx="3949066" cy="66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EF5C22-2806-013C-7A71-D5981C866A26}"/>
              </a:ext>
            </a:extLst>
          </p:cNvPr>
          <p:cNvSpPr/>
          <p:nvPr/>
        </p:nvSpPr>
        <p:spPr>
          <a:xfrm>
            <a:off x="4625462" y="537106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21619-4DD4-C98D-AAD0-27DF2866D293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공유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851243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6867331" y="3900195"/>
            <a:ext cx="343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사용자 등록</a:t>
            </a:r>
          </a:p>
        </p:txBody>
      </p:sp>
    </p:spTree>
    <p:extLst>
      <p:ext uri="{BB962C8B-B14F-4D97-AF65-F5344CB8AC3E}">
        <p14:creationId xmlns:p14="http://schemas.microsoft.com/office/powerpoint/2010/main" val="3050299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F5BC2-CA21-8AC8-5525-61E0A35B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0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6904653" y="283411"/>
            <a:ext cx="505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등록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53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84651"/>
              </p:ext>
            </p:extLst>
          </p:nvPr>
        </p:nvGraphicFramePr>
        <p:xfrm>
          <a:off x="9397453" y="1339273"/>
          <a:ext cx="264163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페이지　상단에　설정을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검색창에　사용자를　입력하세요．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　탭을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사용자　버튼을　클릭하세요．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7805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7697755" y="1689115"/>
            <a:ext cx="1045029" cy="457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7275037" y="170388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F119-6F4F-0034-EF97-0F3D9C9A1585}"/>
              </a:ext>
            </a:extLst>
          </p:cNvPr>
          <p:cNvSpPr/>
          <p:nvPr/>
        </p:nvSpPr>
        <p:spPr>
          <a:xfrm>
            <a:off x="320351" y="2080954"/>
            <a:ext cx="1275184" cy="391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71234D-EAF4-B74F-83CF-7E2826D59046}"/>
              </a:ext>
            </a:extLst>
          </p:cNvPr>
          <p:cNvSpPr/>
          <p:nvPr/>
        </p:nvSpPr>
        <p:spPr>
          <a:xfrm>
            <a:off x="68814" y="162711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600CB-621B-57D1-16BB-1997C479019E}"/>
              </a:ext>
            </a:extLst>
          </p:cNvPr>
          <p:cNvSpPr/>
          <p:nvPr/>
        </p:nvSpPr>
        <p:spPr>
          <a:xfrm>
            <a:off x="238687" y="3670461"/>
            <a:ext cx="1422162" cy="391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FB7CD3-453B-6326-9BFB-F90014EDB504}"/>
              </a:ext>
            </a:extLst>
          </p:cNvPr>
          <p:cNvSpPr/>
          <p:nvPr/>
        </p:nvSpPr>
        <p:spPr>
          <a:xfrm>
            <a:off x="68813" y="320185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A0964D-7433-FB49-6123-8B337116DA67}"/>
              </a:ext>
            </a:extLst>
          </p:cNvPr>
          <p:cNvSpPr/>
          <p:nvPr/>
        </p:nvSpPr>
        <p:spPr>
          <a:xfrm>
            <a:off x="3579272" y="414351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E96A0-5E21-59B9-FEA6-CFFE75297E6F}"/>
              </a:ext>
            </a:extLst>
          </p:cNvPr>
          <p:cNvSpPr/>
          <p:nvPr/>
        </p:nvSpPr>
        <p:spPr>
          <a:xfrm>
            <a:off x="4041280" y="4185400"/>
            <a:ext cx="377071" cy="293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26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5F82BD-F7DD-3F34-1A0E-0454E2CB7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43"/>
          <a:stretch/>
        </p:blipFill>
        <p:spPr>
          <a:xfrm>
            <a:off x="185723" y="1310277"/>
            <a:ext cx="8979779" cy="36343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3B50F3-DE3C-DFD1-4C2B-0A2E2FED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3" y="4914187"/>
            <a:ext cx="8979779" cy="1687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6904653" y="283411"/>
            <a:ext cx="505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등록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54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86608"/>
              </p:ext>
            </p:extLst>
          </p:nvPr>
        </p:nvGraphicFramePr>
        <p:xfrm>
          <a:off x="9397453" y="1339273"/>
          <a:ext cx="2641630" cy="506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사용자의　기본　정보를　작성하세요．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사용자의　권한을　설정하세요．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역할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－사용자의　역할에　맞게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49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라이선스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</a:t>
                      </a:r>
                      <a:r>
                        <a:rPr lang="ko-KR" altLang="en-US" sz="1600" dirty="0" err="1"/>
                        <a:t>Ｓａｌｅｓｆｏｒｃｅ로</a:t>
                      </a:r>
                      <a:r>
                        <a:rPr lang="ko-KR" altLang="en-US" sz="1600" dirty="0"/>
                        <a:t>　부여하세요．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프로필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－사용자의　팀에　맞게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5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사용자를　생성하면서　새　암호를　등록하려면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5573485" y="2146177"/>
            <a:ext cx="2133601" cy="53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949768" y="180253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F119-6F4F-0034-EF97-0F3D9C9A1585}"/>
              </a:ext>
            </a:extLst>
          </p:cNvPr>
          <p:cNvSpPr/>
          <p:nvPr/>
        </p:nvSpPr>
        <p:spPr>
          <a:xfrm>
            <a:off x="1382567" y="2146177"/>
            <a:ext cx="1836494" cy="1687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71234D-EAF4-B74F-83CF-7E2826D59046}"/>
              </a:ext>
            </a:extLst>
          </p:cNvPr>
          <p:cNvSpPr/>
          <p:nvPr/>
        </p:nvSpPr>
        <p:spPr>
          <a:xfrm>
            <a:off x="5137959" y="222349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600CB-621B-57D1-16BB-1997C479019E}"/>
              </a:ext>
            </a:extLst>
          </p:cNvPr>
          <p:cNvSpPr/>
          <p:nvPr/>
        </p:nvSpPr>
        <p:spPr>
          <a:xfrm>
            <a:off x="243434" y="6083270"/>
            <a:ext cx="1776725" cy="22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FB7CD3-453B-6326-9BFB-F90014EDB504}"/>
              </a:ext>
            </a:extLst>
          </p:cNvPr>
          <p:cNvSpPr/>
          <p:nvPr/>
        </p:nvSpPr>
        <p:spPr>
          <a:xfrm>
            <a:off x="169687" y="564925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41426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6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고객의 소리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모든 창 닫기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/>
                        <a:t>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대시보드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85516"/>
                  </a:ext>
                </a:extLst>
              </a:tr>
            </a:tbl>
          </a:graphicData>
        </a:graphic>
      </p:graphicFrame>
      <p:pic>
        <p:nvPicPr>
          <p:cNvPr id="9" name="그림 8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4E692F5-DD74-6909-9A5B-856ACB8EE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6998"/>
          <a:stretch/>
        </p:blipFill>
        <p:spPr>
          <a:xfrm>
            <a:off x="235676" y="1427584"/>
            <a:ext cx="8782077" cy="5080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335903" y="2172695"/>
            <a:ext cx="2799184" cy="4335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69687" y="2016760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D1003-FFD4-40BD-4115-F3CD2309CD23}"/>
              </a:ext>
            </a:extLst>
          </p:cNvPr>
          <p:cNvSpPr/>
          <p:nvPr/>
        </p:nvSpPr>
        <p:spPr>
          <a:xfrm>
            <a:off x="3318235" y="2253828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4BB637-E809-FE56-AD86-F287606FFB06}"/>
              </a:ext>
            </a:extLst>
          </p:cNvPr>
          <p:cNvSpPr/>
          <p:nvPr/>
        </p:nvSpPr>
        <p:spPr>
          <a:xfrm>
            <a:off x="3318235" y="2779458"/>
            <a:ext cx="787234" cy="90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F08E33-B9D6-E9EB-A157-23622A4F9B6D}"/>
              </a:ext>
            </a:extLst>
          </p:cNvPr>
          <p:cNvSpPr/>
          <p:nvPr/>
        </p:nvSpPr>
        <p:spPr>
          <a:xfrm>
            <a:off x="3196046" y="3785182"/>
            <a:ext cx="5821707" cy="261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9EFBE8-A241-2AAF-05E0-AC22B73244CD}"/>
              </a:ext>
            </a:extLst>
          </p:cNvPr>
          <p:cNvSpPr/>
          <p:nvPr/>
        </p:nvSpPr>
        <p:spPr>
          <a:xfrm>
            <a:off x="3177525" y="203776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ABDAD1-EDFE-4510-320A-A53EFACCDB7E}"/>
              </a:ext>
            </a:extLst>
          </p:cNvPr>
          <p:cNvSpPr/>
          <p:nvPr/>
        </p:nvSpPr>
        <p:spPr>
          <a:xfrm>
            <a:off x="4013899" y="258476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B7DC64-7163-8D68-FF85-EA85474BCF4D}"/>
              </a:ext>
            </a:extLst>
          </p:cNvPr>
          <p:cNvSpPr/>
          <p:nvPr/>
        </p:nvSpPr>
        <p:spPr>
          <a:xfrm>
            <a:off x="8797293" y="358889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7C17EC-EE20-7AC5-1961-9008DEC3822A}"/>
              </a:ext>
            </a:extLst>
          </p:cNvPr>
          <p:cNvSpPr/>
          <p:nvPr/>
        </p:nvSpPr>
        <p:spPr>
          <a:xfrm>
            <a:off x="1931395" y="1819960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553B7A-A602-B6CC-6454-2C983D118CCD}"/>
              </a:ext>
            </a:extLst>
          </p:cNvPr>
          <p:cNvSpPr/>
          <p:nvPr/>
        </p:nvSpPr>
        <p:spPr>
          <a:xfrm>
            <a:off x="1749536" y="163619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4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7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상태입니다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고객정보 보여집니다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생성버튼 활성화 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1574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4248FD0-BACE-A590-CF8D-7514833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8" y="1339273"/>
            <a:ext cx="5505336" cy="2595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D7716-A345-BF44-D429-AC5CC006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7" y="3988601"/>
            <a:ext cx="5505336" cy="2884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50" y="1339272"/>
            <a:ext cx="3486842" cy="2935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1913099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2258" y="3532187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4" y="168452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4716780"/>
            <a:ext cx="4473644" cy="121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66576" y="1339272"/>
            <a:ext cx="3540920" cy="2935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6633" y="111070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A827960-5EB2-71D8-6410-AC05229B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750" y="4397433"/>
            <a:ext cx="3558211" cy="244150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35C4A-DD21-1EB0-49CE-FD1ED24E3E15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441F0A7-53BC-F998-D6DC-3D61C6379346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26023D-7E43-71DF-4574-2A3EC87B2298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DA2F79-FF52-4DB0-2219-9FC8CE27F40A}"/>
              </a:ext>
            </a:extLst>
          </p:cNvPr>
          <p:cNvCxnSpPr>
            <a:cxnSpLocks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ACD2B4-9A41-55CE-E416-BE970B8C7397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07381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157589E-97C2-8A62-04A0-FF37E2A7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" y="4015740"/>
            <a:ext cx="5533882" cy="2823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A8456F-B163-CD37-6956-C157F1F0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9" y="1367172"/>
            <a:ext cx="5468302" cy="25905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8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 입니다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고객정보 보여집니다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생성버튼 활성화 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2896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1" y="1362131"/>
            <a:ext cx="3486842" cy="2882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2156374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3917" y="3555881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5" y="187624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3620153"/>
            <a:ext cx="4567312" cy="2316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85461" y="1362131"/>
            <a:ext cx="3540920" cy="2882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3904" y="115647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2DFE2D-6815-750D-548C-1FAD9BC54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170" y="4397433"/>
            <a:ext cx="3558211" cy="244150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81A915-586B-37F7-2F28-1FFE2531D48E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86E86D-90FD-EF0F-BD85-F3BC19E434D7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7705AE-B865-DD1B-0DD4-853DFDAE4E1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E24AA5-0CDB-7A02-20EF-776EA3F13443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2ACB5-1690-DA41-5E59-4B99300B985E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4118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9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현황 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목록들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에서 선택한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362758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5F7D96D-1267-9C64-8169-C3C021EC7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39273"/>
            <a:ext cx="7690396" cy="4886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722083" y="1760220"/>
            <a:ext cx="5458173" cy="614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447932" y="152991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16640-5177-580A-5D6C-07A9AC4DD249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94299-FEEE-0127-1C78-9932B7EDD294}"/>
              </a:ext>
            </a:extLst>
          </p:cNvPr>
          <p:cNvSpPr/>
          <p:nvPr/>
        </p:nvSpPr>
        <p:spPr>
          <a:xfrm>
            <a:off x="717707" y="2462124"/>
            <a:ext cx="7618573" cy="366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AC908-2B32-B5E9-6400-D4A6A757046F}"/>
              </a:ext>
            </a:extLst>
          </p:cNvPr>
          <p:cNvSpPr/>
          <p:nvPr/>
        </p:nvSpPr>
        <p:spPr>
          <a:xfrm>
            <a:off x="8166734" y="233023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4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1415</Words>
  <Application>Microsoft Office PowerPoint</Application>
  <PresentationFormat>와이드스크린</PresentationFormat>
  <Paragraphs>638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Bauhaus 93</vt:lpstr>
      <vt:lpstr>Office 테마</vt:lpstr>
      <vt:lpstr>Fine Apple 사용자 메뉴얼</vt:lpstr>
      <vt:lpstr>PowerPoint 프레젠테이션</vt:lpstr>
      <vt:lpstr>Fine Apple 사용자 메뉴얼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Fine Apple 사용자 메뉴얼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대욱</dc:creator>
  <cp:lastModifiedBy>김 영은</cp:lastModifiedBy>
  <cp:revision>173</cp:revision>
  <dcterms:created xsi:type="dcterms:W3CDTF">2024-03-14T02:00:59Z</dcterms:created>
  <dcterms:modified xsi:type="dcterms:W3CDTF">2024-03-15T02:35:25Z</dcterms:modified>
</cp:coreProperties>
</file>