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EAEAE"/>
    <a:srgbClr val="E2BE00"/>
    <a:srgbClr val="CDEC14"/>
    <a:srgbClr val="FFFFFF"/>
    <a:srgbClr val="F9FF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C2E8-FA85-4F40-8677-D3B5F52D7A7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D6327-93FA-4F13-8A71-4E0FE9AE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4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DA1A-462E-4A8F-2237-5E240671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9712C-396F-3077-914F-936A3A042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AF47C-C2C7-59A2-E582-C89854E8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C25E4-C672-2E63-4EFD-A9A2C327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6B61-5127-2D12-22C7-E9CCB99F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D8AB-6B9C-3834-7AAC-1959DCB0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25F25-D562-33A6-2C9E-A3F88B6C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453B4-21DB-EF66-8654-1A3C3989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6FB4C-94FA-45B6-1C5A-D267E1BF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DAF37-5602-CA56-AC89-19652980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EA88D5-491D-CFDC-87F3-579C062B0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7B85F-BDC8-AD8D-38E8-4F8B79D3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F52E2-4FA9-3621-27D5-B1A342D3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36C79-70A9-ABE9-AA71-586D7A7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5D5AC-0ADA-70EE-7183-81991364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067A5-9C30-9C32-768B-BB4F9F46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F7887-7645-1276-7066-D4D206D7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9253-C021-70BE-33DC-EF14BEE5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D4219-6537-4A51-CA59-A2E31E62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65C30-657D-9EC1-5121-604F949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5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F5983-29D9-DBD7-994D-B90F4598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0D8CC-4EE0-174F-5747-D1CE4878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406A-1E72-050C-87F5-14EF45D1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A436-ED36-176D-7AE7-AD3D971D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D4E93-5A87-4714-7842-3251745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19C47-F468-5BBD-5AED-0DF6152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7FB5D-E58C-CB73-646A-EEBBFE27E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50881-7D19-9088-73BD-E57F726F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156BC-8F47-9EA5-6F00-D52790B7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C225A-4772-D486-D5C3-527D965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EA9F6-7D7B-EFCC-2538-14EA721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5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AA9B-404C-3D69-23BF-7389E76A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3D78C-5DB8-4644-0395-F56B4BC4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66388-3AC2-F38B-ED82-940D1F63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6F27A-066B-D44C-DADB-DBCE4DB9C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2C2011-E7E0-4619-D4E0-642B26F73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7BDB0F-441D-BD53-ED96-150209C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B4BEA2-8FB5-25E2-EF0F-D6A5B46E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5EABB1-54CC-3186-7C23-C04FF41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8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59B10-B291-3C8A-7AE7-CF3D64B9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911EA-9DCB-E06F-9115-A4CFA863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12B61-F985-44BD-54DD-34039D9A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0525-0E23-CC73-5877-B7C2BBE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D0A6BF-C6EC-D0F3-4D17-D3DA2C94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D464E-6CBF-722E-A189-DC54421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856B7-4DA6-2F8C-CB77-D3F05A5A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EF042-6A65-0392-A49D-AC791CEC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AC0D-C278-7A3D-9270-610EA673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942D5-2492-7075-6983-51900187E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F06D3-CA67-7A27-C824-1A7BFB5E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8F2F1-F5D9-9519-2444-A645F37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E5AA9-118B-54A2-0519-F11AFBA7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8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74C9D-2590-2CEE-2540-2DAFFFA9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F38B93-9791-C396-1533-BF5E82A0A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B2ACB-E419-925E-26FE-F89D89F9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7C6D5-572D-F97D-E6DB-246AEAEB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93AF2-5A0A-40DA-84F4-3F8E660D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08B12-32A2-5F51-6C3F-D4EF05FF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164F42-8974-712C-2209-A80058C6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6B016-372F-65B2-D146-6B92E111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41E1-B746-CB7D-BDC3-F13FAC6F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A46B-76A0-D67B-7EF9-F6A6C640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F16CB-8DDD-DE08-E453-8781DC02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78344"/>
              </p:ext>
            </p:extLst>
          </p:nvPr>
        </p:nvGraphicFramePr>
        <p:xfrm>
          <a:off x="9397453" y="1339273"/>
          <a:ext cx="264163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고객의 소리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모든 창 닫기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 </a:t>
                      </a:r>
                      <a:r>
                        <a:rPr lang="en-US" altLang="ko-KR" sz="1800" dirty="0"/>
                        <a:t>&amp; </a:t>
                      </a:r>
                      <a:r>
                        <a:rPr lang="ko-KR" altLang="en-US" sz="1800" dirty="0"/>
                        <a:t>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대시보드</a:t>
                      </a:r>
                      <a:r>
                        <a:rPr lang="en-US" altLang="ko-KR" sz="1800" dirty="0"/>
                        <a:t>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85516"/>
                  </a:ext>
                </a:extLst>
              </a:tr>
            </a:tbl>
          </a:graphicData>
        </a:graphic>
      </p:graphicFrame>
      <p:pic>
        <p:nvPicPr>
          <p:cNvPr id="9" name="그림 8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4E692F5-DD74-6909-9A5B-856ACB8EE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6998"/>
          <a:stretch/>
        </p:blipFill>
        <p:spPr>
          <a:xfrm>
            <a:off x="235676" y="1427584"/>
            <a:ext cx="8782077" cy="5080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335903" y="2172695"/>
            <a:ext cx="2799184" cy="4335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69687" y="2016760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1D1003-FFD4-40BD-4115-F3CD2309CD23}"/>
              </a:ext>
            </a:extLst>
          </p:cNvPr>
          <p:cNvSpPr/>
          <p:nvPr/>
        </p:nvSpPr>
        <p:spPr>
          <a:xfrm>
            <a:off x="3318235" y="2253828"/>
            <a:ext cx="572630" cy="27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4BB637-E809-FE56-AD86-F287606FFB06}"/>
              </a:ext>
            </a:extLst>
          </p:cNvPr>
          <p:cNvSpPr/>
          <p:nvPr/>
        </p:nvSpPr>
        <p:spPr>
          <a:xfrm>
            <a:off x="3318235" y="2779458"/>
            <a:ext cx="787234" cy="90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F08E33-B9D6-E9EB-A157-23622A4F9B6D}"/>
              </a:ext>
            </a:extLst>
          </p:cNvPr>
          <p:cNvSpPr/>
          <p:nvPr/>
        </p:nvSpPr>
        <p:spPr>
          <a:xfrm>
            <a:off x="3196046" y="3785182"/>
            <a:ext cx="5821707" cy="2615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9EFBE8-A241-2AAF-05E0-AC22B73244CD}"/>
              </a:ext>
            </a:extLst>
          </p:cNvPr>
          <p:cNvSpPr/>
          <p:nvPr/>
        </p:nvSpPr>
        <p:spPr>
          <a:xfrm>
            <a:off x="3177525" y="2037767"/>
            <a:ext cx="281420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ABDAD1-EDFE-4510-320A-A53EFACCDB7E}"/>
              </a:ext>
            </a:extLst>
          </p:cNvPr>
          <p:cNvSpPr/>
          <p:nvPr/>
        </p:nvSpPr>
        <p:spPr>
          <a:xfrm>
            <a:off x="4013899" y="2584760"/>
            <a:ext cx="281419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AB7DC64-7163-8D68-FF85-EA85474BCF4D}"/>
              </a:ext>
            </a:extLst>
          </p:cNvPr>
          <p:cNvSpPr/>
          <p:nvPr/>
        </p:nvSpPr>
        <p:spPr>
          <a:xfrm>
            <a:off x="8797293" y="3588890"/>
            <a:ext cx="281419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7C17EC-EE20-7AC5-1961-9008DEC3822A}"/>
              </a:ext>
            </a:extLst>
          </p:cNvPr>
          <p:cNvSpPr/>
          <p:nvPr/>
        </p:nvSpPr>
        <p:spPr>
          <a:xfrm>
            <a:off x="1931395" y="1819960"/>
            <a:ext cx="572630" cy="27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553B7A-A602-B6CC-6454-2C983D118CCD}"/>
              </a:ext>
            </a:extLst>
          </p:cNvPr>
          <p:cNvSpPr/>
          <p:nvPr/>
        </p:nvSpPr>
        <p:spPr>
          <a:xfrm>
            <a:off x="1749536" y="1636197"/>
            <a:ext cx="281420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4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D02A9477-B07B-AC00-A8CC-7E3869C4A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8" y="1376980"/>
            <a:ext cx="9099841" cy="44751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220" y="6508202"/>
            <a:ext cx="6711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10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90366"/>
              </p:ext>
            </p:extLst>
          </p:nvPr>
        </p:nvGraphicFramePr>
        <p:xfrm>
          <a:off x="9397453" y="1339273"/>
          <a:ext cx="264163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관련 필드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판매기록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고객이 구매한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제품 목록들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고객이 진행한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목록들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898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97552" y="283411"/>
            <a:ext cx="3551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274434" y="2283760"/>
            <a:ext cx="5821566" cy="157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B2152-8E8B-FC1F-2D17-7C40B0B22E66}"/>
              </a:ext>
            </a:extLst>
          </p:cNvPr>
          <p:cNvSpPr/>
          <p:nvPr/>
        </p:nvSpPr>
        <p:spPr>
          <a:xfrm>
            <a:off x="6273253" y="1894382"/>
            <a:ext cx="2946945" cy="121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FEC554-B270-AFE7-177C-99D5E0021DDC}"/>
              </a:ext>
            </a:extLst>
          </p:cNvPr>
          <p:cNvSpPr/>
          <p:nvPr/>
        </p:nvSpPr>
        <p:spPr>
          <a:xfrm>
            <a:off x="6273253" y="3185984"/>
            <a:ext cx="2946946" cy="131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95285-9619-E32B-58BF-FEB77F785A83}"/>
              </a:ext>
            </a:extLst>
          </p:cNvPr>
          <p:cNvSpPr/>
          <p:nvPr/>
        </p:nvSpPr>
        <p:spPr>
          <a:xfrm>
            <a:off x="6273251" y="4611747"/>
            <a:ext cx="2946947" cy="121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120359" y="213782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FAFECC-1712-1B1D-E9B9-4370CF8FE3C8}"/>
              </a:ext>
            </a:extLst>
          </p:cNvPr>
          <p:cNvSpPr/>
          <p:nvPr/>
        </p:nvSpPr>
        <p:spPr>
          <a:xfrm>
            <a:off x="6141953" y="1722616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B6B3FB-9EA3-A4E4-DB19-61D467C8ADE0}"/>
              </a:ext>
            </a:extLst>
          </p:cNvPr>
          <p:cNvSpPr/>
          <p:nvPr/>
        </p:nvSpPr>
        <p:spPr>
          <a:xfrm>
            <a:off x="6090332" y="307968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5754B2-4704-476D-D63D-32D3223035FC}"/>
              </a:ext>
            </a:extLst>
          </p:cNvPr>
          <p:cNvSpPr/>
          <p:nvPr/>
        </p:nvSpPr>
        <p:spPr>
          <a:xfrm>
            <a:off x="6090332" y="447825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3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F70E02BB-EAC7-C8D7-E7CF-557AB511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339272"/>
            <a:ext cx="9044940" cy="50081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380" y="6508202"/>
            <a:ext cx="53394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11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91479"/>
              </p:ext>
            </p:extLst>
          </p:nvPr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항목들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78890" y="283411"/>
            <a:ext cx="356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지점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421381" y="1399841"/>
            <a:ext cx="396240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3243367" y="1193340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28F4B-E548-D567-E60B-0B29E8F0FBE0}"/>
              </a:ext>
            </a:extLst>
          </p:cNvPr>
          <p:cNvSpPr/>
          <p:nvPr/>
        </p:nvSpPr>
        <p:spPr>
          <a:xfrm>
            <a:off x="325842" y="2779060"/>
            <a:ext cx="8978177" cy="356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F14F-E867-3CDF-46E7-67C431D76156}"/>
              </a:ext>
            </a:extLst>
          </p:cNvPr>
          <p:cNvSpPr/>
          <p:nvPr/>
        </p:nvSpPr>
        <p:spPr>
          <a:xfrm>
            <a:off x="210312" y="263312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79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898C2A54-4A5B-D61C-BCB9-6CDEEBA79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5" y="1339273"/>
            <a:ext cx="8988272" cy="4794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12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02365"/>
              </p:ext>
            </p:extLst>
          </p:nvPr>
        </p:nvGraphicFramePr>
        <p:xfrm>
          <a:off x="9397453" y="1339273"/>
          <a:ext cx="264163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판매 목록들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고객 목록들 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지도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관련 필드 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929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248262" y="283411"/>
            <a:ext cx="370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지점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202445" y="1858904"/>
            <a:ext cx="5984994" cy="1942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61249" y="174960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8505CC-3A69-39DC-A12A-3BBAACFC5C94}"/>
              </a:ext>
            </a:extLst>
          </p:cNvPr>
          <p:cNvSpPr/>
          <p:nvPr/>
        </p:nvSpPr>
        <p:spPr>
          <a:xfrm>
            <a:off x="202444" y="3938780"/>
            <a:ext cx="5984995" cy="2195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1F4E6B-903F-6CEE-EADC-5C974EE54013}"/>
              </a:ext>
            </a:extLst>
          </p:cNvPr>
          <p:cNvSpPr/>
          <p:nvPr/>
        </p:nvSpPr>
        <p:spPr>
          <a:xfrm>
            <a:off x="71147" y="3850570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42ED14-7761-A1A3-0CBF-1007E66E4FFF}"/>
              </a:ext>
            </a:extLst>
          </p:cNvPr>
          <p:cNvSpPr/>
          <p:nvPr/>
        </p:nvSpPr>
        <p:spPr>
          <a:xfrm>
            <a:off x="6269162" y="1895532"/>
            <a:ext cx="2921555" cy="2333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919E7C-4331-412F-E9E3-4036F3677ADD}"/>
              </a:ext>
            </a:extLst>
          </p:cNvPr>
          <p:cNvSpPr/>
          <p:nvPr/>
        </p:nvSpPr>
        <p:spPr>
          <a:xfrm>
            <a:off x="6269162" y="4297680"/>
            <a:ext cx="2921555" cy="1772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62CBDD-B46A-DC18-EBD8-9AF4154F6CB9}"/>
              </a:ext>
            </a:extLst>
          </p:cNvPr>
          <p:cNvSpPr/>
          <p:nvPr/>
        </p:nvSpPr>
        <p:spPr>
          <a:xfrm>
            <a:off x="8928121" y="179286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68F2BC4-59CC-4E2C-E865-9FDE693EAD46}"/>
              </a:ext>
            </a:extLst>
          </p:cNvPr>
          <p:cNvSpPr/>
          <p:nvPr/>
        </p:nvSpPr>
        <p:spPr>
          <a:xfrm>
            <a:off x="8965121" y="4232476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7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3A91FABB-64EC-C80D-4A12-A53262C55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4" y="3557480"/>
            <a:ext cx="8792963" cy="24991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ED01CA-2878-3DC4-35FD-703BAEF9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56" y="1338550"/>
            <a:ext cx="2417450" cy="18043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1420" y="6508202"/>
            <a:ext cx="5949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13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01928"/>
              </p:ext>
            </p:extLst>
          </p:nvPr>
        </p:nvGraphicFramePr>
        <p:xfrm>
          <a:off x="9397453" y="1339273"/>
          <a:ext cx="264163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판매기록상세는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탭 에서 보이지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않습니다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검색창을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누르세요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검색창에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 err="1"/>
                        <a:t>판매기록상세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입력하세요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 err="1"/>
                        <a:t>판매기록상세</a:t>
                      </a:r>
                      <a:r>
                        <a:rPr lang="en-US" altLang="ko-KR" sz="1600" dirty="0"/>
                        <a:t>”</a:t>
                      </a:r>
                      <a:r>
                        <a:rPr lang="ko-KR" altLang="en-US" sz="1600" dirty="0"/>
                        <a:t>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누르세요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번으로 이동합니다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9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판매기록상세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항목들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8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목록에서 </a:t>
                      </a:r>
                      <a:r>
                        <a:rPr lang="en-US" altLang="ko-KR" sz="1600" dirty="0"/>
                        <a:t>VOC</a:t>
                      </a:r>
                      <a:r>
                        <a:rPr lang="ko-KR" altLang="en-US" sz="1600" dirty="0"/>
                        <a:t>전용 목록보기가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존재합니다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019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6969968" y="283411"/>
            <a:ext cx="497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판매기록상세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46FFAB-7A73-F5E8-2D5D-52B88B6A4A0B}"/>
              </a:ext>
            </a:extLst>
          </p:cNvPr>
          <p:cNvSpPr/>
          <p:nvPr/>
        </p:nvSpPr>
        <p:spPr>
          <a:xfrm>
            <a:off x="3448018" y="1338550"/>
            <a:ext cx="262596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3251713" y="1214996"/>
            <a:ext cx="262596" cy="226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49DE8-5322-6487-8FC5-89F3DF95B170}"/>
              </a:ext>
            </a:extLst>
          </p:cNvPr>
          <p:cNvSpPr/>
          <p:nvPr/>
        </p:nvSpPr>
        <p:spPr>
          <a:xfrm>
            <a:off x="459487" y="4002581"/>
            <a:ext cx="2858748" cy="919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15A6BB-E592-EF34-415D-83AF9D9BD59D}"/>
              </a:ext>
            </a:extLst>
          </p:cNvPr>
          <p:cNvSpPr/>
          <p:nvPr/>
        </p:nvSpPr>
        <p:spPr>
          <a:xfrm>
            <a:off x="3514308" y="1764369"/>
            <a:ext cx="2101632" cy="280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67E4E9-AA98-4C8E-F9FE-87F8EA87C8EF}"/>
              </a:ext>
            </a:extLst>
          </p:cNvPr>
          <p:cNvSpPr/>
          <p:nvPr/>
        </p:nvSpPr>
        <p:spPr>
          <a:xfrm>
            <a:off x="3349749" y="1630414"/>
            <a:ext cx="262595" cy="2373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7B2A9-18BB-A254-9428-4572268A52F6}"/>
              </a:ext>
            </a:extLst>
          </p:cNvPr>
          <p:cNvSpPr/>
          <p:nvPr/>
        </p:nvSpPr>
        <p:spPr>
          <a:xfrm>
            <a:off x="3514307" y="2633049"/>
            <a:ext cx="2130075" cy="280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9FCC5A1-E7A0-A03E-D0F4-C151F1F21671}"/>
              </a:ext>
            </a:extLst>
          </p:cNvPr>
          <p:cNvSpPr/>
          <p:nvPr/>
        </p:nvSpPr>
        <p:spPr>
          <a:xfrm>
            <a:off x="3327956" y="2490172"/>
            <a:ext cx="256319" cy="2373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DB4E35-86AC-8164-44DA-A1C4302DA384}"/>
              </a:ext>
            </a:extLst>
          </p:cNvPr>
          <p:cNvSpPr/>
          <p:nvPr/>
        </p:nvSpPr>
        <p:spPr>
          <a:xfrm>
            <a:off x="270538" y="3883911"/>
            <a:ext cx="273384" cy="304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F3819-C329-405D-B991-939E5ADD0787}"/>
              </a:ext>
            </a:extLst>
          </p:cNvPr>
          <p:cNvSpPr/>
          <p:nvPr/>
        </p:nvSpPr>
        <p:spPr>
          <a:xfrm>
            <a:off x="169687" y="3568748"/>
            <a:ext cx="8798590" cy="2487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69E3F39-3809-FF98-B480-FD040693AFDD}"/>
              </a:ext>
            </a:extLst>
          </p:cNvPr>
          <p:cNvSpPr/>
          <p:nvPr/>
        </p:nvSpPr>
        <p:spPr>
          <a:xfrm>
            <a:off x="46712" y="3405808"/>
            <a:ext cx="273384" cy="304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0DDD74-7D8D-AC0F-D2AF-F7614FC9BD3F}"/>
              </a:ext>
            </a:extLst>
          </p:cNvPr>
          <p:cNvSpPr/>
          <p:nvPr/>
        </p:nvSpPr>
        <p:spPr>
          <a:xfrm>
            <a:off x="4498442" y="1338550"/>
            <a:ext cx="1246964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5B4B1EC-D6CD-BDC7-BE2A-1255B66FFAEF}"/>
              </a:ext>
            </a:extLst>
          </p:cNvPr>
          <p:cNvSpPr/>
          <p:nvPr/>
        </p:nvSpPr>
        <p:spPr>
          <a:xfrm>
            <a:off x="4327314" y="1163010"/>
            <a:ext cx="262596" cy="226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337B36-114E-18FF-A31F-82E866C086D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498442" y="2925644"/>
            <a:ext cx="70540" cy="643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8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4E7C819D-4F76-AC9B-0B95-B3827CC2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8" y="1334610"/>
            <a:ext cx="8551562" cy="44642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14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65454"/>
              </p:ext>
            </p:extLst>
          </p:nvPr>
        </p:nvGraphicFramePr>
        <p:xfrm>
          <a:off x="9397453" y="1339273"/>
          <a:ext cx="264163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판매기록상세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관련 필드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판매기록상세의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제품 목록입니다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판매기록상세의 </a:t>
                      </a:r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목록입니다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6895322" y="283411"/>
            <a:ext cx="505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판매기록상세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79078" y="2578794"/>
            <a:ext cx="5625482" cy="123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27087" y="243286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58DE8E-1CC8-B14E-DB98-B6CDFC21EA05}"/>
              </a:ext>
            </a:extLst>
          </p:cNvPr>
          <p:cNvSpPr/>
          <p:nvPr/>
        </p:nvSpPr>
        <p:spPr>
          <a:xfrm>
            <a:off x="379078" y="4283870"/>
            <a:ext cx="5625482" cy="123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AE5FA6-3377-A1BB-3A52-44F6C1046DBD}"/>
              </a:ext>
            </a:extLst>
          </p:cNvPr>
          <p:cNvSpPr/>
          <p:nvPr/>
        </p:nvSpPr>
        <p:spPr>
          <a:xfrm>
            <a:off x="221110" y="4184562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6117899" y="2104964"/>
            <a:ext cx="2759401" cy="191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6008206" y="1959032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89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번호, 라인, 스크린샷이(가) 표시된 사진&#10;&#10;자동 생성된 설명">
            <a:extLst>
              <a:ext uri="{FF2B5EF4-FFF2-40B4-BE49-F238E27FC236}">
                <a16:creationId xmlns:a16="http://schemas.microsoft.com/office/drawing/2014/main" id="{E98FB5BC-877B-0849-3B1D-4A5A4664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7" y="1339273"/>
            <a:ext cx="8983980" cy="52353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15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82109"/>
              </p:ext>
            </p:extLst>
          </p:nvPr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탭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항목들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406562" y="283411"/>
            <a:ext cx="354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제품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3654143" y="1339273"/>
            <a:ext cx="422557" cy="382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3522845" y="109128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3434EE-CBD4-01E7-70D6-CB6D65445D5B}"/>
              </a:ext>
            </a:extLst>
          </p:cNvPr>
          <p:cNvSpPr/>
          <p:nvPr/>
        </p:nvSpPr>
        <p:spPr>
          <a:xfrm>
            <a:off x="235675" y="2941320"/>
            <a:ext cx="8901221" cy="3718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D17F3D-C1BD-FF51-97AD-08EB027A16BE}"/>
              </a:ext>
            </a:extLst>
          </p:cNvPr>
          <p:cNvSpPr/>
          <p:nvPr/>
        </p:nvSpPr>
        <p:spPr>
          <a:xfrm>
            <a:off x="152916" y="279538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7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D41B5F70-3023-129E-802C-525BC49F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39272"/>
            <a:ext cx="8564880" cy="50005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16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56909"/>
              </p:ext>
            </p:extLst>
          </p:nvPr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관련 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제품의 판매기록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04246" y="283411"/>
            <a:ext cx="364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제품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598523" y="2870893"/>
            <a:ext cx="2822857" cy="2310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495300" y="278292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E34BF-4A42-5D1B-D496-08E4A062ACBF}"/>
              </a:ext>
            </a:extLst>
          </p:cNvPr>
          <p:cNvSpPr/>
          <p:nvPr/>
        </p:nvSpPr>
        <p:spPr>
          <a:xfrm>
            <a:off x="6294120" y="2215573"/>
            <a:ext cx="2766060" cy="2310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368116-24A9-FAB6-B6BB-CC8AB2E633E9}"/>
              </a:ext>
            </a:extLst>
          </p:cNvPr>
          <p:cNvSpPr/>
          <p:nvPr/>
        </p:nvSpPr>
        <p:spPr>
          <a:xfrm>
            <a:off x="6162822" y="20696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49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26951"/>
              </p:ext>
            </p:extLst>
          </p:nvPr>
        </p:nvGraphicFramePr>
        <p:xfrm>
          <a:off x="9397453" y="1339273"/>
          <a:ext cx="2641630" cy="436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전화번호 검색 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미 입력 시 생성버튼 비활성화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상태입니다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입력 시 고객정보 보여집니다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입력 시 생성버튼 활성화 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생성버튼을 통해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새 </a:t>
                      </a:r>
                      <a:r>
                        <a:rPr lang="en-US" altLang="ko-KR" sz="1600" dirty="0"/>
                        <a:t>VOC </a:t>
                      </a:r>
                      <a:r>
                        <a:rPr lang="ko-KR" altLang="en-US" sz="1600" dirty="0"/>
                        <a:t>정보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클릭 시 고객 정보 페이지로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1574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4248FD0-BACE-A590-CF8D-75148330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8" y="1339273"/>
            <a:ext cx="5505336" cy="2595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CD7716-A345-BF44-D429-AC5CC006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7" y="3988601"/>
            <a:ext cx="5505336" cy="28847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2362E37-F7A3-6795-3778-E307C5B4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750" y="1339272"/>
            <a:ext cx="3486842" cy="29355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62C78-4901-723B-9CBA-B3B69DEF7002}"/>
              </a:ext>
            </a:extLst>
          </p:cNvPr>
          <p:cNvSpPr/>
          <p:nvPr/>
        </p:nvSpPr>
        <p:spPr>
          <a:xfrm>
            <a:off x="179817" y="1913099"/>
            <a:ext cx="5458173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95D7C-3A12-D88D-CAA3-5EBCF18093B1}"/>
              </a:ext>
            </a:extLst>
          </p:cNvPr>
          <p:cNvSpPr/>
          <p:nvPr/>
        </p:nvSpPr>
        <p:spPr>
          <a:xfrm>
            <a:off x="652258" y="3532187"/>
            <a:ext cx="454712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ABC04B-EF6D-AA7F-47FC-798B58BD6133}"/>
              </a:ext>
            </a:extLst>
          </p:cNvPr>
          <p:cNvSpPr/>
          <p:nvPr/>
        </p:nvSpPr>
        <p:spPr>
          <a:xfrm>
            <a:off x="12434" y="1684527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2E7127B-2006-9D80-AFD5-D18542CE9EB2}"/>
              </a:ext>
            </a:extLst>
          </p:cNvPr>
          <p:cNvSpPr/>
          <p:nvPr/>
        </p:nvSpPr>
        <p:spPr>
          <a:xfrm>
            <a:off x="962724" y="3326846"/>
            <a:ext cx="291811" cy="2933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A095AC-EDD9-8A52-6DB6-9E9A2C651453}"/>
              </a:ext>
            </a:extLst>
          </p:cNvPr>
          <p:cNvSpPr/>
          <p:nvPr/>
        </p:nvSpPr>
        <p:spPr>
          <a:xfrm>
            <a:off x="152917" y="6357815"/>
            <a:ext cx="5485073" cy="48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C97920-FF3D-74DE-B308-E8EC0A794E3B}"/>
              </a:ext>
            </a:extLst>
          </p:cNvPr>
          <p:cNvSpPr/>
          <p:nvPr/>
        </p:nvSpPr>
        <p:spPr>
          <a:xfrm>
            <a:off x="694401" y="6054079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9F6221-0A52-1B00-9A4B-C3539C4DE2AB}"/>
              </a:ext>
            </a:extLst>
          </p:cNvPr>
          <p:cNvSpPr/>
          <p:nvPr/>
        </p:nvSpPr>
        <p:spPr>
          <a:xfrm>
            <a:off x="261241" y="6066058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6F79E6-DF38-FCA4-79FF-CF1F33FF38AE}"/>
              </a:ext>
            </a:extLst>
          </p:cNvPr>
          <p:cNvSpPr/>
          <p:nvPr/>
        </p:nvSpPr>
        <p:spPr>
          <a:xfrm>
            <a:off x="1006078" y="5899764"/>
            <a:ext cx="248457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D84A521-4A82-A57C-179E-EB333F32A118}"/>
              </a:ext>
            </a:extLst>
          </p:cNvPr>
          <p:cNvSpPr/>
          <p:nvPr/>
        </p:nvSpPr>
        <p:spPr>
          <a:xfrm>
            <a:off x="61130" y="5880701"/>
            <a:ext cx="254462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E888F6-B042-86FE-3AED-1D2BBEC4B779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1218149" y="4716780"/>
            <a:ext cx="4473644" cy="121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D9C7FF-B16E-9353-EFEB-D7D6DD98100F}"/>
              </a:ext>
            </a:extLst>
          </p:cNvPr>
          <p:cNvSpPr/>
          <p:nvPr/>
        </p:nvSpPr>
        <p:spPr>
          <a:xfrm>
            <a:off x="5766576" y="1339272"/>
            <a:ext cx="3540920" cy="2935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B4A44A-DC39-3ADF-767E-E9A2BFA1F228}"/>
              </a:ext>
            </a:extLst>
          </p:cNvPr>
          <p:cNvSpPr/>
          <p:nvPr/>
        </p:nvSpPr>
        <p:spPr>
          <a:xfrm>
            <a:off x="5646633" y="1110701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A827960-5EB2-71D8-6410-AC05229B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750" y="4397433"/>
            <a:ext cx="3558211" cy="244150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B35C4A-DD21-1EB0-49CE-FD1ED24E3E15}"/>
              </a:ext>
            </a:extLst>
          </p:cNvPr>
          <p:cNvSpPr/>
          <p:nvPr/>
        </p:nvSpPr>
        <p:spPr>
          <a:xfrm>
            <a:off x="5768170" y="4397434"/>
            <a:ext cx="3584876" cy="2316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441F0A7-53BC-F998-D6DC-3D61C6379346}"/>
              </a:ext>
            </a:extLst>
          </p:cNvPr>
          <p:cNvSpPr/>
          <p:nvPr/>
        </p:nvSpPr>
        <p:spPr>
          <a:xfrm>
            <a:off x="5600789" y="4315491"/>
            <a:ext cx="334762" cy="3502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26023D-7E43-71DF-4574-2A3EC87B2298}"/>
              </a:ext>
            </a:extLst>
          </p:cNvPr>
          <p:cNvSpPr/>
          <p:nvPr/>
        </p:nvSpPr>
        <p:spPr>
          <a:xfrm>
            <a:off x="213867" y="6498625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1DA2F79-FF52-4DB0-2219-9FC8CE27F40A}"/>
              </a:ext>
            </a:extLst>
          </p:cNvPr>
          <p:cNvCxnSpPr>
            <a:cxnSpLocks/>
          </p:cNvCxnSpPr>
          <p:nvPr/>
        </p:nvCxnSpPr>
        <p:spPr>
          <a:xfrm flipV="1">
            <a:off x="574074" y="5865513"/>
            <a:ext cx="5123024" cy="7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ACD2B4-9A41-55CE-E416-BE970B8C7397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0738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157589E-97C2-8A62-04A0-FF37E2A7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7" y="4015740"/>
            <a:ext cx="5533882" cy="2823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A8456F-B163-CD37-6956-C157F1F0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9" y="1367172"/>
            <a:ext cx="5468302" cy="25905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59997"/>
              </p:ext>
            </p:extLst>
          </p:nvPr>
        </p:nvGraphicFramePr>
        <p:xfrm>
          <a:off x="9397453" y="1339273"/>
          <a:ext cx="2641630" cy="436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전화번호 검색 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미 입력 시 생성버튼 비활성화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상태 입니다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입력 시 고객정보 보여집니다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입력 시 생성버튼 활성화 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생성버튼을 통해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새 </a:t>
                      </a:r>
                      <a:r>
                        <a:rPr lang="en-US" altLang="ko-KR" sz="1600" dirty="0"/>
                        <a:t>VOC </a:t>
                      </a:r>
                      <a:r>
                        <a:rPr lang="ko-KR" altLang="en-US" sz="1600" dirty="0"/>
                        <a:t>정보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클릭 시 고객 정보 페이지로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2896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12362E37-F7A3-6795-3778-E307C5B4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61" y="1362131"/>
            <a:ext cx="3486842" cy="2882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62C78-4901-723B-9CBA-B3B69DEF7002}"/>
              </a:ext>
            </a:extLst>
          </p:cNvPr>
          <p:cNvSpPr/>
          <p:nvPr/>
        </p:nvSpPr>
        <p:spPr>
          <a:xfrm>
            <a:off x="179817" y="2156374"/>
            <a:ext cx="5458173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95D7C-3A12-D88D-CAA3-5EBCF18093B1}"/>
              </a:ext>
            </a:extLst>
          </p:cNvPr>
          <p:cNvSpPr/>
          <p:nvPr/>
        </p:nvSpPr>
        <p:spPr>
          <a:xfrm>
            <a:off x="653917" y="3555881"/>
            <a:ext cx="454712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ABC04B-EF6D-AA7F-47FC-798B58BD6133}"/>
              </a:ext>
            </a:extLst>
          </p:cNvPr>
          <p:cNvSpPr/>
          <p:nvPr/>
        </p:nvSpPr>
        <p:spPr>
          <a:xfrm>
            <a:off x="12435" y="1876241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2E7127B-2006-9D80-AFD5-D18542CE9EB2}"/>
              </a:ext>
            </a:extLst>
          </p:cNvPr>
          <p:cNvSpPr/>
          <p:nvPr/>
        </p:nvSpPr>
        <p:spPr>
          <a:xfrm>
            <a:off x="962724" y="3326846"/>
            <a:ext cx="291811" cy="2933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A095AC-EDD9-8A52-6DB6-9E9A2C651453}"/>
              </a:ext>
            </a:extLst>
          </p:cNvPr>
          <p:cNvSpPr/>
          <p:nvPr/>
        </p:nvSpPr>
        <p:spPr>
          <a:xfrm>
            <a:off x="152917" y="6357815"/>
            <a:ext cx="5485073" cy="48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C97920-FF3D-74DE-B308-E8EC0A794E3B}"/>
              </a:ext>
            </a:extLst>
          </p:cNvPr>
          <p:cNvSpPr/>
          <p:nvPr/>
        </p:nvSpPr>
        <p:spPr>
          <a:xfrm>
            <a:off x="694401" y="6054079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9F6221-0A52-1B00-9A4B-C3539C4DE2AB}"/>
              </a:ext>
            </a:extLst>
          </p:cNvPr>
          <p:cNvSpPr/>
          <p:nvPr/>
        </p:nvSpPr>
        <p:spPr>
          <a:xfrm>
            <a:off x="261241" y="6066058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6F79E6-DF38-FCA4-79FF-CF1F33FF38AE}"/>
              </a:ext>
            </a:extLst>
          </p:cNvPr>
          <p:cNvSpPr/>
          <p:nvPr/>
        </p:nvSpPr>
        <p:spPr>
          <a:xfrm>
            <a:off x="1006078" y="5899764"/>
            <a:ext cx="248457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D84A521-4A82-A57C-179E-EB333F32A118}"/>
              </a:ext>
            </a:extLst>
          </p:cNvPr>
          <p:cNvSpPr/>
          <p:nvPr/>
        </p:nvSpPr>
        <p:spPr>
          <a:xfrm>
            <a:off x="61130" y="5880701"/>
            <a:ext cx="254462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E888F6-B042-86FE-3AED-1D2BBEC4B779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1218149" y="3620153"/>
            <a:ext cx="4567312" cy="2316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D9C7FF-B16E-9353-EFEB-D7D6DD98100F}"/>
              </a:ext>
            </a:extLst>
          </p:cNvPr>
          <p:cNvSpPr/>
          <p:nvPr/>
        </p:nvSpPr>
        <p:spPr>
          <a:xfrm>
            <a:off x="5785461" y="1362131"/>
            <a:ext cx="3540920" cy="2882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B4A44A-DC39-3ADF-767E-E9A2BFA1F228}"/>
              </a:ext>
            </a:extLst>
          </p:cNvPr>
          <p:cNvSpPr/>
          <p:nvPr/>
        </p:nvSpPr>
        <p:spPr>
          <a:xfrm>
            <a:off x="5643904" y="1156473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B2DFE2D-6815-750D-548C-1FAD9BC54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170" y="4397433"/>
            <a:ext cx="3558211" cy="244150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81A915-586B-37F7-2F28-1FFE2531D48E}"/>
              </a:ext>
            </a:extLst>
          </p:cNvPr>
          <p:cNvSpPr/>
          <p:nvPr/>
        </p:nvSpPr>
        <p:spPr>
          <a:xfrm>
            <a:off x="5768170" y="4397434"/>
            <a:ext cx="3584876" cy="2316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86E86D-90FD-EF0F-BD85-F3BC19E434D7}"/>
              </a:ext>
            </a:extLst>
          </p:cNvPr>
          <p:cNvSpPr/>
          <p:nvPr/>
        </p:nvSpPr>
        <p:spPr>
          <a:xfrm>
            <a:off x="213867" y="6498625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7705AE-B865-DD1B-0DD4-853DFDAE4E1F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74074" y="5865513"/>
            <a:ext cx="5123024" cy="7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DE24AA5-0CDB-7A02-20EF-776EA3F13443}"/>
              </a:ext>
            </a:extLst>
          </p:cNvPr>
          <p:cNvSpPr/>
          <p:nvPr/>
        </p:nvSpPr>
        <p:spPr>
          <a:xfrm>
            <a:off x="5600789" y="4315491"/>
            <a:ext cx="334762" cy="3502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22ACB5-1690-DA41-5E59-4B99300B985E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14118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47043"/>
              </p:ext>
            </p:extLst>
          </p:nvPr>
        </p:nvGraphicFramePr>
        <p:xfrm>
          <a:off x="9397453" y="1339273"/>
          <a:ext cx="264163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현황 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보고서 목록들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에서 선택한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보고서 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62758"/>
                  </a:ext>
                </a:extLst>
              </a:tr>
            </a:tbl>
          </a:graphicData>
        </a:graphic>
      </p:graphicFrame>
      <p:pic>
        <p:nvPicPr>
          <p:cNvPr id="7" name="그림 6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45F7D96D-1267-9C64-8169-C3C021EC7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1339273"/>
            <a:ext cx="7690396" cy="4886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722083" y="1760220"/>
            <a:ext cx="5458173" cy="614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447932" y="1529913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16640-5177-580A-5D6C-07A9AC4DD249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94299-FEEE-0127-1C78-9932B7EDD294}"/>
              </a:ext>
            </a:extLst>
          </p:cNvPr>
          <p:cNvSpPr/>
          <p:nvPr/>
        </p:nvSpPr>
        <p:spPr>
          <a:xfrm>
            <a:off x="717707" y="2462124"/>
            <a:ext cx="7618573" cy="366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FAC908-2B32-B5E9-6400-D4A6A757046F}"/>
              </a:ext>
            </a:extLst>
          </p:cNvPr>
          <p:cNvSpPr/>
          <p:nvPr/>
        </p:nvSpPr>
        <p:spPr>
          <a:xfrm>
            <a:off x="8166734" y="2330238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4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0E6E241-C0AE-6148-DF4F-BAC8E18A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3" y="1339273"/>
            <a:ext cx="7802936" cy="497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5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36600"/>
              </p:ext>
            </p:extLst>
          </p:nvPr>
        </p:nvGraphicFramePr>
        <p:xfrm>
          <a:off x="9397453" y="1339273"/>
          <a:ext cx="264163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대시보드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전체지점 현황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별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29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556260" y="1382082"/>
            <a:ext cx="7861989" cy="4977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80550" y="1164149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1EC32-F04F-3B71-1CFE-0273465D47EE}"/>
              </a:ext>
            </a:extLst>
          </p:cNvPr>
          <p:cNvSpPr/>
          <p:nvPr/>
        </p:nvSpPr>
        <p:spPr>
          <a:xfrm>
            <a:off x="615312" y="2080953"/>
            <a:ext cx="7713347" cy="4233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98F136-08B8-B565-624E-EA01C80A5025}"/>
              </a:ext>
            </a:extLst>
          </p:cNvPr>
          <p:cNvSpPr/>
          <p:nvPr/>
        </p:nvSpPr>
        <p:spPr>
          <a:xfrm>
            <a:off x="525722" y="1810755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C6ACF-F9D7-BA77-1D9E-11723BD15BC4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3931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51A3B32-6855-570C-3242-45C941E2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4" y="1339272"/>
            <a:ext cx="6890296" cy="5000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6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19612"/>
              </p:ext>
            </p:extLst>
          </p:nvPr>
        </p:nvGraphicFramePr>
        <p:xfrm>
          <a:off x="9397453" y="1339273"/>
          <a:ext cx="264163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Chatter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피드의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 err="1"/>
                        <a:t>필터기능입니다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피드의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댓글기능입니다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1143000" y="1339273"/>
            <a:ext cx="6736080" cy="5000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975618" y="1164148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3C6792-C74A-24D0-F1C6-69CAF467C49F}"/>
              </a:ext>
            </a:extLst>
          </p:cNvPr>
          <p:cNvSpPr/>
          <p:nvPr/>
        </p:nvSpPr>
        <p:spPr>
          <a:xfrm>
            <a:off x="1317572" y="5067299"/>
            <a:ext cx="6370320" cy="1127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561DAA-5B10-5A41-38DF-7FBD4F65803B}"/>
              </a:ext>
            </a:extLst>
          </p:cNvPr>
          <p:cNvSpPr/>
          <p:nvPr/>
        </p:nvSpPr>
        <p:spPr>
          <a:xfrm>
            <a:off x="1150190" y="4804614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47C147-6F5B-1F2D-5B9A-2A21BEA2160A}"/>
              </a:ext>
            </a:extLst>
          </p:cNvPr>
          <p:cNvSpPr/>
          <p:nvPr/>
        </p:nvSpPr>
        <p:spPr>
          <a:xfrm>
            <a:off x="1310381" y="1543005"/>
            <a:ext cx="6370320" cy="510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E0F060D-3728-CB4E-D7CE-174EF722EBCB}"/>
              </a:ext>
            </a:extLst>
          </p:cNvPr>
          <p:cNvSpPr/>
          <p:nvPr/>
        </p:nvSpPr>
        <p:spPr>
          <a:xfrm>
            <a:off x="7513319" y="1353577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7B03B-24AB-F763-4DFF-06CC066DF468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11401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EF82892F-038D-482A-AE55-C442EA14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1339272"/>
            <a:ext cx="8435340" cy="5259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7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31812"/>
              </p:ext>
            </p:extLst>
          </p:nvPr>
        </p:nvGraphicFramePr>
        <p:xfrm>
          <a:off x="9397453" y="1339273"/>
          <a:ext cx="264163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</a:t>
                      </a:r>
                      <a:r>
                        <a:rPr lang="ko-KR" altLang="en-US" sz="1800" dirty="0"/>
                        <a:t>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목록 보기 </a:t>
                      </a:r>
                      <a:r>
                        <a:rPr lang="ko-KR" altLang="en-US" sz="1800" dirty="0" err="1"/>
                        <a:t>고정핀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항목들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목록 편집도구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412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2846035" y="1339271"/>
            <a:ext cx="361675" cy="35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714737" y="113307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32238" y="283411"/>
            <a:ext cx="361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VOC 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10D37-92C3-8CB7-4439-709AB73B58CA}"/>
              </a:ext>
            </a:extLst>
          </p:cNvPr>
          <p:cNvSpPr/>
          <p:nvPr/>
        </p:nvSpPr>
        <p:spPr>
          <a:xfrm>
            <a:off x="1116295" y="2093651"/>
            <a:ext cx="209585" cy="268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A52E7C-0443-A581-4BF7-54AAF408066C}"/>
              </a:ext>
            </a:extLst>
          </p:cNvPr>
          <p:cNvSpPr/>
          <p:nvPr/>
        </p:nvSpPr>
        <p:spPr>
          <a:xfrm>
            <a:off x="984997" y="188162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87B5E3-CBBB-D119-CA58-32104DDDD0D9}"/>
              </a:ext>
            </a:extLst>
          </p:cNvPr>
          <p:cNvSpPr/>
          <p:nvPr/>
        </p:nvSpPr>
        <p:spPr>
          <a:xfrm>
            <a:off x="659166" y="2740256"/>
            <a:ext cx="8275250" cy="3834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EA70E-FD6E-21D1-2733-3203FF0B5BC9}"/>
              </a:ext>
            </a:extLst>
          </p:cNvPr>
          <p:cNvSpPr/>
          <p:nvPr/>
        </p:nvSpPr>
        <p:spPr>
          <a:xfrm>
            <a:off x="590785" y="2569994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A0A7DD-9A4B-61C7-46D9-A86811442C97}"/>
              </a:ext>
            </a:extLst>
          </p:cNvPr>
          <p:cNvSpPr/>
          <p:nvPr/>
        </p:nvSpPr>
        <p:spPr>
          <a:xfrm>
            <a:off x="6791940" y="2345295"/>
            <a:ext cx="2142476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A8DC2A-1E0E-CFCB-BB19-32D1BA12970B}"/>
              </a:ext>
            </a:extLst>
          </p:cNvPr>
          <p:cNvSpPr/>
          <p:nvPr/>
        </p:nvSpPr>
        <p:spPr>
          <a:xfrm>
            <a:off x="6580597" y="215428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2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F47E87B2-F2D8-972C-CBFE-1F540449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3" y="1339272"/>
            <a:ext cx="8338217" cy="50843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8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96732"/>
              </p:ext>
            </p:extLst>
          </p:nvPr>
        </p:nvGraphicFramePr>
        <p:xfrm>
          <a:off x="9397453" y="1339273"/>
          <a:ext cx="2641630" cy="348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</a:t>
                      </a:r>
                      <a:r>
                        <a:rPr lang="ko-KR" altLang="en-US" sz="1800" dirty="0"/>
                        <a:t> 관련 필드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상담내역을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입력하는 곳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상담내역의 모든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기록들이 기록되는 곳 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상담완료 버튼을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통해 상담을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완료합니다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412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647701" y="2357949"/>
            <a:ext cx="5448299" cy="2221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590785" y="21204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41568" y="283411"/>
            <a:ext cx="360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VOC 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37633C-8043-B864-D1C1-C6DED0BABAA7}"/>
              </a:ext>
            </a:extLst>
          </p:cNvPr>
          <p:cNvSpPr/>
          <p:nvPr/>
        </p:nvSpPr>
        <p:spPr>
          <a:xfrm>
            <a:off x="6210300" y="2120441"/>
            <a:ext cx="2688102" cy="1005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B4455E-603B-4157-71C6-987771FD7E37}"/>
              </a:ext>
            </a:extLst>
          </p:cNvPr>
          <p:cNvSpPr/>
          <p:nvPr/>
        </p:nvSpPr>
        <p:spPr>
          <a:xfrm>
            <a:off x="6210300" y="3193473"/>
            <a:ext cx="2705100" cy="3085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05540BC-B8F9-DFB9-543B-5276C8A2C8CD}"/>
              </a:ext>
            </a:extLst>
          </p:cNvPr>
          <p:cNvSpPr/>
          <p:nvPr/>
        </p:nvSpPr>
        <p:spPr>
          <a:xfrm>
            <a:off x="6029413" y="190731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DAAE43E-4E51-D2C4-0132-ACA033D92BE1}"/>
              </a:ext>
            </a:extLst>
          </p:cNvPr>
          <p:cNvSpPr/>
          <p:nvPr/>
        </p:nvSpPr>
        <p:spPr>
          <a:xfrm>
            <a:off x="6101509" y="3138304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B453A5-65C8-539D-9387-FDABEE2C56B5}"/>
              </a:ext>
            </a:extLst>
          </p:cNvPr>
          <p:cNvSpPr/>
          <p:nvPr/>
        </p:nvSpPr>
        <p:spPr>
          <a:xfrm>
            <a:off x="7787639" y="1524000"/>
            <a:ext cx="358141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E5F89A-F098-CEB6-38E8-AD56A6A674D2}"/>
              </a:ext>
            </a:extLst>
          </p:cNvPr>
          <p:cNvSpPr/>
          <p:nvPr/>
        </p:nvSpPr>
        <p:spPr>
          <a:xfrm>
            <a:off x="7670995" y="1349197"/>
            <a:ext cx="233288" cy="2819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99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A2284F78-DE18-3B6C-9C07-76B83494D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7" y="1339273"/>
            <a:ext cx="9075588" cy="50843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9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11437"/>
              </p:ext>
            </p:extLst>
          </p:nvPr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항목들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815427" y="11933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32238" y="283411"/>
            <a:ext cx="361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032759" y="1376981"/>
            <a:ext cx="358141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BFABB3-B2A5-3B7C-D393-4776102E8F09}"/>
              </a:ext>
            </a:extLst>
          </p:cNvPr>
          <p:cNvSpPr/>
          <p:nvPr/>
        </p:nvSpPr>
        <p:spPr>
          <a:xfrm>
            <a:off x="236220" y="2763820"/>
            <a:ext cx="8953500" cy="3659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00F8F1-1F5D-CFC6-482F-A4290C8D2A73}"/>
              </a:ext>
            </a:extLst>
          </p:cNvPr>
          <p:cNvSpPr/>
          <p:nvPr/>
        </p:nvSpPr>
        <p:spPr>
          <a:xfrm>
            <a:off x="104922" y="261788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9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520</Words>
  <Application>Microsoft Office PowerPoint</Application>
  <PresentationFormat>와이드스크린</PresentationFormat>
  <Paragraphs>284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대욱</dc:creator>
  <cp:lastModifiedBy>김 동훈</cp:lastModifiedBy>
  <cp:revision>138</cp:revision>
  <dcterms:created xsi:type="dcterms:W3CDTF">2024-03-14T02:00:59Z</dcterms:created>
  <dcterms:modified xsi:type="dcterms:W3CDTF">2024-03-15T02:08:20Z</dcterms:modified>
</cp:coreProperties>
</file>