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92D050"/>
    <a:srgbClr val="FF0000"/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9D4D-AA66-BAD6-FFBC-605F9399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0DAB-A160-17DB-5EEA-17BBF847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6518-DA2D-8B44-6776-4E062DBA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6940-AD37-EB69-DEB7-16C8326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3965-6EF0-12AE-9D0C-BE379010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4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4CE-8D84-49BE-4391-8DAB7FA8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D0DC4-9343-E74A-6A7A-709FE5A16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A578-D1BC-A182-3F0A-0D40E606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BBC8-5294-5FBF-5CE4-63508A81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30B0-903C-458E-73A9-2B816248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93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D496-F4F0-C7A3-16F1-3BF20F3D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8284-16BF-1011-BDEA-D3ED2565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8F95-A479-55F0-BBA9-9BC096CA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5C6C-CABD-05B6-ED7F-9A93D85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416D-9E49-D9E9-C98C-269E7B1A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408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EE1D-8E12-48DF-F49C-FF03C0E2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AAAA-4F41-0260-831A-543AF5A3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584F-95D3-71D9-85B3-BCCB34A2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492C-4AFD-1196-607F-4FA05509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5F19-4E75-AFFC-8134-4D2F3353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C077-742D-D511-F9D4-6DAF28A9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34F5-461F-B54C-4E36-7D2807A4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494C-62C2-ECB6-F13E-13D2CDDC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5371-058E-6976-66C9-C02029D1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4EA0-B215-E5EA-B544-53D62372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6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DA72-B6F4-2A52-50E0-7CF94F7A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8C22-9E6D-0670-3E6E-237461682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B3BB-5BDB-E54E-C298-F7232A9F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DB85-B0CA-7EF3-87ED-2B82F7E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D65C-6F64-45F5-3315-441FE661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52F0-6268-F369-FBF0-4F2B78A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97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ABBC-B2BA-C337-C5F4-7BC5E104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98B7-650D-8B25-6B21-ADC0CF8C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4D1E-B47C-F94D-F4D8-F321013D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4AD35-5AEF-04B0-DB70-E46AB4F7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52400-3CF4-D809-E88C-B3BB815D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5BF7A-66E2-E626-F0D9-31427A89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9DF01-90BD-1327-8F86-9AF05D8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FDF31-6794-1F8D-3818-11185356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4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E799-9D96-E2FB-BBA3-017A243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130C5-E002-2A6F-53ED-A49E670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2D383-EB2C-F5F4-9CC6-4A8D0140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A6478-5441-FD61-0A6B-46507B19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42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3BE5-905F-9508-3B98-5D91CC2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249-E59A-A025-B27E-6ABDB03A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EA82-8F2C-6F6B-DCD2-8F38C14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0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D7A6-70FF-048F-41C7-1E2487DD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6CCF-F7AC-802B-896C-DA492BBA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D8CFC-EFBA-AB61-C3B2-0FF68732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AE8DD-C0C4-CA8B-9483-50222246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2E872-3C35-1218-D5D2-09A92D9C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3C4D-F137-9677-5270-1CB45E1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51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AF65-849E-A714-4B9A-62CD1B0E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91394-DCBD-13BA-D707-2388E9FF7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317B1-907D-C905-6A3E-0F3F8C08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553BB-CE2E-0122-5291-8B357B4E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2248-BE84-2D8C-5BD7-04A60BC4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9A98-6B44-7952-0E39-10B30BF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03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B3C4-59D4-B41B-C5BA-F3CA1B0E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CCDF-44F8-EFAE-4426-B4C0F7BD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7D1-2891-357C-7A4B-ED1F9A26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2D2D-7EF1-468A-92C0-2F6B79D68C1C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B045-1F5D-8890-EAFC-A695291BA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E552-CC97-EA78-BBFC-850FEF603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9587-8DCC-4522-924B-CC787643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7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59E76-672F-494C-84FE-5BB72D9F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2" y="158921"/>
            <a:ext cx="8737016" cy="382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CE4AF-F8AB-874E-211B-DB3886AABD62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99934" y="4258491"/>
            <a:ext cx="359999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3EC74-AF15-272D-0108-362B070A9F63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99934" y="4670076"/>
            <a:ext cx="359999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18625-E062-C621-29CA-39C0F935248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99934" y="5081661"/>
            <a:ext cx="359999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59A82-32E6-0DC1-F71E-364FBD7EA091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99934" y="5493246"/>
            <a:ext cx="359999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66FA2-9D54-BFBE-125B-CFCE384EF3E6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99933" y="5904831"/>
            <a:ext cx="359999" cy="360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D4A2-FCE8-ABEF-4445-131E4EEE9AE4}"/>
              </a:ext>
            </a:extLst>
          </p:cNvPr>
          <p:cNvSpPr txBox="1"/>
          <p:nvPr/>
        </p:nvSpPr>
        <p:spPr>
          <a:xfrm>
            <a:off x="1534252" y="4269214"/>
            <a:ext cx="2529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, </a:t>
            </a:r>
            <a:r>
              <a:rPr lang="en-US" sz="1600" dirty="0" err="1"/>
              <a:t>Kelompok</a:t>
            </a:r>
            <a:r>
              <a:rPr lang="en-US" sz="1600" dirty="0"/>
              <a:t> dan </a:t>
            </a:r>
            <a:r>
              <a:rPr lang="en-US" sz="1600" dirty="0" err="1"/>
              <a:t>Satuan</a:t>
            </a:r>
            <a:endParaRPr lang="en-ID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DCD6B-B0EC-3ECD-12E4-D3E90B731C65}"/>
              </a:ext>
            </a:extLst>
          </p:cNvPr>
          <p:cNvSpPr txBox="1"/>
          <p:nvPr/>
        </p:nvSpPr>
        <p:spPr>
          <a:xfrm>
            <a:off x="1534252" y="4680799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Jenis</a:t>
            </a:r>
            <a:endParaRPr lang="en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274C8-E0AE-7BB6-7C29-BD1BC995C7C4}"/>
              </a:ext>
            </a:extLst>
          </p:cNvPr>
          <p:cNvSpPr txBox="1"/>
          <p:nvPr/>
        </p:nvSpPr>
        <p:spPr>
          <a:xfrm>
            <a:off x="1534252" y="509238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Tahun</a:t>
            </a:r>
            <a:endParaRPr lang="en-ID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6690B-6B3D-AF11-E381-2B5D90C68C6C}"/>
              </a:ext>
            </a:extLst>
          </p:cNvPr>
          <p:cNvSpPr txBox="1"/>
          <p:nvPr/>
        </p:nvSpPr>
        <p:spPr>
          <a:xfrm>
            <a:off x="1534252" y="5503969"/>
            <a:ext cx="849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Wilayah</a:t>
            </a:r>
            <a:endParaRPr lang="en-ID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1CBBB-C5AB-4736-8A25-2292C9EA374F}"/>
              </a:ext>
            </a:extLst>
          </p:cNvPr>
          <p:cNvSpPr txBox="1"/>
          <p:nvPr/>
        </p:nvSpPr>
        <p:spPr>
          <a:xfrm>
            <a:off x="1534252" y="5915554"/>
            <a:ext cx="735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Footer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3423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Mulya Muhammad Syah</dc:creator>
  <cp:lastModifiedBy>Pandu Mulya Muhammad Syah</cp:lastModifiedBy>
  <cp:revision>8</cp:revision>
  <dcterms:created xsi:type="dcterms:W3CDTF">2023-06-02T10:13:25Z</dcterms:created>
  <dcterms:modified xsi:type="dcterms:W3CDTF">2023-06-02T10:24:52Z</dcterms:modified>
</cp:coreProperties>
</file>