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B1AC1-72BE-45BB-A43A-9366FABE049D}" type="datetimeFigureOut">
              <a:rPr lang="zh-CN" altLang="en-US" smtClean="0"/>
              <a:t>2019/4/19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9B44A-E193-4588-8384-470D969EF5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0763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B1AC1-72BE-45BB-A43A-9366FABE049D}" type="datetimeFigureOut">
              <a:rPr lang="zh-CN" altLang="en-US" smtClean="0"/>
              <a:t>2019/4/19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9B44A-E193-4588-8384-470D969EF5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8552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B1AC1-72BE-45BB-A43A-9366FABE049D}" type="datetimeFigureOut">
              <a:rPr lang="zh-CN" altLang="en-US" smtClean="0"/>
              <a:t>2019/4/19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9B44A-E193-4588-8384-470D969EF5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3927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B1AC1-72BE-45BB-A43A-9366FABE049D}" type="datetimeFigureOut">
              <a:rPr lang="zh-CN" altLang="en-US" smtClean="0"/>
              <a:t>2019/4/19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9B44A-E193-4588-8384-470D969EF5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9400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B1AC1-72BE-45BB-A43A-9366FABE049D}" type="datetimeFigureOut">
              <a:rPr lang="zh-CN" altLang="en-US" smtClean="0"/>
              <a:t>2019/4/19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9B44A-E193-4588-8384-470D969EF5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4410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B1AC1-72BE-45BB-A43A-9366FABE049D}" type="datetimeFigureOut">
              <a:rPr lang="zh-CN" altLang="en-US" smtClean="0"/>
              <a:t>2019/4/19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9B44A-E193-4588-8384-470D969EF5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995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B1AC1-72BE-45BB-A43A-9366FABE049D}" type="datetimeFigureOut">
              <a:rPr lang="zh-CN" altLang="en-US" smtClean="0"/>
              <a:t>2019/4/19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9B44A-E193-4588-8384-470D969EF5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2308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B1AC1-72BE-45BB-A43A-9366FABE049D}" type="datetimeFigureOut">
              <a:rPr lang="zh-CN" altLang="en-US" smtClean="0"/>
              <a:t>2019/4/19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9B44A-E193-4588-8384-470D969EF5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7442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B1AC1-72BE-45BB-A43A-9366FABE049D}" type="datetimeFigureOut">
              <a:rPr lang="zh-CN" altLang="en-US" smtClean="0"/>
              <a:t>2019/4/19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9B44A-E193-4588-8384-470D969EF5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0061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B1AC1-72BE-45BB-A43A-9366FABE049D}" type="datetimeFigureOut">
              <a:rPr lang="zh-CN" altLang="en-US" smtClean="0"/>
              <a:t>2019/4/19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9B44A-E193-4588-8384-470D969EF5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4164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B1AC1-72BE-45BB-A43A-9366FABE049D}" type="datetimeFigureOut">
              <a:rPr lang="zh-CN" altLang="en-US" smtClean="0"/>
              <a:t>2019/4/19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9B44A-E193-4588-8384-470D969EF5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1037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0B1AC1-72BE-45BB-A43A-9366FABE049D}" type="datetimeFigureOut">
              <a:rPr lang="zh-CN" altLang="en-US" smtClean="0"/>
              <a:t>2019/4/19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29B44A-E193-4588-8384-470D969EF5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6105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What’s EGE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/>
              <a:t>EasyGameEngine</a:t>
            </a:r>
            <a:r>
              <a:rPr lang="en-US" altLang="zh-CN" dirty="0"/>
              <a:t> </a:t>
            </a:r>
            <a:r>
              <a:rPr lang="zh-CN" altLang="zh-CN" dirty="0"/>
              <a:t>是一款专门针对</a:t>
            </a:r>
            <a:r>
              <a:rPr lang="en-US" altLang="zh-CN" dirty="0"/>
              <a:t> 2D/3D </a:t>
            </a:r>
            <a:r>
              <a:rPr lang="zh-CN" altLang="zh-CN" dirty="0"/>
              <a:t>游戏的跨平台游戏引擎，以易用性和跨平台特性作为</a:t>
            </a:r>
            <a:r>
              <a:rPr lang="zh-CN" altLang="zh-CN" dirty="0" smtClean="0"/>
              <a:t>重点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050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639530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主要模块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981307" y="1761893"/>
            <a:ext cx="9686693" cy="4661209"/>
          </a:xfrm>
        </p:spPr>
        <p:txBody>
          <a:bodyPr/>
          <a:lstStyle/>
          <a:p>
            <a:pPr marL="457200" indent="-457200" algn="l">
              <a:buFont typeface="+mj-lt"/>
              <a:buAutoNum type="arabicPeriod"/>
            </a:pPr>
            <a:r>
              <a:rPr lang="en-US" altLang="zh-CN" dirty="0" smtClean="0"/>
              <a:t>Platform: </a:t>
            </a:r>
            <a:r>
              <a:rPr lang="zh-CN" altLang="en-US" dirty="0" smtClean="0"/>
              <a:t>跨平台底层接口，主要封装操作系统级别的</a:t>
            </a:r>
            <a:r>
              <a:rPr lang="en-US" altLang="zh-CN" dirty="0" smtClean="0"/>
              <a:t>API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457200" indent="-457200" algn="l">
              <a:buFont typeface="+mj-lt"/>
              <a:buAutoNum type="arabicPeriod"/>
            </a:pPr>
            <a:r>
              <a:rPr lang="en-US" altLang="zh-CN" dirty="0" smtClean="0"/>
              <a:t>Engine</a:t>
            </a:r>
            <a:r>
              <a:rPr lang="zh-CN" altLang="en-US" dirty="0" smtClean="0"/>
              <a:t>：提供常用功能接口，比如分析图片文件、线程管理器等。</a:t>
            </a:r>
            <a:endParaRPr lang="en-US" altLang="zh-CN" dirty="0" smtClean="0"/>
          </a:p>
          <a:p>
            <a:pPr marL="457200" indent="-457200" algn="l">
              <a:buFont typeface="+mj-lt"/>
              <a:buAutoNum type="arabicPeriod"/>
            </a:pPr>
            <a:r>
              <a:rPr lang="en-US" altLang="zh-CN" dirty="0" smtClean="0"/>
              <a:t>Network</a:t>
            </a:r>
            <a:r>
              <a:rPr lang="zh-CN" altLang="en-US" dirty="0" smtClean="0"/>
              <a:t>：网格功能模块，封装常用的数据链接操作，比如</a:t>
            </a:r>
            <a:r>
              <a:rPr lang="en-US" altLang="zh-CN" dirty="0" smtClean="0"/>
              <a:t>TCP</a:t>
            </a:r>
            <a:r>
              <a:rPr lang="zh-CN" altLang="en-US" dirty="0" smtClean="0"/>
              <a:t>、蓝牙链接等。</a:t>
            </a:r>
            <a:endParaRPr lang="en-US" altLang="zh-CN" dirty="0" smtClean="0"/>
          </a:p>
          <a:p>
            <a:pPr marL="457200" indent="-457200" algn="l">
              <a:buFont typeface="+mj-lt"/>
              <a:buAutoNum type="arabicPeriod"/>
            </a:pPr>
            <a:r>
              <a:rPr lang="en-US" altLang="zh-CN" dirty="0" smtClean="0"/>
              <a:t>Graphic</a:t>
            </a:r>
            <a:r>
              <a:rPr lang="zh-CN" altLang="en-US" dirty="0" smtClean="0"/>
              <a:t>：图形功能模块，提供</a:t>
            </a:r>
            <a:r>
              <a:rPr lang="en-US" altLang="zh-CN" dirty="0" smtClean="0"/>
              <a:t>2D/3D</a:t>
            </a:r>
            <a:r>
              <a:rPr lang="zh-CN" altLang="en-US" dirty="0" smtClean="0"/>
              <a:t>的渲染功能。</a:t>
            </a:r>
            <a:endParaRPr lang="en-US" altLang="zh-CN" dirty="0" smtClean="0"/>
          </a:p>
          <a:p>
            <a:pPr marL="457200" indent="-457200" algn="l">
              <a:buFont typeface="+mj-lt"/>
              <a:buAutoNum type="arabicPeriod"/>
            </a:pPr>
            <a:r>
              <a:rPr lang="en-US" altLang="zh-CN" dirty="0" smtClean="0"/>
              <a:t>GUI</a:t>
            </a:r>
            <a:r>
              <a:rPr lang="zh-CN" altLang="en-US" dirty="0" smtClean="0"/>
              <a:t>：界面模块，提供游戏界面的绘制管理功能。</a:t>
            </a:r>
            <a:endParaRPr lang="en-US" altLang="zh-CN" dirty="0" smtClean="0"/>
          </a:p>
          <a:p>
            <a:pPr marL="457200" indent="-457200" algn="l">
              <a:buFont typeface="+mj-lt"/>
              <a:buAutoNum type="arabicPeriod"/>
            </a:pPr>
            <a:r>
              <a:rPr lang="en-US" altLang="zh-CN" dirty="0" smtClean="0"/>
              <a:t>Input</a:t>
            </a:r>
            <a:r>
              <a:rPr lang="zh-CN" altLang="en-US" dirty="0" smtClean="0"/>
              <a:t>：设备输入模块，管理游戏手柄、鼠标和键盘等输入设备。</a:t>
            </a:r>
            <a:endParaRPr lang="en-US" altLang="zh-CN" dirty="0" smtClean="0"/>
          </a:p>
          <a:p>
            <a:pPr marL="457200" indent="-457200" algn="l">
              <a:buFont typeface="+mj-lt"/>
              <a:buAutoNum type="arabicPeriod"/>
            </a:pPr>
            <a:r>
              <a:rPr lang="en-US" altLang="zh-CN" dirty="0" smtClean="0"/>
              <a:t>Script</a:t>
            </a:r>
            <a:r>
              <a:rPr lang="zh-CN" altLang="en-US" dirty="0" smtClean="0"/>
              <a:t>：脚本模块，提供</a:t>
            </a:r>
            <a:r>
              <a:rPr lang="en-US" altLang="zh-CN" dirty="0" smtClean="0"/>
              <a:t>LUA</a:t>
            </a:r>
            <a:r>
              <a:rPr lang="zh-CN" altLang="en-US" dirty="0" smtClean="0"/>
              <a:t>、</a:t>
            </a:r>
            <a:r>
              <a:rPr lang="en-US" altLang="zh-CN" dirty="0" smtClean="0"/>
              <a:t>JS</a:t>
            </a:r>
            <a:r>
              <a:rPr lang="zh-CN" altLang="en-US" dirty="0" smtClean="0"/>
              <a:t>和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脚本嵌入功能。</a:t>
            </a:r>
            <a:endParaRPr lang="en-US" altLang="zh-CN" dirty="0" smtClean="0"/>
          </a:p>
          <a:p>
            <a:pPr marL="457200" indent="-457200" algn="l">
              <a:buFont typeface="+mj-lt"/>
              <a:buAutoNum type="arabicPeriod"/>
            </a:pPr>
            <a:r>
              <a:rPr lang="en-US" altLang="zh-CN" dirty="0" smtClean="0"/>
              <a:t>Sound</a:t>
            </a:r>
            <a:r>
              <a:rPr lang="zh-CN" altLang="en-US" dirty="0" smtClean="0"/>
              <a:t>：音频模块，提供</a:t>
            </a:r>
            <a:r>
              <a:rPr lang="en-US" altLang="zh-CN" dirty="0" smtClean="0"/>
              <a:t>OGG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PCM</a:t>
            </a:r>
            <a:r>
              <a:rPr lang="zh-CN" altLang="en-US" dirty="0" smtClean="0"/>
              <a:t>等音频格式的播放功能。</a:t>
            </a:r>
            <a:endParaRPr lang="en-US" altLang="zh-CN" dirty="0" smtClean="0"/>
          </a:p>
          <a:p>
            <a:pPr marL="457200" indent="-457200" algn="l">
              <a:buFont typeface="+mj-lt"/>
              <a:buAutoNum type="arabicPeriod"/>
            </a:pPr>
            <a:r>
              <a:rPr lang="en-US" altLang="zh-CN" dirty="0" smtClean="0"/>
              <a:t>Storage</a:t>
            </a:r>
            <a:r>
              <a:rPr lang="zh-CN" altLang="en-US" dirty="0" smtClean="0"/>
              <a:t>：资源模块，管理资源</a:t>
            </a:r>
            <a:r>
              <a:rPr lang="en-US" altLang="zh-CN" dirty="0" smtClean="0"/>
              <a:t>IO</a:t>
            </a:r>
            <a:r>
              <a:rPr lang="zh-CN" altLang="en-US" dirty="0" smtClean="0"/>
              <a:t>操作。</a:t>
            </a:r>
            <a:endParaRPr lang="en-US" altLang="zh-CN" dirty="0" smtClean="0"/>
          </a:p>
          <a:p>
            <a:pPr algn="l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525676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13" y="0"/>
            <a:ext cx="3781425" cy="66389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0538" y="0"/>
            <a:ext cx="2924175" cy="36766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4713" y="0"/>
            <a:ext cx="3467100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650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50" y="71347"/>
            <a:ext cx="3286125" cy="24193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50" y="2666461"/>
            <a:ext cx="2552700" cy="4381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9975" y="71347"/>
            <a:ext cx="3076575" cy="41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288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639530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编辑器及相关工具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981307" y="1761893"/>
            <a:ext cx="9686693" cy="4661209"/>
          </a:xfrm>
        </p:spPr>
        <p:txBody>
          <a:bodyPr>
            <a:norm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n-US" altLang="zh-CN" dirty="0" err="1" smtClean="0"/>
              <a:t>AIOEdito</a:t>
            </a:r>
            <a:r>
              <a:rPr lang="en-US" altLang="zh-CN" dirty="0" smtClean="0"/>
              <a:t>: All-In-One Editor</a:t>
            </a:r>
            <a:r>
              <a:rPr lang="zh-CN" altLang="en-US" dirty="0" smtClean="0"/>
              <a:t>，游戏资源编辑器，可以进行粒子、游戏界面、模型和材质编写功能。</a:t>
            </a:r>
            <a:endParaRPr lang="en-US" altLang="zh-CN" dirty="0" smtClean="0"/>
          </a:p>
          <a:p>
            <a:pPr marL="457200" indent="-457200" algn="l">
              <a:buFont typeface="+mj-lt"/>
              <a:buAutoNum type="arabicPeriod"/>
            </a:pPr>
            <a:r>
              <a:rPr lang="en-US" altLang="zh-CN" dirty="0" err="1" smtClean="0"/>
              <a:t>DeviceMonitor</a:t>
            </a:r>
            <a:r>
              <a:rPr lang="zh-CN" altLang="en-US" dirty="0" smtClean="0"/>
              <a:t>：动态监测客户端的运行状态，比如检测内存、</a:t>
            </a:r>
            <a:r>
              <a:rPr lang="en-US" altLang="zh-CN" dirty="0" smtClean="0"/>
              <a:t>CPU</a:t>
            </a:r>
            <a:r>
              <a:rPr lang="zh-CN" altLang="en-US" dirty="0"/>
              <a:t>占用</a:t>
            </a:r>
            <a:r>
              <a:rPr lang="zh-CN" altLang="en-US" dirty="0" smtClean="0"/>
              <a:t>率等。</a:t>
            </a:r>
            <a:endParaRPr lang="en-US" altLang="zh-CN" dirty="0" smtClean="0"/>
          </a:p>
          <a:p>
            <a:pPr marL="457200" indent="-457200" algn="l">
              <a:buFont typeface="+mj-lt"/>
              <a:buAutoNum type="arabicPeriod"/>
            </a:pPr>
            <a:r>
              <a:rPr lang="en-US" altLang="zh-CN" dirty="0" err="1"/>
              <a:t>SpriteBuilder</a:t>
            </a:r>
            <a:r>
              <a:rPr lang="zh-CN" altLang="en-US" dirty="0" smtClean="0"/>
              <a:t>：精灵图片生成工具。</a:t>
            </a:r>
            <a:endParaRPr lang="en-US" altLang="zh-CN" dirty="0" smtClean="0"/>
          </a:p>
          <a:p>
            <a:pPr marL="457200" indent="-457200" algn="l">
              <a:buFont typeface="+mj-lt"/>
              <a:buAutoNum type="arabicPeriod"/>
            </a:pPr>
            <a:r>
              <a:rPr lang="en-US" altLang="zh-CN" dirty="0" err="1" smtClean="0"/>
              <a:t>PackageBuilder</a:t>
            </a:r>
            <a:r>
              <a:rPr lang="zh-CN" altLang="en-US" dirty="0" smtClean="0"/>
              <a:t>：数据包和补丁包打包工具。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896884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639530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主要游戏产品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981307" y="1761893"/>
            <a:ext cx="9686693" cy="4661209"/>
          </a:xfrm>
        </p:spPr>
        <p:txBody>
          <a:bodyPr>
            <a:norm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n-US" altLang="zh-CN" dirty="0" smtClean="0"/>
              <a:t>《</a:t>
            </a:r>
            <a:r>
              <a:rPr lang="zh-CN" altLang="en-US" dirty="0" smtClean="0"/>
              <a:t>切糕</a:t>
            </a:r>
            <a:r>
              <a:rPr lang="en-US" altLang="zh-CN" dirty="0" smtClean="0"/>
              <a:t>》</a:t>
            </a:r>
            <a:r>
              <a:rPr lang="zh-CN" altLang="en-US" dirty="0" smtClean="0"/>
              <a:t>：</a:t>
            </a:r>
            <a:r>
              <a:rPr lang="en-US" altLang="zh-CN" dirty="0" smtClean="0"/>
              <a:t>EGE</a:t>
            </a:r>
            <a:r>
              <a:rPr lang="zh-CN" altLang="en-US" dirty="0" smtClean="0"/>
              <a:t>试水第一作，纯自娱自乐。</a:t>
            </a:r>
            <a:endParaRPr lang="en-US" altLang="zh-CN" dirty="0"/>
          </a:p>
          <a:p>
            <a:pPr marL="457200" indent="-457200" algn="l">
              <a:buFont typeface="+mj-lt"/>
              <a:buAutoNum type="arabicPeriod"/>
            </a:pPr>
            <a:r>
              <a:rPr lang="en-US" altLang="zh-CN" smtClean="0"/>
              <a:t>《</a:t>
            </a:r>
            <a:r>
              <a:rPr lang="zh-CN" altLang="en-US" dirty="0" smtClean="0"/>
              <a:t>我是车神</a:t>
            </a:r>
            <a:r>
              <a:rPr lang="en-US" altLang="zh-CN" dirty="0" smtClean="0"/>
              <a:t>》</a:t>
            </a:r>
            <a:r>
              <a:rPr lang="zh-CN" altLang="en-US" dirty="0" smtClean="0"/>
              <a:t>系列</a:t>
            </a:r>
            <a:r>
              <a:rPr lang="en-US" altLang="zh-CN" dirty="0" smtClean="0"/>
              <a:t>: </a:t>
            </a:r>
            <a:r>
              <a:rPr lang="zh-CN" altLang="en-US" dirty="0" smtClean="0"/>
              <a:t>休闲竞速类赛车游戏。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359374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639530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印象深刻的“坑”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981307" y="1761893"/>
            <a:ext cx="9686693" cy="4661209"/>
          </a:xfrm>
        </p:spPr>
        <p:txBody>
          <a:bodyPr>
            <a:normAutofit lnSpcReduction="10000"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n-US" altLang="zh-CN" dirty="0" smtClean="0"/>
              <a:t>Android</a:t>
            </a:r>
            <a:r>
              <a:rPr lang="zh-CN" altLang="en-US" dirty="0" smtClean="0"/>
              <a:t>各种机型的适配，简直就是地狱，有的机型说支持</a:t>
            </a:r>
            <a:r>
              <a:rPr lang="en-US" altLang="zh-CN" dirty="0" smtClean="0"/>
              <a:t>OpenGL ES 2.0</a:t>
            </a:r>
            <a:r>
              <a:rPr lang="zh-CN" altLang="en-US" dirty="0" smtClean="0"/>
              <a:t>，但是实际效果上就是给你渲染一片白，至今有些功能一直都不敢用，比如</a:t>
            </a:r>
            <a:r>
              <a:rPr lang="en-US" altLang="zh-CN" dirty="0" smtClean="0"/>
              <a:t>VAO(Vertex Array Object</a:t>
            </a:r>
            <a:r>
              <a:rPr lang="zh-CN" altLang="en-US" dirty="0" smtClean="0"/>
              <a:t>，用来声明顶点格式，加入渲染的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，还有些机型支持的</a:t>
            </a:r>
            <a:r>
              <a:rPr lang="en-US" altLang="zh-CN" dirty="0" err="1" smtClean="0"/>
              <a:t>Shader</a:t>
            </a:r>
            <a:r>
              <a:rPr lang="zh-CN" altLang="en-US" dirty="0" smtClean="0"/>
              <a:t>代码居然还有行数限制，为此某些机型我们不得不关闭</a:t>
            </a:r>
            <a:r>
              <a:rPr lang="en-US" altLang="zh-CN" dirty="0" smtClean="0"/>
              <a:t>GLSL</a:t>
            </a:r>
            <a:r>
              <a:rPr lang="zh-CN" altLang="en-US" dirty="0" smtClean="0"/>
              <a:t>优化（优化会导致代码边长）。</a:t>
            </a:r>
            <a:endParaRPr lang="en-US" altLang="zh-CN" dirty="0" smtClean="0"/>
          </a:p>
          <a:p>
            <a:pPr marL="457200" indent="-457200" algn="l">
              <a:buFont typeface="+mj-lt"/>
              <a:buAutoNum type="arabicPeriod"/>
            </a:pPr>
            <a:r>
              <a:rPr lang="zh-CN" altLang="en-US" dirty="0" smtClean="0"/>
              <a:t>因为手机内存有限，很多时候一个内存申请峰值的到来就会让游戏异常退出。为此，我们后期制定了一套资源动态调整机制，根据当前可用的内存量要决定游戏资源的加载量。</a:t>
            </a:r>
            <a:endParaRPr lang="en-US" altLang="zh-CN" dirty="0" smtClean="0"/>
          </a:p>
          <a:p>
            <a:pPr marL="457200" indent="-457200" algn="l">
              <a:buFont typeface="+mj-lt"/>
              <a:buAutoNum type="arabicPeriod"/>
            </a:pPr>
            <a:r>
              <a:rPr lang="zh-CN" altLang="en-US" dirty="0" smtClean="0"/>
              <a:t>尽量使用标准的、业界广泛使用的数据格式，一旦创建自己理想中的数据格式，就要做好未来兼容支持业界标准的准备。</a:t>
            </a:r>
            <a:endParaRPr lang="en-US" altLang="zh-CN" dirty="0" smtClean="0"/>
          </a:p>
          <a:p>
            <a:pPr marL="457200" indent="-457200" algn="l">
              <a:buFont typeface="+mj-lt"/>
              <a:buAutoNum type="arabicPeriod"/>
            </a:pPr>
            <a:r>
              <a:rPr lang="zh-CN" altLang="en-US" dirty="0" smtClean="0"/>
              <a:t>尽量不用多线程，多线程的</a:t>
            </a:r>
            <a:r>
              <a:rPr lang="en-US" altLang="zh-CN" dirty="0" smtClean="0"/>
              <a:t>BUG</a:t>
            </a:r>
            <a:r>
              <a:rPr lang="zh-CN" altLang="en-US" dirty="0" smtClean="0"/>
              <a:t>调试伴随着太多的随机性，用上线程池的话操作流程上更是难以控制，过多的线程锁不仅会造成性能问题，还可以会死锁。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7883766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460</Words>
  <Application>Microsoft Office PowerPoint</Application>
  <PresentationFormat>宽屏</PresentationFormat>
  <Paragraphs>25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What’s EGE</vt:lpstr>
      <vt:lpstr>主要模块</vt:lpstr>
      <vt:lpstr>PowerPoint 演示文稿</vt:lpstr>
      <vt:lpstr>PowerPoint 演示文稿</vt:lpstr>
      <vt:lpstr>编辑器及相关工具</vt:lpstr>
      <vt:lpstr>主要游戏产品</vt:lpstr>
      <vt:lpstr>印象深刻的“坑”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What’s EGE</dc:title>
  <dc:creator>Wu jun hua</dc:creator>
  <cp:lastModifiedBy>WQH</cp:lastModifiedBy>
  <cp:revision>53</cp:revision>
  <dcterms:created xsi:type="dcterms:W3CDTF">2019-04-18T13:25:44Z</dcterms:created>
  <dcterms:modified xsi:type="dcterms:W3CDTF">2019-04-19T01:32:17Z</dcterms:modified>
</cp:coreProperties>
</file>