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sldIdLst>
    <p:sldId id="388" r:id="rId2"/>
    <p:sldId id="389" r:id="rId3"/>
    <p:sldId id="39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396" autoAdjust="0"/>
  </p:normalViewPr>
  <p:slideViewPr>
    <p:cSldViewPr snapToGrid="0">
      <p:cViewPr varScale="1">
        <p:scale>
          <a:sx n="76" d="100"/>
          <a:sy n="76" d="100"/>
        </p:scale>
        <p:origin x="9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98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1C276-B2C5-4EB5-A90F-A0DDB0623830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6824B-6C4E-484E-96EB-3B203B777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47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24DCD1F-64B2-43DD-9F1C-F45934776373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470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D563-1526-4632-9795-7BD05640AEB5}" type="datetime1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1652-E34B-4D57-8C7F-488142C21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0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F09B-A017-4BAC-9464-97D052EE7EBE}" type="datetime1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1652-E34B-4D57-8C7F-488142C21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46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4075-AE57-4855-A3E3-2DC8E50FC236}" type="datetime1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1652-E34B-4D57-8C7F-488142C21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16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04FA-7DA6-4120-8D7E-786046DF79E5}" type="datetime1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1652-E34B-4D57-8C7F-488142C21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32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370F0-036A-4B5B-B825-D18A1E1096E0}" type="datetime1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1652-E34B-4D57-8C7F-488142C21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29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61BA-61F3-4326-8348-D201A1C9FC1E}" type="datetime1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1652-E34B-4D57-8C7F-488142C21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1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B3BA-4B37-43AC-B2E9-DAEF1C0BF184}" type="datetime1">
              <a:rPr lang="en-US" smtClean="0"/>
              <a:t>10/20/16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1652-E34B-4D57-8C7F-488142C21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1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16C0-558D-42F7-A230-7B13519AC9A4}" type="datetime1">
              <a:rPr lang="en-US" smtClean="0"/>
              <a:t>10/20/16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1652-E34B-4D57-8C7F-488142C21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5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C826-0411-4D24-BED4-95228F3C4075}" type="datetime1">
              <a:rPr lang="en-US" smtClean="0"/>
              <a:t>10/20/16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1652-E34B-4D57-8C7F-488142C21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7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CC150-242C-4A59-8DE5-F97EFA73D49E}" type="datetime1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1652-E34B-4D57-8C7F-488142C21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2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BBC2-FDCE-4B29-8B10-5B7FD8CB7D18}" type="datetime1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1652-E34B-4D57-8C7F-488142C21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01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EFA63-56BB-44B3-830B-90DC168E01C4}" type="datetime1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E1652-E34B-4D57-8C7F-488142C21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9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</a:t>
            </a:r>
            <a:r>
              <a:rPr lang="zh-CN" altLang="en-US" dirty="0" smtClean="0"/>
              <a:t>验一</a:t>
            </a:r>
            <a:r>
              <a:rPr lang="zh-CN" altLang="en-US" dirty="0"/>
              <a:t>　基本图形元素的生成算法</a:t>
            </a:r>
            <a:r>
              <a:rPr lang="en-US" altLang="zh-CN" dirty="0" smtClean="0"/>
              <a:t>(</a:t>
            </a:r>
            <a:r>
              <a:rPr lang="zh-CN" altLang="en-US" smtClean="0"/>
              <a:t>直线</a:t>
            </a:r>
            <a:r>
              <a:rPr lang="en-US" altLang="zh-CN" smtClean="0"/>
              <a:t>)</a:t>
            </a:r>
            <a:endParaRPr lang="en-US" altLang="zh-CN" dirty="0">
              <a:latin typeface="微软雅黑" panose="020B0503020204020204" pitchFamily="34" charset="-122"/>
            </a:endParaRP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latin typeface="微软雅黑" panose="020B0503020204020204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3FA263-5438-4B9F-9534-07E67F8683FF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8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实现三种算法绘制直线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1652-E34B-4D57-8C7F-488142C211F7}" type="slidenum">
              <a:rPr lang="en-US" smtClean="0"/>
              <a:t>2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2943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实验内容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403725"/>
            <a:ext cx="10515600" cy="1773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编写源程序，在计算机上编译运行，画出正确的图形。</a:t>
            </a:r>
            <a:endParaRPr lang="en-US" altLang="zh-CN" dirty="0" smtClean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10600" y="893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1E1652-E34B-4D57-8C7F-488142C211F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0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实验步骤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对直线</a:t>
            </a:r>
            <a:r>
              <a:rPr lang="zh-CN" altLang="en-US" dirty="0"/>
              <a:t>的几种绘制算法进行理解</a:t>
            </a:r>
            <a:r>
              <a:rPr lang="en-US" altLang="zh-CN" sz="2400" dirty="0"/>
              <a:t>(DDA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Bresenham</a:t>
            </a:r>
            <a:r>
              <a:rPr lang="zh-CN" altLang="en-US" sz="2400" dirty="0"/>
              <a:t>、中点画线法</a:t>
            </a:r>
            <a:r>
              <a:rPr lang="en-US" altLang="zh-CN" sz="2400" dirty="0"/>
              <a:t>)</a:t>
            </a:r>
            <a:r>
              <a:rPr lang="zh-CN" altLang="en-US" dirty="0"/>
              <a:t>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编</a:t>
            </a:r>
            <a:r>
              <a:rPr lang="zh-CN" altLang="en-US" dirty="0"/>
              <a:t>程实现实现三种算法绘制直线；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画出程序流程图；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编</a:t>
            </a:r>
            <a:r>
              <a:rPr lang="zh-CN" altLang="en-US" smtClean="0"/>
              <a:t>写源</a:t>
            </a:r>
            <a:r>
              <a:rPr lang="zh-CN" altLang="en-US" dirty="0"/>
              <a:t>程序；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编辑源程序并进行调试；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进行特殊模式的运行测试，并结合情况进行调整；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演示程序与口述算法；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提交源程序与实验报告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1652-E34B-4D57-8C7F-488142C211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9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164</Words>
  <Application>Microsoft Office PowerPoint</Application>
  <PresentationFormat>Widescreen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微软雅黑</vt:lpstr>
      <vt:lpstr>Arial</vt:lpstr>
      <vt:lpstr>Calibri</vt:lpstr>
      <vt:lpstr>Office Theme</vt:lpstr>
      <vt:lpstr>实验一　基本图形元素的生成算法(直线)</vt:lpstr>
      <vt:lpstr>实验目的</vt:lpstr>
      <vt:lpstr>实验步骤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2016-09-29T08:53:43Z</dcterms:created>
  <dcterms:modified xsi:type="dcterms:W3CDTF">2016-10-20T02:58:19Z</dcterms:modified>
</cp:coreProperties>
</file>