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CC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30" d="100"/>
          <a:sy n="130" d="100"/>
        </p:scale>
        <p:origin x="-1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EB29B-4C63-6A2B-398E-EF39D0FAD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983B3D-C1BB-75A1-42C1-974C1E11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5B8D8-A2FB-5911-42A2-50BB27D4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C5E44-3CAB-B781-0B55-176DAE3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E6D2A-B97D-9A90-A61C-8BE53545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97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BC250-621F-B807-5C05-8D1A378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7D33F9-CDED-15DC-DF4E-084D0BA53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7E30D-A124-6A62-C5EA-A51AC7C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D9B11-10AB-4CF4-3F12-50078B7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7C172-69E0-4FE8-8405-24B3815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2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7F845B-488E-A43A-F8A9-830ECE91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433F5E-AF29-AA54-C666-768D76D9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C5643-520F-D8AE-33AB-E55B4C9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D3CF2-1A51-3B73-0207-C30063EC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49D9C-8744-E710-0F26-26DC43A2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9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F4A60-CB05-409A-6E3F-6D05129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1C324-6C1E-5175-DBF6-836ABB6A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3DEAE-270D-CF12-A694-EA3D60A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FED22A-CF75-3F09-1935-947E75D6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06728-B897-1CA7-B629-28ADA906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47C5-691A-7E0E-6EA0-3B951FF8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E0952C-6954-F6E9-9392-DF5E3631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ACEDC-5834-34B9-7D69-30220768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54CA5-CE7A-9692-39E1-69691FB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78EDC-175A-9AAA-CFD7-07D73A3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78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711F6-4C35-A7CF-0DAA-7CE08B19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3DCD3-8CF5-028B-2F3D-28527F7E6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90D516-3BD9-D06B-B9EE-7717CAB51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C03FF-A3A8-421D-B68E-DD60057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5912-5073-118F-2812-768BE43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14DFA-9D61-10CA-6F93-DD59FB2E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7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5D26C-6D05-3EBA-6CC1-4F0B1722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89644-A0DC-60C0-6AD4-99C5A2C3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36D5BE-B239-0BE0-517F-851C49CB0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1A56C8-1D60-37CC-0913-ADE84CB6E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62BF68-0992-F9D0-FCE9-E42989A1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BC811C-4602-FDD8-188A-1B62AE31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CE7E6-361F-470B-DBE9-9BBA4B2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B28579-A14A-ABF5-AAFB-FAE789AC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8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A0089-5C34-A1DF-471D-BB0808BE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2DF416-9A96-6E25-0C70-4325B44F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DD8C7A-857E-5477-BD1B-EEF4A8A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350565-59DC-0D43-B9B8-3AB16974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3F1EAE-1FCD-5DAA-CFA1-A906DCF9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454BB5-FB5C-1949-F286-C87DB47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E8E28C-C2B8-FA17-6C69-8799A2F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B36BE-44E9-3F0A-6F9E-DBF001D1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BC734-C190-32AA-90B4-D381F801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A35E5-935E-2A7F-28A7-F0DB0B8F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236C6-9C23-90AC-756D-13F340B3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8DDF7-A0A6-0BAA-9E5E-7A108B2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4E724-E9D4-AEAB-DCF0-DC04820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FE69B-A125-064E-D54F-62895FE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54B94B-55EE-A445-E6B8-0D37F06C3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0185FB-B7DD-A72E-F131-85BA9A0B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6BD9B-ED5C-033A-9160-A925C11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4E00F-5777-E9F7-5738-B810C064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B1DC-C344-6C30-DBAD-0ED59C6F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BCEF5A-B515-13D4-2C29-7839AE0E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96603-57CB-C389-FD6F-91704F6F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AA5400-40F5-2F9D-1E1A-C0185468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E1F3C-1EF5-55E4-4FC8-8D360FDF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B18C8-2A56-AF59-92D9-E78193694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7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8134460-FD86-2F9A-94C5-C9763E65E03B}"/>
              </a:ext>
            </a:extLst>
          </p:cNvPr>
          <p:cNvCxnSpPr>
            <a:cxnSpLocks/>
          </p:cNvCxnSpPr>
          <p:nvPr/>
        </p:nvCxnSpPr>
        <p:spPr>
          <a:xfrm flipH="1">
            <a:off x="3496235" y="386297"/>
            <a:ext cx="0" cy="4097686"/>
          </a:xfrm>
          <a:prstGeom prst="line">
            <a:avLst/>
          </a:prstGeom>
          <a:ln w="889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BAC2B6E-A3CB-FB26-B9D5-284A2855530D}"/>
              </a:ext>
            </a:extLst>
          </p:cNvPr>
          <p:cNvCxnSpPr>
            <a:cxnSpLocks/>
          </p:cNvCxnSpPr>
          <p:nvPr/>
        </p:nvCxnSpPr>
        <p:spPr>
          <a:xfrm flipH="1">
            <a:off x="7037294" y="386297"/>
            <a:ext cx="0" cy="4097686"/>
          </a:xfrm>
          <a:prstGeom prst="line">
            <a:avLst/>
          </a:prstGeom>
          <a:ln w="889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AD73291-5359-0BBB-B4F6-AB7C4C8B1A40}"/>
              </a:ext>
            </a:extLst>
          </p:cNvPr>
          <p:cNvGrpSpPr/>
          <p:nvPr/>
        </p:nvGrpSpPr>
        <p:grpSpPr>
          <a:xfrm>
            <a:off x="639307" y="432849"/>
            <a:ext cx="1739042" cy="744224"/>
            <a:chOff x="936703" y="727737"/>
            <a:chExt cx="1739042" cy="74422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9F9DC3-C2F4-B93F-88D5-2A2A0E449252}"/>
                </a:ext>
              </a:extLst>
            </p:cNvPr>
            <p:cNvSpPr/>
            <p:nvPr/>
          </p:nvSpPr>
          <p:spPr>
            <a:xfrm>
              <a:off x="936703" y="836341"/>
              <a:ext cx="1739042" cy="63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B1251F4-958E-27F4-45F7-58E7990542D4}"/>
                </a:ext>
              </a:extLst>
            </p:cNvPr>
            <p:cNvSpPr/>
            <p:nvPr/>
          </p:nvSpPr>
          <p:spPr>
            <a:xfrm>
              <a:off x="936703" y="727737"/>
              <a:ext cx="1739042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6724B5-6835-334A-8869-2667BAD02594}"/>
              </a:ext>
            </a:extLst>
          </p:cNvPr>
          <p:cNvSpPr txBox="1"/>
          <p:nvPr/>
        </p:nvSpPr>
        <p:spPr>
          <a:xfrm>
            <a:off x="722395" y="67459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MainWindow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C1C143-9C80-C886-05EA-4C4665572774}"/>
              </a:ext>
            </a:extLst>
          </p:cNvPr>
          <p:cNvSpPr/>
          <p:nvPr/>
        </p:nvSpPr>
        <p:spPr>
          <a:xfrm>
            <a:off x="1508828" y="3637999"/>
            <a:ext cx="1166917" cy="529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0EE45-395E-AB32-7885-7909DE90F240}"/>
              </a:ext>
            </a:extLst>
          </p:cNvPr>
          <p:cNvSpPr txBox="1"/>
          <p:nvPr/>
        </p:nvSpPr>
        <p:spPr>
          <a:xfrm>
            <a:off x="1769120" y="371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通知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C4953-66D6-C067-C84D-ED1AD1472E1D}"/>
              </a:ext>
            </a:extLst>
          </p:cNvPr>
          <p:cNvGrpSpPr/>
          <p:nvPr/>
        </p:nvGrpSpPr>
        <p:grpSpPr>
          <a:xfrm>
            <a:off x="1652780" y="1891279"/>
            <a:ext cx="1079185" cy="599478"/>
            <a:chOff x="1222764" y="1746690"/>
            <a:chExt cx="1079185" cy="59947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5CD8ECE-D5EA-DB95-B065-7D13B424669F}"/>
                </a:ext>
              </a:extLst>
            </p:cNvPr>
            <p:cNvSpPr/>
            <p:nvPr/>
          </p:nvSpPr>
          <p:spPr>
            <a:xfrm>
              <a:off x="1222764" y="1855294"/>
              <a:ext cx="1079185" cy="490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B0E7FD7-A9DB-A19E-4E16-731C67E274F6}"/>
                </a:ext>
              </a:extLst>
            </p:cNvPr>
            <p:cNvSpPr/>
            <p:nvPr/>
          </p:nvSpPr>
          <p:spPr>
            <a:xfrm>
              <a:off x="1222764" y="1746690"/>
              <a:ext cx="1079185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FCEA56D-7155-6CCD-DCDA-B8763E640A47}"/>
              </a:ext>
            </a:extLst>
          </p:cNvPr>
          <p:cNvGrpSpPr/>
          <p:nvPr/>
        </p:nvGrpSpPr>
        <p:grpSpPr>
          <a:xfrm>
            <a:off x="1596560" y="1947499"/>
            <a:ext cx="1079185" cy="599478"/>
            <a:chOff x="1222764" y="1746690"/>
            <a:chExt cx="1079185" cy="599478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44CAA4-9360-F8BA-DAFA-46D5B3ED924B}"/>
                </a:ext>
              </a:extLst>
            </p:cNvPr>
            <p:cNvSpPr/>
            <p:nvPr/>
          </p:nvSpPr>
          <p:spPr>
            <a:xfrm>
              <a:off x="1222764" y="1855294"/>
              <a:ext cx="1079185" cy="490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0DC4A56-6AFA-949C-B014-1E39200F269E}"/>
                </a:ext>
              </a:extLst>
            </p:cNvPr>
            <p:cNvSpPr/>
            <p:nvPr/>
          </p:nvSpPr>
          <p:spPr>
            <a:xfrm>
              <a:off x="1222764" y="1746690"/>
              <a:ext cx="1079185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21DF5DE-1711-E97C-5C8F-5F083D5B136E}"/>
              </a:ext>
            </a:extLst>
          </p:cNvPr>
          <p:cNvGrpSpPr/>
          <p:nvPr/>
        </p:nvGrpSpPr>
        <p:grpSpPr>
          <a:xfrm>
            <a:off x="1543400" y="2000659"/>
            <a:ext cx="1079185" cy="599478"/>
            <a:chOff x="1222764" y="1746690"/>
            <a:chExt cx="1079185" cy="599478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2EA01DD-F2DD-A13C-D67B-9F8E07588F47}"/>
                </a:ext>
              </a:extLst>
            </p:cNvPr>
            <p:cNvSpPr/>
            <p:nvPr/>
          </p:nvSpPr>
          <p:spPr>
            <a:xfrm>
              <a:off x="1222764" y="1855294"/>
              <a:ext cx="1079185" cy="490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alpha val="9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34DD2B-0733-B8CD-646B-F4A0E3912DE5}"/>
                </a:ext>
              </a:extLst>
            </p:cNvPr>
            <p:cNvSpPr/>
            <p:nvPr/>
          </p:nvSpPr>
          <p:spPr>
            <a:xfrm>
              <a:off x="1222764" y="1746690"/>
              <a:ext cx="1079185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alpha val="99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BC1664-6336-6406-0A1A-76130C5A2B0C}"/>
              </a:ext>
            </a:extLst>
          </p:cNvPr>
          <p:cNvSpPr txBox="1"/>
          <p:nvPr/>
        </p:nvSpPr>
        <p:spPr>
          <a:xfrm>
            <a:off x="1668794" y="217380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Views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430A85A-A9E2-3A89-A144-7BEBA5973A55}"/>
              </a:ext>
            </a:extLst>
          </p:cNvPr>
          <p:cNvCxnSpPr>
            <a:cxnSpLocks/>
          </p:cNvCxnSpPr>
          <p:nvPr/>
        </p:nvCxnSpPr>
        <p:spPr>
          <a:xfrm>
            <a:off x="1652780" y="1313537"/>
            <a:ext cx="0" cy="43096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D432FEA-B6F8-306B-D1F6-A756C9DE0198}"/>
              </a:ext>
            </a:extLst>
          </p:cNvPr>
          <p:cNvGrpSpPr/>
          <p:nvPr/>
        </p:nvGrpSpPr>
        <p:grpSpPr>
          <a:xfrm>
            <a:off x="4513308" y="1831982"/>
            <a:ext cx="1420497" cy="658775"/>
            <a:chOff x="3611926" y="992208"/>
            <a:chExt cx="1420497" cy="658775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0B59BB20-F4A4-B875-1260-6DCE6A3A9237}"/>
                </a:ext>
              </a:extLst>
            </p:cNvPr>
            <p:cNvSpPr/>
            <p:nvPr/>
          </p:nvSpPr>
          <p:spPr>
            <a:xfrm>
              <a:off x="3718696" y="992208"/>
              <a:ext cx="1313727" cy="552005"/>
            </a:xfrm>
            <a:prstGeom prst="roundRect">
              <a:avLst/>
            </a:prstGeom>
            <a:solidFill>
              <a:srgbClr val="CCFF99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175CEF55-3346-CFD4-AB36-3E765D0101CD}"/>
                </a:ext>
              </a:extLst>
            </p:cNvPr>
            <p:cNvSpPr/>
            <p:nvPr/>
          </p:nvSpPr>
          <p:spPr>
            <a:xfrm>
              <a:off x="3669796" y="1041108"/>
              <a:ext cx="1313727" cy="552005"/>
            </a:xfrm>
            <a:prstGeom prst="roundRect">
              <a:avLst/>
            </a:prstGeom>
            <a:solidFill>
              <a:srgbClr val="CCFF99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292883E-D617-84E8-AEFB-00ACBBE6CA36}"/>
                </a:ext>
              </a:extLst>
            </p:cNvPr>
            <p:cNvSpPr/>
            <p:nvPr/>
          </p:nvSpPr>
          <p:spPr>
            <a:xfrm>
              <a:off x="3611926" y="1098978"/>
              <a:ext cx="1313727" cy="552005"/>
            </a:xfrm>
            <a:prstGeom prst="roundRect">
              <a:avLst/>
            </a:prstGeom>
            <a:solidFill>
              <a:srgbClr val="CCFF99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7ED2457-90FC-3E4E-5614-606603FCC608}"/>
                </a:ext>
              </a:extLst>
            </p:cNvPr>
            <p:cNvSpPr txBox="1"/>
            <p:nvPr/>
          </p:nvSpPr>
          <p:spPr>
            <a:xfrm>
              <a:off x="3786125" y="119031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Models</a:t>
              </a:r>
              <a:endParaRPr kumimoji="1" lang="ja-JP" altLang="en-US" dirty="0"/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E8415D9-E47B-2B22-CF1A-80739F9A0688}"/>
              </a:ext>
            </a:extLst>
          </p:cNvPr>
          <p:cNvCxnSpPr>
            <a:cxnSpLocks/>
          </p:cNvCxnSpPr>
          <p:nvPr/>
        </p:nvCxnSpPr>
        <p:spPr>
          <a:xfrm>
            <a:off x="2488249" y="859263"/>
            <a:ext cx="1858180" cy="10862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B64A2B-BFDA-FC89-9F45-A9C77B39FAC0}"/>
              </a:ext>
            </a:extLst>
          </p:cNvPr>
          <p:cNvCxnSpPr>
            <a:cxnSpLocks/>
          </p:cNvCxnSpPr>
          <p:nvPr/>
        </p:nvCxnSpPr>
        <p:spPr>
          <a:xfrm flipV="1">
            <a:off x="2898844" y="2188417"/>
            <a:ext cx="1447585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E928C86-2AE9-80C3-E5C1-83FE9A5AEACD}"/>
              </a:ext>
            </a:extLst>
          </p:cNvPr>
          <p:cNvGrpSpPr/>
          <p:nvPr/>
        </p:nvGrpSpPr>
        <p:grpSpPr>
          <a:xfrm>
            <a:off x="4530406" y="491241"/>
            <a:ext cx="1420497" cy="658775"/>
            <a:chOff x="4530406" y="491241"/>
            <a:chExt cx="1420497" cy="658775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96F7871B-6784-8115-AFDC-5411F055304D}"/>
                </a:ext>
              </a:extLst>
            </p:cNvPr>
            <p:cNvSpPr/>
            <p:nvPr/>
          </p:nvSpPr>
          <p:spPr>
            <a:xfrm>
              <a:off x="4637176" y="491241"/>
              <a:ext cx="1313727" cy="552005"/>
            </a:xfrm>
            <a:prstGeom prst="roundRect">
              <a:avLst/>
            </a:prstGeom>
            <a:solidFill>
              <a:srgbClr val="FFCCCC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FE46C52-8B9B-4143-36D9-301C90B17FF7}"/>
                </a:ext>
              </a:extLst>
            </p:cNvPr>
            <p:cNvSpPr/>
            <p:nvPr/>
          </p:nvSpPr>
          <p:spPr>
            <a:xfrm>
              <a:off x="4588276" y="540141"/>
              <a:ext cx="1313727" cy="552005"/>
            </a:xfrm>
            <a:prstGeom prst="roundRect">
              <a:avLst/>
            </a:prstGeom>
            <a:solidFill>
              <a:srgbClr val="FFCCCC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A5D7B9FB-5748-9404-4777-3B0122B5BB02}"/>
                </a:ext>
              </a:extLst>
            </p:cNvPr>
            <p:cNvSpPr/>
            <p:nvPr/>
          </p:nvSpPr>
          <p:spPr>
            <a:xfrm>
              <a:off x="4530406" y="598011"/>
              <a:ext cx="1313727" cy="552005"/>
            </a:xfrm>
            <a:prstGeom prst="roundRect">
              <a:avLst/>
            </a:prstGeom>
            <a:solidFill>
              <a:srgbClr val="FFCCCC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C8196A3-1449-BD16-6AB7-7955162F2612}"/>
                </a:ext>
              </a:extLst>
            </p:cNvPr>
            <p:cNvSpPr txBox="1"/>
            <p:nvPr/>
          </p:nvSpPr>
          <p:spPr>
            <a:xfrm>
              <a:off x="4736101" y="698364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Helper</a:t>
              </a:r>
              <a:endParaRPr kumimoji="1" lang="ja-JP" altLang="en-US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617EAAA9-A12B-E60B-5F0A-BC49B90D6418}"/>
              </a:ext>
            </a:extLst>
          </p:cNvPr>
          <p:cNvGrpSpPr/>
          <p:nvPr/>
        </p:nvGrpSpPr>
        <p:grpSpPr>
          <a:xfrm>
            <a:off x="4203231" y="3518241"/>
            <a:ext cx="1873178" cy="658775"/>
            <a:chOff x="4517792" y="3508236"/>
            <a:chExt cx="1873178" cy="658775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9BF30090-53FC-2538-5814-89F5BACF2AF2}"/>
                </a:ext>
              </a:extLst>
            </p:cNvPr>
            <p:cNvSpPr/>
            <p:nvPr/>
          </p:nvSpPr>
          <p:spPr>
            <a:xfrm>
              <a:off x="4624562" y="3508236"/>
              <a:ext cx="1766408" cy="55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3B31DACB-DD06-C5D0-036A-0E2DFB5CB250}"/>
                </a:ext>
              </a:extLst>
            </p:cNvPr>
            <p:cNvSpPr/>
            <p:nvPr/>
          </p:nvSpPr>
          <p:spPr>
            <a:xfrm>
              <a:off x="4575662" y="3557136"/>
              <a:ext cx="1766408" cy="55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D5C77B4-B3AB-91FC-4A6C-99B4EFABC887}"/>
                </a:ext>
              </a:extLst>
            </p:cNvPr>
            <p:cNvSpPr/>
            <p:nvPr/>
          </p:nvSpPr>
          <p:spPr>
            <a:xfrm>
              <a:off x="4517792" y="3615006"/>
              <a:ext cx="1766408" cy="55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98A9297-C70B-03AD-2D1E-E6EA22DC3190}"/>
                </a:ext>
              </a:extLst>
            </p:cNvPr>
            <p:cNvSpPr txBox="1"/>
            <p:nvPr/>
          </p:nvSpPr>
          <p:spPr>
            <a:xfrm>
              <a:off x="4873364" y="3706342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Services</a:t>
              </a:r>
              <a:endParaRPr kumimoji="1" lang="ja-JP" altLang="en-US" dirty="0"/>
            </a:p>
          </p:txBody>
        </p: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4728F89-A613-3F30-3F87-8DCD4152C08F}"/>
              </a:ext>
            </a:extLst>
          </p:cNvPr>
          <p:cNvCxnSpPr>
            <a:cxnSpLocks/>
          </p:cNvCxnSpPr>
          <p:nvPr/>
        </p:nvCxnSpPr>
        <p:spPr>
          <a:xfrm>
            <a:off x="5210734" y="2643987"/>
            <a:ext cx="0" cy="69577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9E7D414-EAC7-B737-49DE-3BEA308A3DAD}"/>
              </a:ext>
            </a:extLst>
          </p:cNvPr>
          <p:cNvCxnSpPr>
            <a:cxnSpLocks/>
          </p:cNvCxnSpPr>
          <p:nvPr/>
        </p:nvCxnSpPr>
        <p:spPr>
          <a:xfrm>
            <a:off x="2862416" y="3901013"/>
            <a:ext cx="113747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磁気ディスク 62">
            <a:extLst>
              <a:ext uri="{FF2B5EF4-FFF2-40B4-BE49-F238E27FC236}">
                <a16:creationId xmlns:a16="http://schemas.microsoft.com/office/drawing/2014/main" id="{47CF5DCC-7257-B040-6639-2ADAF19F5288}"/>
              </a:ext>
            </a:extLst>
          </p:cNvPr>
          <p:cNvSpPr/>
          <p:nvPr/>
        </p:nvSpPr>
        <p:spPr>
          <a:xfrm>
            <a:off x="7612056" y="3501944"/>
            <a:ext cx="1638095" cy="798137"/>
          </a:xfrm>
          <a:prstGeom prst="flowChartMagneticDisk">
            <a:avLst/>
          </a:prstGeom>
          <a:solidFill>
            <a:srgbClr val="FFFF00"/>
          </a:solidFill>
          <a:ln w="12700">
            <a:solidFill>
              <a:srgbClr val="CC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A886870-188A-7014-280C-4C1CD16AF169}"/>
              </a:ext>
            </a:extLst>
          </p:cNvPr>
          <p:cNvCxnSpPr>
            <a:cxnSpLocks/>
          </p:cNvCxnSpPr>
          <p:nvPr/>
        </p:nvCxnSpPr>
        <p:spPr>
          <a:xfrm>
            <a:off x="6276339" y="3871401"/>
            <a:ext cx="113747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E8C6940-FBB3-47F8-18C5-E5B3ED2B11FE}"/>
              </a:ext>
            </a:extLst>
          </p:cNvPr>
          <p:cNvSpPr txBox="1"/>
          <p:nvPr/>
        </p:nvSpPr>
        <p:spPr>
          <a:xfrm>
            <a:off x="7829816" y="38169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04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ZOUTA</dc:creator>
  <cp:lastModifiedBy>TAKASHI ZOUTA</cp:lastModifiedBy>
  <cp:revision>1</cp:revision>
  <dcterms:created xsi:type="dcterms:W3CDTF">2024-12-31T23:16:47Z</dcterms:created>
  <dcterms:modified xsi:type="dcterms:W3CDTF">2024-12-31T23:44:01Z</dcterms:modified>
</cp:coreProperties>
</file>