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CC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EB29B-4C63-6A2B-398E-EF39D0FAD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983B3D-C1BB-75A1-42C1-974C1E114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5B8D8-A2FB-5911-42A2-50BB27D4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C5E44-3CAB-B781-0B55-176DAE3B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E6D2A-B97D-9A90-A61C-8BE53545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97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BC250-621F-B807-5C05-8D1A378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7D33F9-CDED-15DC-DF4E-084D0BA53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7E30D-A124-6A62-C5EA-A51AC7C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1D9B11-10AB-4CF4-3F12-50078B7B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7C172-69E0-4FE8-8405-24B38156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2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A7F845B-488E-A43A-F8A9-830ECE91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433F5E-AF29-AA54-C666-768D76D9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C5643-520F-D8AE-33AB-E55B4C98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D3CF2-1A51-3B73-0207-C30063EC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49D9C-8744-E710-0F26-26DC43A2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9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F4A60-CB05-409A-6E3F-6D051296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11C324-6C1E-5175-DBF6-836ABB6A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3DEAE-270D-CF12-A694-EA3D60A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FED22A-CF75-3F09-1935-947E75D6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06728-B897-1CA7-B629-28ADA906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547C5-691A-7E0E-6EA0-3B951FF8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E0952C-6954-F6E9-9392-DF5E3631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ACEDC-5834-34B9-7D69-30220768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54CA5-CE7A-9692-39E1-69691FB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78EDC-175A-9AAA-CFD7-07D73A3F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78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711F6-4C35-A7CF-0DAA-7CE08B19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3DCD3-8CF5-028B-2F3D-28527F7E6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90D516-3BD9-D06B-B9EE-7717CAB51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CC03FF-A3A8-421D-B68E-DD60057D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5912-5073-118F-2812-768BE43C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814DFA-9D61-10CA-6F93-DD59FB2E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77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5D26C-6D05-3EBA-6CC1-4F0B1722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89644-A0DC-60C0-6AD4-99C5A2C3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36D5BE-B239-0BE0-517F-851C49CB0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1A56C8-1D60-37CC-0913-ADE84CB6E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62BF68-0992-F9D0-FCE9-E42989A18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BC811C-4602-FDD8-188A-1B62AE31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CE7E6-361F-470B-DBE9-9BBA4B22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B28579-A14A-ABF5-AAFB-FAE789AC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8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A0089-5C34-A1DF-471D-BB0808BE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2DF416-9A96-6E25-0C70-4325B44F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DD8C7A-857E-5477-BD1B-EEF4A8A9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350565-59DC-0D43-B9B8-3AB16974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4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3F1EAE-1FCD-5DAA-CFA1-A906DCF9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454BB5-FB5C-1949-F286-C87DB47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E8E28C-C2B8-FA17-6C69-8799A2F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7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B36BE-44E9-3F0A-6F9E-DBF001D1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BC734-C190-32AA-90B4-D381F801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A35E5-935E-2A7F-28A7-F0DB0B8F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236C6-9C23-90AC-756D-13F340B3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78DDF7-A0A6-0BAA-9E5E-7A108B2D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4E724-E9D4-AEAB-DCF0-DC04820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FE69B-A125-064E-D54F-62895FE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54B94B-55EE-A445-E6B8-0D37F06C3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0185FB-B7DD-A72E-F131-85BA9A0B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D6BD9B-ED5C-033A-9160-A925C11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4E00F-5777-E9F7-5738-B810C064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2B1DC-C344-6C30-DBAD-0ED59C6F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BCEF5A-B515-13D4-2C29-7839AE0E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496603-57CB-C389-FD6F-91704F6F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AA5400-40F5-2F9D-1E1A-C01854684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A0C08-D6AC-4708-ACE1-0D8515FD405B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E1F3C-1EF5-55E4-4FC8-8D360FDF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B18C8-2A56-AF59-92D9-E78193694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C8B4D-6B79-4413-8A21-A8B8221BCA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37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8134460-FD86-2F9A-94C5-C9763E65E03B}"/>
              </a:ext>
            </a:extLst>
          </p:cNvPr>
          <p:cNvCxnSpPr>
            <a:cxnSpLocks/>
          </p:cNvCxnSpPr>
          <p:nvPr/>
        </p:nvCxnSpPr>
        <p:spPr>
          <a:xfrm>
            <a:off x="3489885" y="432849"/>
            <a:ext cx="0" cy="3371985"/>
          </a:xfrm>
          <a:prstGeom prst="line">
            <a:avLst/>
          </a:prstGeom>
          <a:ln w="889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AD73291-5359-0BBB-B4F6-AB7C4C8B1A40}"/>
              </a:ext>
            </a:extLst>
          </p:cNvPr>
          <p:cNvGrpSpPr/>
          <p:nvPr/>
        </p:nvGrpSpPr>
        <p:grpSpPr>
          <a:xfrm>
            <a:off x="639307" y="432849"/>
            <a:ext cx="1739042" cy="744224"/>
            <a:chOff x="936703" y="727737"/>
            <a:chExt cx="1739042" cy="74422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D9F9DC3-C2F4-B93F-88D5-2A2A0E449252}"/>
                </a:ext>
              </a:extLst>
            </p:cNvPr>
            <p:cNvSpPr/>
            <p:nvPr/>
          </p:nvSpPr>
          <p:spPr>
            <a:xfrm>
              <a:off x="936703" y="836341"/>
              <a:ext cx="1739042" cy="63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B1251F4-958E-27F4-45F7-58E7990542D4}"/>
                </a:ext>
              </a:extLst>
            </p:cNvPr>
            <p:cNvSpPr/>
            <p:nvPr/>
          </p:nvSpPr>
          <p:spPr>
            <a:xfrm>
              <a:off x="936703" y="727737"/>
              <a:ext cx="1739042" cy="116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6724B5-6835-334A-8869-2667BAD02594}"/>
              </a:ext>
            </a:extLst>
          </p:cNvPr>
          <p:cNvSpPr txBox="1"/>
          <p:nvPr/>
        </p:nvSpPr>
        <p:spPr>
          <a:xfrm>
            <a:off x="722395" y="67459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MainWindow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430A85A-A9E2-3A89-A144-7BEBA5973A55}"/>
              </a:ext>
            </a:extLst>
          </p:cNvPr>
          <p:cNvCxnSpPr>
            <a:cxnSpLocks/>
          </p:cNvCxnSpPr>
          <p:nvPr/>
        </p:nvCxnSpPr>
        <p:spPr>
          <a:xfrm>
            <a:off x="5114440" y="1177073"/>
            <a:ext cx="0" cy="37275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292883E-D617-84E8-AEFB-00ACBBE6CA36}"/>
              </a:ext>
            </a:extLst>
          </p:cNvPr>
          <p:cNvSpPr/>
          <p:nvPr/>
        </p:nvSpPr>
        <p:spPr>
          <a:xfrm>
            <a:off x="3898806" y="2712398"/>
            <a:ext cx="2005574" cy="552005"/>
          </a:xfrm>
          <a:prstGeom prst="roundRect">
            <a:avLst/>
          </a:prstGeom>
          <a:solidFill>
            <a:srgbClr val="CCFF99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7ED2457-90FC-3E4E-5614-606603FCC608}"/>
              </a:ext>
            </a:extLst>
          </p:cNvPr>
          <p:cNvSpPr txBox="1"/>
          <p:nvPr/>
        </p:nvSpPr>
        <p:spPr>
          <a:xfrm>
            <a:off x="4023796" y="280373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ListPageModel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B64A2B-BFDA-FC89-9F45-A9C77B39FAC0}"/>
              </a:ext>
            </a:extLst>
          </p:cNvPr>
          <p:cNvCxnSpPr>
            <a:cxnSpLocks/>
          </p:cNvCxnSpPr>
          <p:nvPr/>
        </p:nvCxnSpPr>
        <p:spPr>
          <a:xfrm>
            <a:off x="3175013" y="2988400"/>
            <a:ext cx="62494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B31DACB-DD06-C5D0-036A-0E2DFB5CB250}"/>
              </a:ext>
            </a:extLst>
          </p:cNvPr>
          <p:cNvSpPr/>
          <p:nvPr/>
        </p:nvSpPr>
        <p:spPr>
          <a:xfrm>
            <a:off x="6883324" y="2712398"/>
            <a:ext cx="2120975" cy="55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AD5C77B4-B3AB-91FC-4A6C-99B4EFABC887}"/>
              </a:ext>
            </a:extLst>
          </p:cNvPr>
          <p:cNvSpPr/>
          <p:nvPr/>
        </p:nvSpPr>
        <p:spPr>
          <a:xfrm>
            <a:off x="4593169" y="1722463"/>
            <a:ext cx="2782672" cy="55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98A9297-C70B-03AD-2D1E-E6EA22DC3190}"/>
              </a:ext>
            </a:extLst>
          </p:cNvPr>
          <p:cNvSpPr txBox="1"/>
          <p:nvPr/>
        </p:nvSpPr>
        <p:spPr>
          <a:xfrm>
            <a:off x="6975077" y="2803734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DatabaseService</a:t>
            </a:r>
            <a:endParaRPr kumimoji="1" lang="ja-JP" altLang="en-US" dirty="0"/>
          </a:p>
        </p:txBody>
      </p:sp>
      <p:sp>
        <p:nvSpPr>
          <p:cNvPr id="63" name="フローチャート: 磁気ディスク 62">
            <a:extLst>
              <a:ext uri="{FF2B5EF4-FFF2-40B4-BE49-F238E27FC236}">
                <a16:creationId xmlns:a16="http://schemas.microsoft.com/office/drawing/2014/main" id="{47CF5DCC-7257-B040-6639-2ADAF19F5288}"/>
              </a:ext>
            </a:extLst>
          </p:cNvPr>
          <p:cNvSpPr/>
          <p:nvPr/>
        </p:nvSpPr>
        <p:spPr>
          <a:xfrm>
            <a:off x="10071966" y="2589332"/>
            <a:ext cx="1638095" cy="798137"/>
          </a:xfrm>
          <a:prstGeom prst="flowChartMagneticDisk">
            <a:avLst/>
          </a:prstGeom>
          <a:solidFill>
            <a:srgbClr val="FFFF00"/>
          </a:solidFill>
          <a:ln w="12700">
            <a:solidFill>
              <a:srgbClr val="CC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E8C6940-FBB3-47F8-18C5-E5B3ED2B11FE}"/>
              </a:ext>
            </a:extLst>
          </p:cNvPr>
          <p:cNvSpPr txBox="1"/>
          <p:nvPr/>
        </p:nvSpPr>
        <p:spPr>
          <a:xfrm>
            <a:off x="10285312" y="28838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8A954A-AE9F-7BF4-DDFF-291B2BCE5CDC}"/>
              </a:ext>
            </a:extLst>
          </p:cNvPr>
          <p:cNvGrpSpPr/>
          <p:nvPr/>
        </p:nvGrpSpPr>
        <p:grpSpPr>
          <a:xfrm>
            <a:off x="1519539" y="2616288"/>
            <a:ext cx="1551443" cy="744224"/>
            <a:chOff x="936703" y="727737"/>
            <a:chExt cx="1739042" cy="74422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A71E268-09B0-9876-4249-D4C26555BB21}"/>
                </a:ext>
              </a:extLst>
            </p:cNvPr>
            <p:cNvSpPr/>
            <p:nvPr/>
          </p:nvSpPr>
          <p:spPr>
            <a:xfrm>
              <a:off x="936703" y="836341"/>
              <a:ext cx="1739042" cy="63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899466F-20B4-E640-0240-05511D392325}"/>
                </a:ext>
              </a:extLst>
            </p:cNvPr>
            <p:cNvSpPr/>
            <p:nvPr/>
          </p:nvSpPr>
          <p:spPr>
            <a:xfrm>
              <a:off x="936703" y="727737"/>
              <a:ext cx="1739042" cy="116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539244C-148E-C30C-2B9B-B09812F50AA1}"/>
              </a:ext>
            </a:extLst>
          </p:cNvPr>
          <p:cNvSpPr txBox="1"/>
          <p:nvPr/>
        </p:nvSpPr>
        <p:spPr>
          <a:xfrm>
            <a:off x="1730486" y="28621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ListPage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70C903-848A-3C97-DC2C-ADA76B58FCFA}"/>
              </a:ext>
            </a:extLst>
          </p:cNvPr>
          <p:cNvSpPr txBox="1"/>
          <p:nvPr/>
        </p:nvSpPr>
        <p:spPr>
          <a:xfrm>
            <a:off x="4772539" y="1819157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SearchHistoryService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D48366-3F66-4FED-EA91-C79F0EF32513}"/>
              </a:ext>
            </a:extLst>
          </p:cNvPr>
          <p:cNvCxnSpPr>
            <a:cxnSpLocks/>
          </p:cNvCxnSpPr>
          <p:nvPr/>
        </p:nvCxnSpPr>
        <p:spPr>
          <a:xfrm>
            <a:off x="5991758" y="2988400"/>
            <a:ext cx="757755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CA27A4-EDA3-0B13-56D3-BA656D0E41DA}"/>
              </a:ext>
            </a:extLst>
          </p:cNvPr>
          <p:cNvCxnSpPr>
            <a:cxnSpLocks/>
          </p:cNvCxnSpPr>
          <p:nvPr/>
        </p:nvCxnSpPr>
        <p:spPr>
          <a:xfrm>
            <a:off x="9526494" y="432849"/>
            <a:ext cx="0" cy="3286744"/>
          </a:xfrm>
          <a:prstGeom prst="line">
            <a:avLst/>
          </a:prstGeom>
          <a:ln w="889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9E7D414-EAC7-B737-49DE-3BEA308A3DAD}"/>
              </a:ext>
            </a:extLst>
          </p:cNvPr>
          <p:cNvCxnSpPr>
            <a:cxnSpLocks/>
          </p:cNvCxnSpPr>
          <p:nvPr/>
        </p:nvCxnSpPr>
        <p:spPr>
          <a:xfrm>
            <a:off x="9136861" y="2988400"/>
            <a:ext cx="779496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6D053D40-3FDC-6BE6-DC60-C9EA9FC3E35B}"/>
              </a:ext>
            </a:extLst>
          </p:cNvPr>
          <p:cNvSpPr/>
          <p:nvPr/>
        </p:nvSpPr>
        <p:spPr>
          <a:xfrm>
            <a:off x="3898805" y="541453"/>
            <a:ext cx="2494245" cy="552005"/>
          </a:xfrm>
          <a:prstGeom prst="roundRect">
            <a:avLst/>
          </a:prstGeom>
          <a:solidFill>
            <a:srgbClr val="CCFF99"/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B7DCF7D-7BC7-B12B-155E-C71269339D16}"/>
              </a:ext>
            </a:extLst>
          </p:cNvPr>
          <p:cNvSpPr txBox="1"/>
          <p:nvPr/>
        </p:nvSpPr>
        <p:spPr>
          <a:xfrm>
            <a:off x="4023796" y="63278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MainWindowModel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D5DACE6-2226-3C1E-B9BB-617DE60C9A61}"/>
              </a:ext>
            </a:extLst>
          </p:cNvPr>
          <p:cNvCxnSpPr>
            <a:cxnSpLocks/>
          </p:cNvCxnSpPr>
          <p:nvPr/>
        </p:nvCxnSpPr>
        <p:spPr>
          <a:xfrm>
            <a:off x="2550067" y="808923"/>
            <a:ext cx="1177383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C0444BD-F830-91EA-F1ED-88F9D045CA5D}"/>
              </a:ext>
            </a:extLst>
          </p:cNvPr>
          <p:cNvCxnSpPr>
            <a:cxnSpLocks/>
          </p:cNvCxnSpPr>
          <p:nvPr/>
        </p:nvCxnSpPr>
        <p:spPr>
          <a:xfrm flipH="1" flipV="1">
            <a:off x="1460516" y="1314171"/>
            <a:ext cx="716779" cy="116897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2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ZOUTA</dc:creator>
  <cp:lastModifiedBy>TAKASHI ZOUTA</cp:lastModifiedBy>
  <cp:revision>3</cp:revision>
  <dcterms:created xsi:type="dcterms:W3CDTF">2024-12-31T23:16:47Z</dcterms:created>
  <dcterms:modified xsi:type="dcterms:W3CDTF">2025-01-01T14:54:42Z</dcterms:modified>
</cp:coreProperties>
</file>