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2F0"/>
    <a:srgbClr val="53EBB2"/>
    <a:srgbClr val="44933D"/>
    <a:srgbClr val="398258"/>
    <a:srgbClr val="276A7C"/>
    <a:srgbClr val="2D50A5"/>
    <a:srgbClr val="389166"/>
    <a:srgbClr val="BFBFBF"/>
    <a:srgbClr val="F2F2F2"/>
    <a:srgbClr val="4AC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 autoAdjust="0"/>
    <p:restoredTop sz="93498"/>
  </p:normalViewPr>
  <p:slideViewPr>
    <p:cSldViewPr snapToGrid="0">
      <p:cViewPr varScale="1">
        <p:scale>
          <a:sx n="100" d="100"/>
          <a:sy n="100" d="100"/>
        </p:scale>
        <p:origin x="116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52A0E-5291-4502-B672-60D515753F5B}" type="datetimeFigureOut">
              <a:rPr lang="en-IN" smtClean="0"/>
              <a:pPr/>
              <a:t>17/03/21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95B08-A0D0-49F5-B4C7-378F2A16BA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1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C8E4-AEB1-F149-B993-CDC33AE43783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BB95-AE94-C342-AD89-144274A9FB2B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7AE-8872-5340-A65A-E9E3493B2FF8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A9AC-56EF-DD42-BA4E-5C58A599AA02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D25B-94CE-914C-9729-50BAB6BD3EB3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5E98-68B6-294D-BB45-6316FCC25464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213E-9F68-D24E-853E-DF7C2EF83EFB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1DCB-3D55-F14A-BC60-3CF9785A15A6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B5CFD5-BC9B-4A48-9982-DA8C7B8B387D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486-F73B-CC4B-9C90-DA1EEB3B3D46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3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13735"/>
            <a:ext cx="10058400" cy="4895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F4FA80-D364-4241-8B6F-FEA74CA39A30}" type="datetime1">
              <a:rPr lang="en-IN" smtClean="0"/>
              <a:t>17/03/21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54749"/>
            <a:ext cx="996696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085E-0CEB-B145-A6A5-66C2452D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9920" cy="773571"/>
          </a:xfrm>
        </p:spPr>
        <p:txBody>
          <a:bodyPr>
            <a:normAutofit fontScale="90000"/>
          </a:bodyPr>
          <a:lstStyle/>
          <a:p>
            <a:r>
              <a:rPr lang="en-US" dirty="0"/>
              <a:t>Sasya device sample &amp; IOT Platform - Snapshot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7176-CA47-C149-AC6F-3A5C516D0EC6}"/>
              </a:ext>
            </a:extLst>
          </p:cNvPr>
          <p:cNvPicPr/>
          <p:nvPr/>
        </p:nvPicPr>
        <p:blipFill rotWithShape="1">
          <a:blip r:embed="rId2"/>
          <a:srcRect t="26542"/>
          <a:stretch/>
        </p:blipFill>
        <p:spPr>
          <a:xfrm>
            <a:off x="5107873" y="1314477"/>
            <a:ext cx="5760720" cy="1858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4BCE-AEBB-7543-A3F8-E13344BC01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4177584"/>
            <a:ext cx="3561479" cy="20395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CE6AB-F9AA-674E-B4AA-EFF8D77E20D8}"/>
              </a:ext>
            </a:extLst>
          </p:cNvPr>
          <p:cNvPicPr/>
          <p:nvPr/>
        </p:nvPicPr>
        <p:blipFill rotWithShape="1">
          <a:blip r:embed="rId4"/>
          <a:srcRect t="10953"/>
          <a:stretch/>
        </p:blipFill>
        <p:spPr>
          <a:xfrm>
            <a:off x="5107873" y="3428468"/>
            <a:ext cx="5760720" cy="1623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4C0F7-54A5-E041-8E22-4AB6148010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25902" y="5294119"/>
            <a:ext cx="2489798" cy="10004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5B572-173B-5D4A-BDDD-03AD78363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873" y="5306820"/>
            <a:ext cx="3561479" cy="10004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 descr="A picture containing wall, indoor, white, device&#10;&#10;Description automatically generated">
            <a:extLst>
              <a:ext uri="{FF2B5EF4-FFF2-40B4-BE49-F238E27FC236}">
                <a16:creationId xmlns:a16="http://schemas.microsoft.com/office/drawing/2014/main" id="{E106EFF4-50D4-B84B-9F0F-D868DB8A8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79" y="1275661"/>
            <a:ext cx="38481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814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Gill Sans MT</vt:lpstr>
      <vt:lpstr>Retrospect</vt:lpstr>
      <vt:lpstr>Sasya device sample &amp; IOT Platform - Snapshot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Rahul Goyal</cp:lastModifiedBy>
  <cp:revision>285</cp:revision>
  <dcterms:created xsi:type="dcterms:W3CDTF">2015-03-20T09:42:58Z</dcterms:created>
  <dcterms:modified xsi:type="dcterms:W3CDTF">2021-03-17T09:29:48Z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2021-02-23T02:44:52Z</vt:lpwstr>
  </property>
  <property fmtid="{D5CDD505-2E9C-101B-9397-08002B2CF9AE}" pid="4" name="MSIP_Label_a0819fa7-4367-4500-ba88-dd630d977609_Method">
    <vt:lpwstr>Privileged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c551603a-244c-4103-9c34-abc15b807e1f</vt:lpwstr>
  </property>
  <property fmtid="{D5CDD505-2E9C-101B-9397-08002B2CF9AE}" pid="8" name="MSIP_Label_a0819fa7-4367-4500-ba88-dd630d977609_ContentBits">
    <vt:lpwstr>0</vt:lpwstr>
  </property>
</Properties>
</file>