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1779" r:id="rId2"/>
    <p:sldId id="1741" r:id="rId3"/>
    <p:sldId id="1781" r:id="rId4"/>
    <p:sldId id="1724" r:id="rId5"/>
    <p:sldId id="1742" r:id="rId6"/>
    <p:sldId id="1725" r:id="rId7"/>
    <p:sldId id="1721" r:id="rId8"/>
    <p:sldId id="1738" r:id="rId9"/>
    <p:sldId id="1726" r:id="rId10"/>
    <p:sldId id="1733" r:id="rId11"/>
    <p:sldId id="1739" r:id="rId12"/>
    <p:sldId id="1727" r:id="rId13"/>
    <p:sldId id="1728" r:id="rId14"/>
    <p:sldId id="1764" r:id="rId15"/>
    <p:sldId id="1732" r:id="rId16"/>
    <p:sldId id="1743" r:id="rId17"/>
    <p:sldId id="1762" r:id="rId18"/>
    <p:sldId id="1756" r:id="rId19"/>
    <p:sldId id="1759" r:id="rId20"/>
    <p:sldId id="1758" r:id="rId21"/>
    <p:sldId id="1766" r:id="rId22"/>
    <p:sldId id="1768" r:id="rId23"/>
    <p:sldId id="1767" r:id="rId24"/>
    <p:sldId id="1757" r:id="rId25"/>
    <p:sldId id="1770" r:id="rId26"/>
    <p:sldId id="1771" r:id="rId27"/>
    <p:sldId id="1772" r:id="rId28"/>
    <p:sldId id="1773" r:id="rId29"/>
    <p:sldId id="1776" r:id="rId30"/>
    <p:sldId id="1777" r:id="rId31"/>
    <p:sldId id="1780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4B6"/>
    <a:srgbClr val="417D86"/>
    <a:srgbClr val="4E5769"/>
    <a:srgbClr val="9E0531"/>
    <a:srgbClr val="1F4E79"/>
    <a:srgbClr val="DEEDF1"/>
    <a:srgbClr val="BCDCE1"/>
    <a:srgbClr val="F09E85"/>
    <a:srgbClr val="E1F6FC"/>
    <a:srgbClr val="F4F2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C48989-9F47-7943-8485-ACBCFCBF3127}" v="22" dt="2022-05-06T13:30:16.5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076"/>
    <p:restoredTop sz="89366"/>
  </p:normalViewPr>
  <p:slideViewPr>
    <p:cSldViewPr snapToGrid="0">
      <p:cViewPr>
        <p:scale>
          <a:sx n="113" d="100"/>
          <a:sy n="113" d="100"/>
        </p:scale>
        <p:origin x="1608" y="9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RAPH Courses" userId="03f15c0af8e8c7db" providerId="Windows Live" clId="Web-{73937432-870A-4F3C-9886-F7B4573E3A0E}"/>
    <pc:docChg chg="modSld">
      <pc:chgData name="GRAPH Courses" userId="03f15c0af8e8c7db" providerId="Windows Live" clId="Web-{73937432-870A-4F3C-9886-F7B4573E3A0E}" dt="2022-05-05T11:25:02.488" v="4"/>
      <pc:docMkLst>
        <pc:docMk/>
      </pc:docMkLst>
      <pc:sldChg chg="addSp">
        <pc:chgData name="GRAPH Courses" userId="03f15c0af8e8c7db" providerId="Windows Live" clId="Web-{73937432-870A-4F3C-9886-F7B4573E3A0E}" dt="2022-05-05T10:20:41.863" v="1"/>
        <pc:sldMkLst>
          <pc:docMk/>
          <pc:sldMk cId="849656682" sldId="1763"/>
        </pc:sldMkLst>
        <pc:spChg chg="add">
          <ac:chgData name="GRAPH Courses" userId="03f15c0af8e8c7db" providerId="Windows Live" clId="Web-{73937432-870A-4F3C-9886-F7B4573E3A0E}" dt="2022-05-05T10:20:41.863" v="1"/>
          <ac:spMkLst>
            <pc:docMk/>
            <pc:sldMk cId="849656682" sldId="1763"/>
            <ac:spMk id="2" creationId="{EAB748E7-F7F1-C290-9B79-45FB71BC42B8}"/>
          </ac:spMkLst>
        </pc:spChg>
      </pc:sldChg>
      <pc:sldChg chg="addSp">
        <pc:chgData name="GRAPH Courses" userId="03f15c0af8e8c7db" providerId="Windows Live" clId="Web-{73937432-870A-4F3C-9886-F7B4573E3A0E}" dt="2022-05-05T10:20:35.988" v="0"/>
        <pc:sldMkLst>
          <pc:docMk/>
          <pc:sldMk cId="1950061966" sldId="1767"/>
        </pc:sldMkLst>
        <pc:spChg chg="add">
          <ac:chgData name="GRAPH Courses" userId="03f15c0af8e8c7db" providerId="Windows Live" clId="Web-{73937432-870A-4F3C-9886-F7B4573E3A0E}" dt="2022-05-05T10:20:35.988" v="0"/>
          <ac:spMkLst>
            <pc:docMk/>
            <pc:sldMk cId="1950061966" sldId="1767"/>
            <ac:spMk id="2" creationId="{ABD9226D-81A7-068E-2EE1-B3AD99B23C2F}"/>
          </ac:spMkLst>
        </pc:spChg>
      </pc:sldChg>
      <pc:sldChg chg="addSp">
        <pc:chgData name="GRAPH Courses" userId="03f15c0af8e8c7db" providerId="Windows Live" clId="Web-{73937432-870A-4F3C-9886-F7B4573E3A0E}" dt="2022-05-05T11:25:02.488" v="4"/>
        <pc:sldMkLst>
          <pc:docMk/>
          <pc:sldMk cId="3265933776" sldId="1769"/>
        </pc:sldMkLst>
        <pc:spChg chg="add">
          <ac:chgData name="GRAPH Courses" userId="03f15c0af8e8c7db" providerId="Windows Live" clId="Web-{73937432-870A-4F3C-9886-F7B4573E3A0E}" dt="2022-05-05T11:24:13.112" v="2"/>
          <ac:spMkLst>
            <pc:docMk/>
            <pc:sldMk cId="3265933776" sldId="1769"/>
            <ac:spMk id="3" creationId="{D8A36168-3F71-6CF1-C556-0E7946D66A38}"/>
          </ac:spMkLst>
        </pc:spChg>
        <pc:spChg chg="add">
          <ac:chgData name="GRAPH Courses" userId="03f15c0af8e8c7db" providerId="Windows Live" clId="Web-{73937432-870A-4F3C-9886-F7B4573E3A0E}" dt="2022-05-05T11:25:01.332" v="3"/>
          <ac:spMkLst>
            <pc:docMk/>
            <pc:sldMk cId="3265933776" sldId="1769"/>
            <ac:spMk id="4" creationId="{BCE9A7EF-CEDB-5DD7-D84B-DE279AEFA294}"/>
          </ac:spMkLst>
        </pc:spChg>
        <pc:spChg chg="add">
          <ac:chgData name="GRAPH Courses" userId="03f15c0af8e8c7db" providerId="Windows Live" clId="Web-{73937432-870A-4F3C-9886-F7B4573E3A0E}" dt="2022-05-05T11:25:02.488" v="4"/>
          <ac:spMkLst>
            <pc:docMk/>
            <pc:sldMk cId="3265933776" sldId="1769"/>
            <ac:spMk id="6" creationId="{4677680D-3869-A091-876A-CE5B285D9AB9}"/>
          </ac:spMkLst>
        </pc:spChg>
      </pc:sldChg>
    </pc:docChg>
  </pc:docChgLst>
  <pc:docChgLst>
    <pc:chgData name="Kenechukwu Nwosu" userId="bfe78da84aa7621c" providerId="LiveId" clId="{DD0BE122-434F-4F44-B129-B3DC6364D54C}"/>
    <pc:docChg chg="undo redo custSel addSld delSld modSld sldOrd modMainMaster">
      <pc:chgData name="Kenechukwu Nwosu" userId="bfe78da84aa7621c" providerId="LiveId" clId="{DD0BE122-434F-4F44-B129-B3DC6364D54C}" dt="2022-05-03T09:13:03.008" v="16524" actId="1076"/>
      <pc:docMkLst>
        <pc:docMk/>
      </pc:docMkLst>
      <pc:sldChg chg="addSp delSp modSp mod modNotesTx">
        <pc:chgData name="Kenechukwu Nwosu" userId="bfe78da84aa7621c" providerId="LiveId" clId="{DD0BE122-434F-4F44-B129-B3DC6364D54C}" dt="2022-05-03T02:48:38.182" v="11009" actId="1076"/>
        <pc:sldMkLst>
          <pc:docMk/>
          <pc:sldMk cId="129860152" sldId="256"/>
        </pc:sldMkLst>
        <pc:spChg chg="mod">
          <ac:chgData name="Kenechukwu Nwosu" userId="bfe78da84aa7621c" providerId="LiveId" clId="{DD0BE122-434F-4F44-B129-B3DC6364D54C}" dt="2022-05-03T02:48:38.182" v="11009" actId="1076"/>
          <ac:spMkLst>
            <pc:docMk/>
            <pc:sldMk cId="129860152" sldId="256"/>
            <ac:spMk id="2" creationId="{9905EDEB-602B-4B3B-9574-9EB41DACDCAD}"/>
          </ac:spMkLst>
        </pc:spChg>
        <pc:spChg chg="add del mod">
          <ac:chgData name="Kenechukwu Nwosu" userId="bfe78da84aa7621c" providerId="LiveId" clId="{DD0BE122-434F-4F44-B129-B3DC6364D54C}" dt="2022-05-02T21:16:25.083" v="2443"/>
          <ac:spMkLst>
            <pc:docMk/>
            <pc:sldMk cId="129860152" sldId="256"/>
            <ac:spMk id="11" creationId="{5783E1B0-E22A-EC88-E58D-BA623FC6A13B}"/>
          </ac:spMkLst>
        </pc:spChg>
        <pc:picChg chg="add del mod">
          <ac:chgData name="Kenechukwu Nwosu" userId="bfe78da84aa7621c" providerId="LiveId" clId="{DD0BE122-434F-4F44-B129-B3DC6364D54C}" dt="2022-05-02T20:06:40.560" v="641" actId="478"/>
          <ac:picMkLst>
            <pc:docMk/>
            <pc:sldMk cId="129860152" sldId="256"/>
            <ac:picMk id="5" creationId="{8C83D74D-C0D6-88BD-3194-E13E03C13A05}"/>
          </ac:picMkLst>
        </pc:picChg>
        <pc:picChg chg="add del mod">
          <ac:chgData name="Kenechukwu Nwosu" userId="bfe78da84aa7621c" providerId="LiveId" clId="{DD0BE122-434F-4F44-B129-B3DC6364D54C}" dt="2022-05-02T20:06:38.940" v="640" actId="478"/>
          <ac:picMkLst>
            <pc:docMk/>
            <pc:sldMk cId="129860152" sldId="256"/>
            <ac:picMk id="6" creationId="{E23C0A2D-197F-D59A-5A2F-F04B3E841E80}"/>
          </ac:picMkLst>
        </pc:picChg>
        <pc:picChg chg="del">
          <ac:chgData name="Kenechukwu Nwosu" userId="bfe78da84aa7621c" providerId="LiveId" clId="{DD0BE122-434F-4F44-B129-B3DC6364D54C}" dt="2022-05-02T19:42:34.541" v="40" actId="478"/>
          <ac:picMkLst>
            <pc:docMk/>
            <pc:sldMk cId="129860152" sldId="256"/>
            <ac:picMk id="8" creationId="{AB3DAB4C-E492-4854-9782-74767E052BCC}"/>
          </ac:picMkLst>
        </pc:picChg>
        <pc:picChg chg="add mod modCrop">
          <ac:chgData name="Kenechukwu Nwosu" userId="bfe78da84aa7621c" providerId="LiveId" clId="{DD0BE122-434F-4F44-B129-B3DC6364D54C}" dt="2022-05-02T21:47:22.975" v="3327" actId="1038"/>
          <ac:picMkLst>
            <pc:docMk/>
            <pc:sldMk cId="129860152" sldId="256"/>
            <ac:picMk id="9" creationId="{A71146FD-A55D-A983-0700-591963FFC33F}"/>
          </ac:picMkLst>
        </pc:picChg>
        <pc:cxnChg chg="del">
          <ac:chgData name="Kenechukwu Nwosu" userId="bfe78da84aa7621c" providerId="LiveId" clId="{DD0BE122-434F-4F44-B129-B3DC6364D54C}" dt="2022-05-02T19:42:39.619" v="43" actId="478"/>
          <ac:cxnSpMkLst>
            <pc:docMk/>
            <pc:sldMk cId="129860152" sldId="256"/>
            <ac:cxnSpMk id="52" creationId="{4CB760DB-93C9-444A-9CB8-0E76842F4834}"/>
          </ac:cxnSpMkLst>
        </pc:cxnChg>
      </pc:sldChg>
      <pc:sldChg chg="del">
        <pc:chgData name="Kenechukwu Nwosu" userId="bfe78da84aa7621c" providerId="LiveId" clId="{DD0BE122-434F-4F44-B129-B3DC6364D54C}" dt="2022-05-02T19:44:05.196" v="50" actId="2696"/>
        <pc:sldMkLst>
          <pc:docMk/>
          <pc:sldMk cId="3309921452" sldId="1331"/>
        </pc:sldMkLst>
      </pc:sldChg>
      <pc:sldChg chg="del">
        <pc:chgData name="Kenechukwu Nwosu" userId="bfe78da84aa7621c" providerId="LiveId" clId="{DD0BE122-434F-4F44-B129-B3DC6364D54C}" dt="2022-05-02T19:44:08.794" v="51" actId="2696"/>
        <pc:sldMkLst>
          <pc:docMk/>
          <pc:sldMk cId="3470846822" sldId="1363"/>
        </pc:sldMkLst>
      </pc:sldChg>
      <pc:sldChg chg="del">
        <pc:chgData name="Kenechukwu Nwosu" userId="bfe78da84aa7621c" providerId="LiveId" clId="{DD0BE122-434F-4F44-B129-B3DC6364D54C}" dt="2022-05-02T19:46:07.291" v="119" actId="2696"/>
        <pc:sldMkLst>
          <pc:docMk/>
          <pc:sldMk cId="3821172484" sldId="1364"/>
        </pc:sldMkLst>
      </pc:sldChg>
      <pc:sldChg chg="del">
        <pc:chgData name="Kenechukwu Nwosu" userId="bfe78da84aa7621c" providerId="LiveId" clId="{DD0BE122-434F-4F44-B129-B3DC6364D54C}" dt="2022-05-02T19:46:07.291" v="119" actId="2696"/>
        <pc:sldMkLst>
          <pc:docMk/>
          <pc:sldMk cId="3253731728" sldId="1365"/>
        </pc:sldMkLst>
      </pc:sldChg>
      <pc:sldChg chg="del">
        <pc:chgData name="Kenechukwu Nwosu" userId="bfe78da84aa7621c" providerId="LiveId" clId="{DD0BE122-434F-4F44-B129-B3DC6364D54C}" dt="2022-05-02T19:46:07.291" v="119" actId="2696"/>
        <pc:sldMkLst>
          <pc:docMk/>
          <pc:sldMk cId="2326075874" sldId="1366"/>
        </pc:sldMkLst>
      </pc:sldChg>
      <pc:sldChg chg="delSp modSp del mod modNotesTx">
        <pc:chgData name="Kenechukwu Nwosu" userId="bfe78da84aa7621c" providerId="LiveId" clId="{DD0BE122-434F-4F44-B129-B3DC6364D54C}" dt="2022-05-02T22:57:14.759" v="5139" actId="2696"/>
        <pc:sldMkLst>
          <pc:docMk/>
          <pc:sldMk cId="2467310341" sldId="1367"/>
        </pc:sldMkLst>
        <pc:spChg chg="mod">
          <ac:chgData name="Kenechukwu Nwosu" userId="bfe78da84aa7621c" providerId="LiveId" clId="{DD0BE122-434F-4F44-B129-B3DC6364D54C}" dt="2022-05-02T22:33:33.810" v="4603" actId="20577"/>
          <ac:spMkLst>
            <pc:docMk/>
            <pc:sldMk cId="2467310341" sldId="1367"/>
            <ac:spMk id="2" creationId="{9905EDEB-602B-4B3B-9574-9EB41DACDCAD}"/>
          </ac:spMkLst>
        </pc:spChg>
        <pc:picChg chg="mod">
          <ac:chgData name="Kenechukwu Nwosu" userId="bfe78da84aa7621c" providerId="LiveId" clId="{DD0BE122-434F-4F44-B129-B3DC6364D54C}" dt="2022-05-02T21:47:39.271" v="3331" actId="14100"/>
          <ac:picMkLst>
            <pc:docMk/>
            <pc:sldMk cId="2467310341" sldId="1367"/>
            <ac:picMk id="5" creationId="{C4C014DD-1E4B-4455-95C5-39B0E3C28322}"/>
          </ac:picMkLst>
        </pc:picChg>
        <pc:cxnChg chg="del">
          <ac:chgData name="Kenechukwu Nwosu" userId="bfe78da84aa7621c" providerId="LiveId" clId="{DD0BE122-434F-4F44-B129-B3DC6364D54C}" dt="2022-05-02T19:56:35.267" v="372" actId="478"/>
          <ac:cxnSpMkLst>
            <pc:docMk/>
            <pc:sldMk cId="2467310341" sldId="1367"/>
            <ac:cxnSpMk id="52" creationId="{4CB760DB-93C9-444A-9CB8-0E76842F4834}"/>
          </ac:cxnSpMkLst>
        </pc:cxnChg>
      </pc:sldChg>
      <pc:sldChg chg="addSp delSp modSp del mod delAnim modAnim modNotesTx">
        <pc:chgData name="Kenechukwu Nwosu" userId="bfe78da84aa7621c" providerId="LiveId" clId="{DD0BE122-434F-4F44-B129-B3DC6364D54C}" dt="2022-05-03T04:56:53.890" v="14929" actId="2696"/>
        <pc:sldMkLst>
          <pc:docMk/>
          <pc:sldMk cId="587284716" sldId="1368"/>
        </pc:sldMkLst>
        <pc:spChg chg="mod">
          <ac:chgData name="Kenechukwu Nwosu" userId="bfe78da84aa7621c" providerId="LiveId" clId="{DD0BE122-434F-4F44-B129-B3DC6364D54C}" dt="2022-05-02T23:05:23.865" v="5205" actId="20577"/>
          <ac:spMkLst>
            <pc:docMk/>
            <pc:sldMk cId="587284716" sldId="1368"/>
            <ac:spMk id="2" creationId="{9905EDEB-602B-4B3B-9574-9EB41DACDCAD}"/>
          </ac:spMkLst>
        </pc:spChg>
        <pc:spChg chg="del">
          <ac:chgData name="Kenechukwu Nwosu" userId="bfe78da84aa7621c" providerId="LiveId" clId="{DD0BE122-434F-4F44-B129-B3DC6364D54C}" dt="2022-05-02T22:14:05.662" v="4323" actId="478"/>
          <ac:spMkLst>
            <pc:docMk/>
            <pc:sldMk cId="587284716" sldId="1368"/>
            <ac:spMk id="6" creationId="{75E17D9E-F6F2-40D5-9E15-7779155926C8}"/>
          </ac:spMkLst>
        </pc:spChg>
        <pc:picChg chg="add del mod">
          <ac:chgData name="Kenechukwu Nwosu" userId="bfe78da84aa7621c" providerId="LiveId" clId="{DD0BE122-434F-4F44-B129-B3DC6364D54C}" dt="2022-05-02T22:11:44.798" v="4304" actId="478"/>
          <ac:picMkLst>
            <pc:docMk/>
            <pc:sldMk cId="587284716" sldId="1368"/>
            <ac:picMk id="3" creationId="{20F73C88-36A9-62A5-2EB7-0836F9BA6510}"/>
          </ac:picMkLst>
        </pc:picChg>
        <pc:picChg chg="del mod">
          <ac:chgData name="Kenechukwu Nwosu" userId="bfe78da84aa7621c" providerId="LiveId" clId="{DD0BE122-434F-4F44-B129-B3DC6364D54C}" dt="2022-05-02T19:53:42.912" v="234" actId="478"/>
          <ac:picMkLst>
            <pc:docMk/>
            <pc:sldMk cId="587284716" sldId="1368"/>
            <ac:picMk id="7" creationId="{4774DFC7-1C14-400D-A900-37DF73869B54}"/>
          </ac:picMkLst>
        </pc:picChg>
        <pc:picChg chg="add mod">
          <ac:chgData name="Kenechukwu Nwosu" userId="bfe78da84aa7621c" providerId="LiveId" clId="{DD0BE122-434F-4F44-B129-B3DC6364D54C}" dt="2022-05-02T22:14:31.396" v="4337"/>
          <ac:picMkLst>
            <pc:docMk/>
            <pc:sldMk cId="587284716" sldId="1368"/>
            <ac:picMk id="8" creationId="{00DEAB14-DFEA-3CA2-FDA4-C7706B1ACBF4}"/>
          </ac:picMkLst>
        </pc:picChg>
        <pc:picChg chg="add mod">
          <ac:chgData name="Kenechukwu Nwosu" userId="bfe78da84aa7621c" providerId="LiveId" clId="{DD0BE122-434F-4F44-B129-B3DC6364D54C}" dt="2022-05-02T23:06:17.740" v="5209" actId="14100"/>
          <ac:picMkLst>
            <pc:docMk/>
            <pc:sldMk cId="587284716" sldId="1368"/>
            <ac:picMk id="10" creationId="{849C20A3-447A-B0FF-0FD4-B38CB49FA155}"/>
          </ac:picMkLst>
        </pc:picChg>
        <pc:cxnChg chg="add mod">
          <ac:chgData name="Kenechukwu Nwosu" userId="bfe78da84aa7621c" providerId="LiveId" clId="{DD0BE122-434F-4F44-B129-B3DC6364D54C}" dt="2022-05-02T23:05:21.792" v="5204" actId="1076"/>
          <ac:cxnSpMkLst>
            <pc:docMk/>
            <pc:sldMk cId="587284716" sldId="1368"/>
            <ac:cxnSpMk id="9" creationId="{2C1FC9F7-C47E-49DC-CDDF-A225B390CDB7}"/>
          </ac:cxnSpMkLst>
        </pc:cxnChg>
        <pc:cxnChg chg="add del mod">
          <ac:chgData name="Kenechukwu Nwosu" userId="bfe78da84aa7621c" providerId="LiveId" clId="{DD0BE122-434F-4F44-B129-B3DC6364D54C}" dt="2022-05-02T22:29:48.844" v="4435" actId="478"/>
          <ac:cxnSpMkLst>
            <pc:docMk/>
            <pc:sldMk cId="587284716" sldId="1368"/>
            <ac:cxnSpMk id="11" creationId="{B3E467F1-5D75-DE62-3952-EAE089C9EB17}"/>
          </ac:cxnSpMkLst>
        </pc:cxnChg>
        <pc:cxnChg chg="del mod">
          <ac:chgData name="Kenechukwu Nwosu" userId="bfe78da84aa7621c" providerId="LiveId" clId="{DD0BE122-434F-4F44-B129-B3DC6364D54C}" dt="2022-05-02T22:14:30.950" v="4336" actId="478"/>
          <ac:cxnSpMkLst>
            <pc:docMk/>
            <pc:sldMk cId="587284716" sldId="1368"/>
            <ac:cxnSpMk id="52" creationId="{4CB760DB-93C9-444A-9CB8-0E76842F4834}"/>
          </ac:cxnSpMkLst>
        </pc:cxnChg>
      </pc:sldChg>
      <pc:sldChg chg="add">
        <pc:chgData name="Kenechukwu Nwosu" userId="bfe78da84aa7621c" providerId="LiveId" clId="{DD0BE122-434F-4F44-B129-B3DC6364D54C}" dt="2022-05-03T04:56:58.490" v="14930"/>
        <pc:sldMkLst>
          <pc:docMk/>
          <pc:sldMk cId="4106778455" sldId="1368"/>
        </pc:sldMkLst>
      </pc:sldChg>
      <pc:sldChg chg="addSp delSp modSp del mod delAnim modAnim modNotesTx">
        <pc:chgData name="Kenechukwu Nwosu" userId="bfe78da84aa7621c" providerId="LiveId" clId="{DD0BE122-434F-4F44-B129-B3DC6364D54C}" dt="2022-05-03T04:56:53.890" v="14929" actId="2696"/>
        <pc:sldMkLst>
          <pc:docMk/>
          <pc:sldMk cId="483199105" sldId="1369"/>
        </pc:sldMkLst>
        <pc:spChg chg="mod">
          <ac:chgData name="Kenechukwu Nwosu" userId="bfe78da84aa7621c" providerId="LiveId" clId="{DD0BE122-434F-4F44-B129-B3DC6364D54C}" dt="2022-05-02T23:05:35.637" v="5207" actId="403"/>
          <ac:spMkLst>
            <pc:docMk/>
            <pc:sldMk cId="483199105" sldId="1369"/>
            <ac:spMk id="2" creationId="{9905EDEB-602B-4B3B-9574-9EB41DACDCAD}"/>
          </ac:spMkLst>
        </pc:spChg>
        <pc:spChg chg="mod">
          <ac:chgData name="Kenechukwu Nwosu" userId="bfe78da84aa7621c" providerId="LiveId" clId="{DD0BE122-434F-4F44-B129-B3DC6364D54C}" dt="2022-05-02T22:13:12.521" v="4311" actId="1076"/>
          <ac:spMkLst>
            <pc:docMk/>
            <pc:sldMk cId="483199105" sldId="1369"/>
            <ac:spMk id="6" creationId="{75E17D9E-F6F2-40D5-9E15-7779155926C8}"/>
          </ac:spMkLst>
        </pc:spChg>
        <pc:picChg chg="add del mod">
          <ac:chgData name="Kenechukwu Nwosu" userId="bfe78da84aa7621c" providerId="LiveId" clId="{DD0BE122-434F-4F44-B129-B3DC6364D54C}" dt="2022-05-02T22:02:54.016" v="3981" actId="478"/>
          <ac:picMkLst>
            <pc:docMk/>
            <pc:sldMk cId="483199105" sldId="1369"/>
            <ac:picMk id="3" creationId="{FB65ECDE-ACA4-0E6C-081E-788C54A73905}"/>
          </ac:picMkLst>
        </pc:picChg>
        <pc:picChg chg="mod">
          <ac:chgData name="Kenechukwu Nwosu" userId="bfe78da84aa7621c" providerId="LiveId" clId="{DD0BE122-434F-4F44-B129-B3DC6364D54C}" dt="2022-05-02T22:14:27.596" v="4335" actId="1036"/>
          <ac:picMkLst>
            <pc:docMk/>
            <pc:sldMk cId="483199105" sldId="1369"/>
            <ac:picMk id="4" creationId="{C75A008F-383D-C749-88DA-15BAF85793C4}"/>
          </ac:picMkLst>
        </pc:picChg>
        <pc:picChg chg="del mod">
          <ac:chgData name="Kenechukwu Nwosu" userId="bfe78da84aa7621c" providerId="LiveId" clId="{DD0BE122-434F-4F44-B129-B3DC6364D54C}" dt="2022-05-02T22:02:29.604" v="3980" actId="478"/>
          <ac:picMkLst>
            <pc:docMk/>
            <pc:sldMk cId="483199105" sldId="1369"/>
            <ac:picMk id="7" creationId="{64EF96EE-5F92-4FC4-907A-1A32082BD1D0}"/>
          </ac:picMkLst>
        </pc:picChg>
        <pc:picChg chg="add del mod">
          <ac:chgData name="Kenechukwu Nwosu" userId="bfe78da84aa7621c" providerId="LiveId" clId="{DD0BE122-434F-4F44-B129-B3DC6364D54C}" dt="2022-05-02T22:13:24.053" v="4315" actId="478"/>
          <ac:picMkLst>
            <pc:docMk/>
            <pc:sldMk cId="483199105" sldId="1369"/>
            <ac:picMk id="8" creationId="{6A1C004B-3810-0FB7-61BA-7A97CEBD94B3}"/>
          </ac:picMkLst>
        </pc:picChg>
        <pc:picChg chg="add mod">
          <ac:chgData name="Kenechukwu Nwosu" userId="bfe78da84aa7621c" providerId="LiveId" clId="{DD0BE122-434F-4F44-B129-B3DC6364D54C}" dt="2022-05-02T22:13:57.191" v="4322" actId="1076"/>
          <ac:picMkLst>
            <pc:docMk/>
            <pc:sldMk cId="483199105" sldId="1369"/>
            <ac:picMk id="9" creationId="{A05BBDCB-EAAA-1366-4251-B0618EBA1BD7}"/>
          </ac:picMkLst>
        </pc:picChg>
        <pc:cxnChg chg="add mod">
          <ac:chgData name="Kenechukwu Nwosu" userId="bfe78da84aa7621c" providerId="LiveId" clId="{DD0BE122-434F-4F44-B129-B3DC6364D54C}" dt="2022-05-02T23:05:28.971" v="5206" actId="1076"/>
          <ac:cxnSpMkLst>
            <pc:docMk/>
            <pc:sldMk cId="483199105" sldId="1369"/>
            <ac:cxnSpMk id="11" creationId="{E5461887-D65B-F0A6-F781-8AB901F26C45}"/>
          </ac:cxnSpMkLst>
        </pc:cxnChg>
        <pc:cxnChg chg="del">
          <ac:chgData name="Kenechukwu Nwosu" userId="bfe78da84aa7621c" providerId="LiveId" clId="{DD0BE122-434F-4F44-B129-B3DC6364D54C}" dt="2022-05-02T20:15:07.173" v="934" actId="478"/>
          <ac:cxnSpMkLst>
            <pc:docMk/>
            <pc:sldMk cId="483199105" sldId="1369"/>
            <ac:cxnSpMk id="52" creationId="{4CB760DB-93C9-444A-9CB8-0E76842F4834}"/>
          </ac:cxnSpMkLst>
        </pc:cxnChg>
      </pc:sldChg>
      <pc:sldChg chg="add">
        <pc:chgData name="Kenechukwu Nwosu" userId="bfe78da84aa7621c" providerId="LiveId" clId="{DD0BE122-434F-4F44-B129-B3DC6364D54C}" dt="2022-05-03T04:56:58.490" v="14930"/>
        <pc:sldMkLst>
          <pc:docMk/>
          <pc:sldMk cId="1942593595" sldId="1369"/>
        </pc:sldMkLst>
      </pc:sldChg>
      <pc:sldChg chg="del">
        <pc:chgData name="Kenechukwu Nwosu" userId="bfe78da84aa7621c" providerId="LiveId" clId="{DD0BE122-434F-4F44-B129-B3DC6364D54C}" dt="2022-05-02T19:46:07.291" v="119" actId="2696"/>
        <pc:sldMkLst>
          <pc:docMk/>
          <pc:sldMk cId="1867894942" sldId="1372"/>
        </pc:sldMkLst>
      </pc:sldChg>
      <pc:sldChg chg="del">
        <pc:chgData name="Kenechukwu Nwosu" userId="bfe78da84aa7621c" providerId="LiveId" clId="{DD0BE122-434F-4F44-B129-B3DC6364D54C}" dt="2022-05-03T02:49:01.913" v="11012" actId="2696"/>
        <pc:sldMkLst>
          <pc:docMk/>
          <pc:sldMk cId="2468584033" sldId="1556"/>
        </pc:sldMkLst>
      </pc:sldChg>
      <pc:sldChg chg="addSp delSp modSp add mod modNotesTx">
        <pc:chgData name="Kenechukwu Nwosu" userId="bfe78da84aa7621c" providerId="LiveId" clId="{DD0BE122-434F-4F44-B129-B3DC6364D54C}" dt="2022-05-03T05:27:10.008" v="15355" actId="20577"/>
        <pc:sldMkLst>
          <pc:docMk/>
          <pc:sldMk cId="261099210" sldId="1574"/>
        </pc:sldMkLst>
        <pc:spChg chg="add del mod">
          <ac:chgData name="Kenechukwu Nwosu" userId="bfe78da84aa7621c" providerId="LiveId" clId="{DD0BE122-434F-4F44-B129-B3DC6364D54C}" dt="2022-05-03T03:24:00.621" v="12256" actId="478"/>
          <ac:spMkLst>
            <pc:docMk/>
            <pc:sldMk cId="261099210" sldId="1574"/>
            <ac:spMk id="3" creationId="{47785A49-1577-E8A4-F74F-D1C627F65320}"/>
          </ac:spMkLst>
        </pc:spChg>
        <pc:spChg chg="del">
          <ac:chgData name="Kenechukwu Nwosu" userId="bfe78da84aa7621c" providerId="LiveId" clId="{DD0BE122-434F-4F44-B129-B3DC6364D54C}" dt="2022-05-03T00:02:09.983" v="6268" actId="478"/>
          <ac:spMkLst>
            <pc:docMk/>
            <pc:sldMk cId="261099210" sldId="1574"/>
            <ac:spMk id="5" creationId="{3256D6FC-C5FC-1E4C-BD14-B2A92CCB841D}"/>
          </ac:spMkLst>
        </pc:spChg>
        <pc:spChg chg="del">
          <ac:chgData name="Kenechukwu Nwosu" userId="bfe78da84aa7621c" providerId="LiveId" clId="{DD0BE122-434F-4F44-B129-B3DC6364D54C}" dt="2022-05-03T00:02:18.363" v="6271" actId="478"/>
          <ac:spMkLst>
            <pc:docMk/>
            <pc:sldMk cId="261099210" sldId="1574"/>
            <ac:spMk id="49" creationId="{51A2A798-8182-A446-B055-DAAF99E233FC}"/>
          </ac:spMkLst>
        </pc:spChg>
        <pc:spChg chg="del">
          <ac:chgData name="Kenechukwu Nwosu" userId="bfe78da84aa7621c" providerId="LiveId" clId="{DD0BE122-434F-4F44-B129-B3DC6364D54C}" dt="2022-05-03T00:02:18.363" v="6271" actId="478"/>
          <ac:spMkLst>
            <pc:docMk/>
            <pc:sldMk cId="261099210" sldId="1574"/>
            <ac:spMk id="50" creationId="{0E209138-4262-9A4F-9963-307DC90555DC}"/>
          </ac:spMkLst>
        </pc:spChg>
        <pc:spChg chg="add del mod">
          <ac:chgData name="Kenechukwu Nwosu" userId="bfe78da84aa7621c" providerId="LiveId" clId="{DD0BE122-434F-4F44-B129-B3DC6364D54C}" dt="2022-05-03T03:23:59.008" v="12255" actId="478"/>
          <ac:spMkLst>
            <pc:docMk/>
            <pc:sldMk cId="261099210" sldId="1574"/>
            <ac:spMk id="51" creationId="{7EC59C89-32A6-D9BC-6147-DAE803A9B910}"/>
          </ac:spMkLst>
        </pc:spChg>
        <pc:spChg chg="del">
          <ac:chgData name="Kenechukwu Nwosu" userId="bfe78da84aa7621c" providerId="LiveId" clId="{DD0BE122-434F-4F44-B129-B3DC6364D54C}" dt="2022-05-03T00:11:23.993" v="6505" actId="478"/>
          <ac:spMkLst>
            <pc:docMk/>
            <pc:sldMk cId="261099210" sldId="1574"/>
            <ac:spMk id="53" creationId="{B8D9EE83-67C7-4B48-B583-5316AAC289C0}"/>
          </ac:spMkLst>
        </pc:spChg>
        <pc:spChg chg="del">
          <ac:chgData name="Kenechukwu Nwosu" userId="bfe78da84aa7621c" providerId="LiveId" clId="{DD0BE122-434F-4F44-B129-B3DC6364D54C}" dt="2022-05-03T00:11:39.707" v="6509" actId="478"/>
          <ac:spMkLst>
            <pc:docMk/>
            <pc:sldMk cId="261099210" sldId="1574"/>
            <ac:spMk id="60" creationId="{D514EA88-D607-4249-94D1-3C07162CF9FC}"/>
          </ac:spMkLst>
        </pc:spChg>
        <pc:spChg chg="mod">
          <ac:chgData name="Kenechukwu Nwosu" userId="bfe78da84aa7621c" providerId="LiveId" clId="{DD0BE122-434F-4F44-B129-B3DC6364D54C}" dt="2022-05-03T00:02:31.204" v="6296"/>
          <ac:spMkLst>
            <pc:docMk/>
            <pc:sldMk cId="261099210" sldId="1574"/>
            <ac:spMk id="61" creationId="{66427AC9-BAC6-D44F-A5E1-14D0C64F9A31}"/>
          </ac:spMkLst>
        </pc:spChg>
        <pc:spChg chg="mod">
          <ac:chgData name="Kenechukwu Nwosu" userId="bfe78da84aa7621c" providerId="LiveId" clId="{DD0BE122-434F-4F44-B129-B3DC6364D54C}" dt="2022-05-03T00:11:24.786" v="6506"/>
          <ac:spMkLst>
            <pc:docMk/>
            <pc:sldMk cId="261099210" sldId="1574"/>
            <ac:spMk id="62" creationId="{A1EE419D-8D18-0C29-EB66-EE4FFC877ED5}"/>
          </ac:spMkLst>
        </pc:spChg>
        <pc:spChg chg="mod">
          <ac:chgData name="Kenechukwu Nwosu" userId="bfe78da84aa7621c" providerId="LiveId" clId="{DD0BE122-434F-4F44-B129-B3DC6364D54C}" dt="2022-05-03T00:11:24.786" v="6506"/>
          <ac:spMkLst>
            <pc:docMk/>
            <pc:sldMk cId="261099210" sldId="1574"/>
            <ac:spMk id="92" creationId="{643E55AA-9ED6-E1E5-91D3-F77613FE11EF}"/>
          </ac:spMkLst>
        </pc:spChg>
        <pc:spChg chg="mod">
          <ac:chgData name="Kenechukwu Nwosu" userId="bfe78da84aa7621c" providerId="LiveId" clId="{DD0BE122-434F-4F44-B129-B3DC6364D54C}" dt="2022-05-03T00:11:24.786" v="6506"/>
          <ac:spMkLst>
            <pc:docMk/>
            <pc:sldMk cId="261099210" sldId="1574"/>
            <ac:spMk id="98" creationId="{B59AA8C8-09FA-7C89-2A76-79EDF4F78E90}"/>
          </ac:spMkLst>
        </pc:spChg>
        <pc:spChg chg="mod">
          <ac:chgData name="Kenechukwu Nwosu" userId="bfe78da84aa7621c" providerId="LiveId" clId="{DD0BE122-434F-4F44-B129-B3DC6364D54C}" dt="2022-05-03T00:11:24.786" v="6506"/>
          <ac:spMkLst>
            <pc:docMk/>
            <pc:sldMk cId="261099210" sldId="1574"/>
            <ac:spMk id="101" creationId="{98ABFA78-26CF-83E9-F185-887ABECA94ED}"/>
          </ac:spMkLst>
        </pc:spChg>
        <pc:spChg chg="mod">
          <ac:chgData name="Kenechukwu Nwosu" userId="bfe78da84aa7621c" providerId="LiveId" clId="{DD0BE122-434F-4F44-B129-B3DC6364D54C}" dt="2022-05-03T00:11:24.786" v="6506"/>
          <ac:spMkLst>
            <pc:docMk/>
            <pc:sldMk cId="261099210" sldId="1574"/>
            <ac:spMk id="104" creationId="{E8D8CDF2-FAC2-8F70-D591-E33CC1C9E211}"/>
          </ac:spMkLst>
        </pc:spChg>
        <pc:spChg chg="mod">
          <ac:chgData name="Kenechukwu Nwosu" userId="bfe78da84aa7621c" providerId="LiveId" clId="{DD0BE122-434F-4F44-B129-B3DC6364D54C}" dt="2022-05-03T00:11:24.786" v="6506"/>
          <ac:spMkLst>
            <pc:docMk/>
            <pc:sldMk cId="261099210" sldId="1574"/>
            <ac:spMk id="107" creationId="{B3ED68DC-3E92-04F6-734D-C034AAC881C7}"/>
          </ac:spMkLst>
        </pc:spChg>
        <pc:spChg chg="mod">
          <ac:chgData name="Kenechukwu Nwosu" userId="bfe78da84aa7621c" providerId="LiveId" clId="{DD0BE122-434F-4F44-B129-B3DC6364D54C}" dt="2022-05-03T00:11:24.786" v="6506"/>
          <ac:spMkLst>
            <pc:docMk/>
            <pc:sldMk cId="261099210" sldId="1574"/>
            <ac:spMk id="110" creationId="{2B89B9CC-37C3-6102-EE36-5882AC19913E}"/>
          </ac:spMkLst>
        </pc:spChg>
        <pc:spChg chg="mod">
          <ac:chgData name="Kenechukwu Nwosu" userId="bfe78da84aa7621c" providerId="LiveId" clId="{DD0BE122-434F-4F44-B129-B3DC6364D54C}" dt="2022-05-03T00:11:24.786" v="6506"/>
          <ac:spMkLst>
            <pc:docMk/>
            <pc:sldMk cId="261099210" sldId="1574"/>
            <ac:spMk id="113" creationId="{F39FB070-A551-47A1-FBD8-3B74D9515BDC}"/>
          </ac:spMkLst>
        </pc:spChg>
        <pc:spChg chg="mod">
          <ac:chgData name="Kenechukwu Nwosu" userId="bfe78da84aa7621c" providerId="LiveId" clId="{DD0BE122-434F-4F44-B129-B3DC6364D54C}" dt="2022-05-03T00:11:24.786" v="6506"/>
          <ac:spMkLst>
            <pc:docMk/>
            <pc:sldMk cId="261099210" sldId="1574"/>
            <ac:spMk id="116" creationId="{F1B43FAF-770E-C850-681F-18FEACC6786D}"/>
          </ac:spMkLst>
        </pc:spChg>
        <pc:spChg chg="mod">
          <ac:chgData name="Kenechukwu Nwosu" userId="bfe78da84aa7621c" providerId="LiveId" clId="{DD0BE122-434F-4F44-B129-B3DC6364D54C}" dt="2022-05-03T00:11:24.786" v="6506"/>
          <ac:spMkLst>
            <pc:docMk/>
            <pc:sldMk cId="261099210" sldId="1574"/>
            <ac:spMk id="119" creationId="{3683EB4F-0923-D378-6BED-632932A0BA5F}"/>
          </ac:spMkLst>
        </pc:spChg>
        <pc:spChg chg="mod">
          <ac:chgData name="Kenechukwu Nwosu" userId="bfe78da84aa7621c" providerId="LiveId" clId="{DD0BE122-434F-4F44-B129-B3DC6364D54C}" dt="2022-05-03T00:11:24.786" v="6506"/>
          <ac:spMkLst>
            <pc:docMk/>
            <pc:sldMk cId="261099210" sldId="1574"/>
            <ac:spMk id="122" creationId="{B84C62A8-BA97-E857-3465-857A06E3DC85}"/>
          </ac:spMkLst>
        </pc:spChg>
        <pc:spChg chg="mod">
          <ac:chgData name="Kenechukwu Nwosu" userId="bfe78da84aa7621c" providerId="LiveId" clId="{DD0BE122-434F-4F44-B129-B3DC6364D54C}" dt="2022-05-03T00:11:24.786" v="6506"/>
          <ac:spMkLst>
            <pc:docMk/>
            <pc:sldMk cId="261099210" sldId="1574"/>
            <ac:spMk id="125" creationId="{C809EA99-99F8-D74D-2C5A-4E10085E8BD4}"/>
          </ac:spMkLst>
        </pc:spChg>
        <pc:spChg chg="add del mod">
          <ac:chgData name="Kenechukwu Nwosu" userId="bfe78da84aa7621c" providerId="LiveId" clId="{DD0BE122-434F-4F44-B129-B3DC6364D54C}" dt="2022-05-03T00:11:26.694" v="6507"/>
          <ac:spMkLst>
            <pc:docMk/>
            <pc:sldMk cId="261099210" sldId="1574"/>
            <ac:spMk id="127" creationId="{E384A9C8-68FA-EF0A-4A11-B70795EFD06A}"/>
          </ac:spMkLst>
        </pc:spChg>
        <pc:spChg chg="add mod">
          <ac:chgData name="Kenechukwu Nwosu" userId="bfe78da84aa7621c" providerId="LiveId" clId="{DD0BE122-434F-4F44-B129-B3DC6364D54C}" dt="2022-05-03T00:11:30.651" v="6508"/>
          <ac:spMkLst>
            <pc:docMk/>
            <pc:sldMk cId="261099210" sldId="1574"/>
            <ac:spMk id="128" creationId="{1849B7A4-4B78-BE1A-01B9-8C72D065B8A0}"/>
          </ac:spMkLst>
        </pc:spChg>
        <pc:spChg chg="add mod">
          <ac:chgData name="Kenechukwu Nwosu" userId="bfe78da84aa7621c" providerId="LiveId" clId="{DD0BE122-434F-4F44-B129-B3DC6364D54C}" dt="2022-05-03T00:11:40.318" v="6510"/>
          <ac:spMkLst>
            <pc:docMk/>
            <pc:sldMk cId="261099210" sldId="1574"/>
            <ac:spMk id="129" creationId="{6C1403B6-E54A-4598-FC8D-D5B481BE98CD}"/>
          </ac:spMkLst>
        </pc:spChg>
        <pc:spChg chg="add mod">
          <ac:chgData name="Kenechukwu Nwosu" userId="bfe78da84aa7621c" providerId="LiveId" clId="{DD0BE122-434F-4F44-B129-B3DC6364D54C}" dt="2022-05-03T03:24:01.007" v="12257"/>
          <ac:spMkLst>
            <pc:docMk/>
            <pc:sldMk cId="261099210" sldId="1574"/>
            <ac:spMk id="130" creationId="{24BC5027-91D4-C070-657F-C498553550C8}"/>
          </ac:spMkLst>
        </pc:spChg>
        <pc:grpChg chg="add del mod">
          <ac:chgData name="Kenechukwu Nwosu" userId="bfe78da84aa7621c" providerId="LiveId" clId="{DD0BE122-434F-4F44-B129-B3DC6364D54C}" dt="2022-05-03T00:11:26.694" v="6507"/>
          <ac:grpSpMkLst>
            <pc:docMk/>
            <pc:sldMk cId="261099210" sldId="1574"/>
            <ac:grpSpMk id="52" creationId="{93760A7F-D4CF-8622-2BC8-EC0F249F8471}"/>
          </ac:grpSpMkLst>
        </pc:grpChg>
        <pc:grpChg chg="add del mod">
          <ac:chgData name="Kenechukwu Nwosu" userId="bfe78da84aa7621c" providerId="LiveId" clId="{DD0BE122-434F-4F44-B129-B3DC6364D54C}" dt="2022-05-03T00:11:26.694" v="6507"/>
          <ac:grpSpMkLst>
            <pc:docMk/>
            <pc:sldMk cId="261099210" sldId="1574"/>
            <ac:grpSpMk id="91" creationId="{620744B9-8091-23F2-06EE-816FF7B9E226}"/>
          </ac:grpSpMkLst>
        </pc:grpChg>
        <pc:grpChg chg="add del mod">
          <ac:chgData name="Kenechukwu Nwosu" userId="bfe78da84aa7621c" providerId="LiveId" clId="{DD0BE122-434F-4F44-B129-B3DC6364D54C}" dt="2022-05-03T00:11:26.694" v="6507"/>
          <ac:grpSpMkLst>
            <pc:docMk/>
            <pc:sldMk cId="261099210" sldId="1574"/>
            <ac:grpSpMk id="97" creationId="{E919D247-49F7-773B-0C17-99312317751D}"/>
          </ac:grpSpMkLst>
        </pc:grpChg>
        <pc:grpChg chg="add del mod">
          <ac:chgData name="Kenechukwu Nwosu" userId="bfe78da84aa7621c" providerId="LiveId" clId="{DD0BE122-434F-4F44-B129-B3DC6364D54C}" dt="2022-05-03T00:11:26.694" v="6507"/>
          <ac:grpSpMkLst>
            <pc:docMk/>
            <pc:sldMk cId="261099210" sldId="1574"/>
            <ac:grpSpMk id="100" creationId="{E9E8EB8A-3B31-6EDD-D099-8EB7C56488B1}"/>
          </ac:grpSpMkLst>
        </pc:grpChg>
        <pc:grpChg chg="add del mod">
          <ac:chgData name="Kenechukwu Nwosu" userId="bfe78da84aa7621c" providerId="LiveId" clId="{DD0BE122-434F-4F44-B129-B3DC6364D54C}" dt="2022-05-03T00:11:26.694" v="6507"/>
          <ac:grpSpMkLst>
            <pc:docMk/>
            <pc:sldMk cId="261099210" sldId="1574"/>
            <ac:grpSpMk id="103" creationId="{6AC218AD-9742-49EA-F8F4-AD5499D60D82}"/>
          </ac:grpSpMkLst>
        </pc:grpChg>
        <pc:grpChg chg="add del mod">
          <ac:chgData name="Kenechukwu Nwosu" userId="bfe78da84aa7621c" providerId="LiveId" clId="{DD0BE122-434F-4F44-B129-B3DC6364D54C}" dt="2022-05-03T00:11:26.694" v="6507"/>
          <ac:grpSpMkLst>
            <pc:docMk/>
            <pc:sldMk cId="261099210" sldId="1574"/>
            <ac:grpSpMk id="106" creationId="{3145D3D1-90B8-A46B-AFEA-33C16D4CD579}"/>
          </ac:grpSpMkLst>
        </pc:grpChg>
        <pc:grpChg chg="add del mod">
          <ac:chgData name="Kenechukwu Nwosu" userId="bfe78da84aa7621c" providerId="LiveId" clId="{DD0BE122-434F-4F44-B129-B3DC6364D54C}" dt="2022-05-03T00:11:26.694" v="6507"/>
          <ac:grpSpMkLst>
            <pc:docMk/>
            <pc:sldMk cId="261099210" sldId="1574"/>
            <ac:grpSpMk id="109" creationId="{D6F995B3-0392-52C7-EA8D-7AB835DAF593}"/>
          </ac:grpSpMkLst>
        </pc:grpChg>
        <pc:grpChg chg="add del mod">
          <ac:chgData name="Kenechukwu Nwosu" userId="bfe78da84aa7621c" providerId="LiveId" clId="{DD0BE122-434F-4F44-B129-B3DC6364D54C}" dt="2022-05-03T00:11:26.694" v="6507"/>
          <ac:grpSpMkLst>
            <pc:docMk/>
            <pc:sldMk cId="261099210" sldId="1574"/>
            <ac:grpSpMk id="112" creationId="{0B8700E3-D533-676D-6AF8-2CC9231CBC88}"/>
          </ac:grpSpMkLst>
        </pc:grpChg>
        <pc:grpChg chg="add del mod">
          <ac:chgData name="Kenechukwu Nwosu" userId="bfe78da84aa7621c" providerId="LiveId" clId="{DD0BE122-434F-4F44-B129-B3DC6364D54C}" dt="2022-05-03T00:11:26.694" v="6507"/>
          <ac:grpSpMkLst>
            <pc:docMk/>
            <pc:sldMk cId="261099210" sldId="1574"/>
            <ac:grpSpMk id="115" creationId="{848113CD-6B7B-BB3D-71D7-D4E59CDE68C0}"/>
          </ac:grpSpMkLst>
        </pc:grpChg>
        <pc:grpChg chg="add del mod">
          <ac:chgData name="Kenechukwu Nwosu" userId="bfe78da84aa7621c" providerId="LiveId" clId="{DD0BE122-434F-4F44-B129-B3DC6364D54C}" dt="2022-05-03T00:11:26.694" v="6507"/>
          <ac:grpSpMkLst>
            <pc:docMk/>
            <pc:sldMk cId="261099210" sldId="1574"/>
            <ac:grpSpMk id="118" creationId="{052B89B4-47F0-6E78-B1BF-704855A5DACD}"/>
          </ac:grpSpMkLst>
        </pc:grpChg>
        <pc:grpChg chg="add del mod">
          <ac:chgData name="Kenechukwu Nwosu" userId="bfe78da84aa7621c" providerId="LiveId" clId="{DD0BE122-434F-4F44-B129-B3DC6364D54C}" dt="2022-05-03T00:11:26.694" v="6507"/>
          <ac:grpSpMkLst>
            <pc:docMk/>
            <pc:sldMk cId="261099210" sldId="1574"/>
            <ac:grpSpMk id="121" creationId="{4622C095-E8CA-A8D9-B1EC-2DB10D3361C5}"/>
          </ac:grpSpMkLst>
        </pc:grpChg>
        <pc:grpChg chg="add del mod">
          <ac:chgData name="Kenechukwu Nwosu" userId="bfe78da84aa7621c" providerId="LiveId" clId="{DD0BE122-434F-4F44-B129-B3DC6364D54C}" dt="2022-05-03T00:11:26.694" v="6507"/>
          <ac:grpSpMkLst>
            <pc:docMk/>
            <pc:sldMk cId="261099210" sldId="1574"/>
            <ac:grpSpMk id="124" creationId="{4FCBCC96-6850-C8B6-DAF5-0F435A55F56D}"/>
          </ac:grpSpMkLst>
        </pc:grpChg>
        <pc:picChg chg="mod">
          <ac:chgData name="Kenechukwu Nwosu" userId="bfe78da84aa7621c" providerId="LiveId" clId="{DD0BE122-434F-4F44-B129-B3DC6364D54C}" dt="2022-05-03T00:11:24.786" v="6506"/>
          <ac:picMkLst>
            <pc:docMk/>
            <pc:sldMk cId="261099210" sldId="1574"/>
            <ac:picMk id="90" creationId="{CE7C46C5-DCA2-7867-B4FD-D3EF7F45E58E}"/>
          </ac:picMkLst>
        </pc:picChg>
        <pc:picChg chg="mod">
          <ac:chgData name="Kenechukwu Nwosu" userId="bfe78da84aa7621c" providerId="LiveId" clId="{DD0BE122-434F-4F44-B129-B3DC6364D54C}" dt="2022-05-03T00:11:24.786" v="6506"/>
          <ac:picMkLst>
            <pc:docMk/>
            <pc:sldMk cId="261099210" sldId="1574"/>
            <ac:picMk id="93" creationId="{0A63C1A1-56A4-576E-AEDE-AD819FC3965E}"/>
          </ac:picMkLst>
        </pc:picChg>
        <pc:picChg chg="mod">
          <ac:chgData name="Kenechukwu Nwosu" userId="bfe78da84aa7621c" providerId="LiveId" clId="{DD0BE122-434F-4F44-B129-B3DC6364D54C}" dt="2022-05-03T00:11:24.786" v="6506"/>
          <ac:picMkLst>
            <pc:docMk/>
            <pc:sldMk cId="261099210" sldId="1574"/>
            <ac:picMk id="99" creationId="{A8591EB3-806C-8CEB-0023-E6DD1F6A714C}"/>
          </ac:picMkLst>
        </pc:picChg>
        <pc:picChg chg="mod">
          <ac:chgData name="Kenechukwu Nwosu" userId="bfe78da84aa7621c" providerId="LiveId" clId="{DD0BE122-434F-4F44-B129-B3DC6364D54C}" dt="2022-05-03T00:11:24.786" v="6506"/>
          <ac:picMkLst>
            <pc:docMk/>
            <pc:sldMk cId="261099210" sldId="1574"/>
            <ac:picMk id="102" creationId="{F68DB085-56BA-CC49-5494-998A3113A583}"/>
          </ac:picMkLst>
        </pc:picChg>
        <pc:picChg chg="mod">
          <ac:chgData name="Kenechukwu Nwosu" userId="bfe78da84aa7621c" providerId="LiveId" clId="{DD0BE122-434F-4F44-B129-B3DC6364D54C}" dt="2022-05-03T00:11:24.786" v="6506"/>
          <ac:picMkLst>
            <pc:docMk/>
            <pc:sldMk cId="261099210" sldId="1574"/>
            <ac:picMk id="105" creationId="{F3BAD026-43AC-E373-4E21-B48833BFC5BA}"/>
          </ac:picMkLst>
        </pc:picChg>
        <pc:picChg chg="mod">
          <ac:chgData name="Kenechukwu Nwosu" userId="bfe78da84aa7621c" providerId="LiveId" clId="{DD0BE122-434F-4F44-B129-B3DC6364D54C}" dt="2022-05-03T00:11:24.786" v="6506"/>
          <ac:picMkLst>
            <pc:docMk/>
            <pc:sldMk cId="261099210" sldId="1574"/>
            <ac:picMk id="108" creationId="{E46DF425-9A99-E047-9DFF-809DAA478623}"/>
          </ac:picMkLst>
        </pc:picChg>
        <pc:picChg chg="mod">
          <ac:chgData name="Kenechukwu Nwosu" userId="bfe78da84aa7621c" providerId="LiveId" clId="{DD0BE122-434F-4F44-B129-B3DC6364D54C}" dt="2022-05-03T00:11:24.786" v="6506"/>
          <ac:picMkLst>
            <pc:docMk/>
            <pc:sldMk cId="261099210" sldId="1574"/>
            <ac:picMk id="111" creationId="{D6E1CAB8-83C8-4122-C429-1AED8134BAE2}"/>
          </ac:picMkLst>
        </pc:picChg>
        <pc:picChg chg="mod">
          <ac:chgData name="Kenechukwu Nwosu" userId="bfe78da84aa7621c" providerId="LiveId" clId="{DD0BE122-434F-4F44-B129-B3DC6364D54C}" dt="2022-05-03T00:11:24.786" v="6506"/>
          <ac:picMkLst>
            <pc:docMk/>
            <pc:sldMk cId="261099210" sldId="1574"/>
            <ac:picMk id="114" creationId="{B44F7278-301C-276E-DD2E-93DFBD0952D3}"/>
          </ac:picMkLst>
        </pc:picChg>
        <pc:picChg chg="mod">
          <ac:chgData name="Kenechukwu Nwosu" userId="bfe78da84aa7621c" providerId="LiveId" clId="{DD0BE122-434F-4F44-B129-B3DC6364D54C}" dt="2022-05-03T00:11:24.786" v="6506"/>
          <ac:picMkLst>
            <pc:docMk/>
            <pc:sldMk cId="261099210" sldId="1574"/>
            <ac:picMk id="117" creationId="{19F7028C-C9D0-71E7-CAE7-1C8FA6813F55}"/>
          </ac:picMkLst>
        </pc:picChg>
        <pc:picChg chg="mod">
          <ac:chgData name="Kenechukwu Nwosu" userId="bfe78da84aa7621c" providerId="LiveId" clId="{DD0BE122-434F-4F44-B129-B3DC6364D54C}" dt="2022-05-03T00:11:24.786" v="6506"/>
          <ac:picMkLst>
            <pc:docMk/>
            <pc:sldMk cId="261099210" sldId="1574"/>
            <ac:picMk id="120" creationId="{0E13BC33-0B69-B8A5-FB2F-4FCFD8833349}"/>
          </ac:picMkLst>
        </pc:picChg>
        <pc:picChg chg="mod">
          <ac:chgData name="Kenechukwu Nwosu" userId="bfe78da84aa7621c" providerId="LiveId" clId="{DD0BE122-434F-4F44-B129-B3DC6364D54C}" dt="2022-05-03T00:11:24.786" v="6506"/>
          <ac:picMkLst>
            <pc:docMk/>
            <pc:sldMk cId="261099210" sldId="1574"/>
            <ac:picMk id="123" creationId="{137D4063-3BAD-9872-8CEF-09324B8C0D24}"/>
          </ac:picMkLst>
        </pc:picChg>
        <pc:picChg chg="mod">
          <ac:chgData name="Kenechukwu Nwosu" userId="bfe78da84aa7621c" providerId="LiveId" clId="{DD0BE122-434F-4F44-B129-B3DC6364D54C}" dt="2022-05-03T00:11:24.786" v="6506"/>
          <ac:picMkLst>
            <pc:docMk/>
            <pc:sldMk cId="261099210" sldId="1574"/>
            <ac:picMk id="126" creationId="{9A3E2CC1-E781-4D7E-D75F-12A4A9671F27}"/>
          </ac:picMkLst>
        </pc:picChg>
        <pc:cxnChg chg="del">
          <ac:chgData name="Kenechukwu Nwosu" userId="bfe78da84aa7621c" providerId="LiveId" clId="{DD0BE122-434F-4F44-B129-B3DC6364D54C}" dt="2022-05-03T00:02:09.983" v="6268" actId="478"/>
          <ac:cxnSpMkLst>
            <pc:docMk/>
            <pc:sldMk cId="261099210" sldId="1574"/>
            <ac:cxnSpMk id="4" creationId="{69E52A02-FB98-A645-81CA-0EBF2819846A}"/>
          </ac:cxnSpMkLst>
        </pc:cxnChg>
        <pc:cxnChg chg="add mod">
          <ac:chgData name="Kenechukwu Nwosu" userId="bfe78da84aa7621c" providerId="LiveId" clId="{DD0BE122-434F-4F44-B129-B3DC6364D54C}" dt="2022-05-03T00:02:10.459" v="6269"/>
          <ac:cxnSpMkLst>
            <pc:docMk/>
            <pc:sldMk cId="261099210" sldId="1574"/>
            <ac:cxnSpMk id="48" creationId="{05708B18-3768-DBBD-9688-359DB41C6AAD}"/>
          </ac:cxnSpMkLst>
        </pc:cxnChg>
      </pc:sldChg>
      <pc:sldChg chg="addSp delSp modSp add mod">
        <pc:chgData name="Kenechukwu Nwosu" userId="bfe78da84aa7621c" providerId="LiveId" clId="{DD0BE122-434F-4F44-B129-B3DC6364D54C}" dt="2022-05-03T03:23:55.827" v="12254"/>
        <pc:sldMkLst>
          <pc:docMk/>
          <pc:sldMk cId="2947435742" sldId="1575"/>
        </pc:sldMkLst>
        <pc:spChg chg="add del mod">
          <ac:chgData name="Kenechukwu Nwosu" userId="bfe78da84aa7621c" providerId="LiveId" clId="{DD0BE122-434F-4F44-B129-B3DC6364D54C}" dt="2022-05-03T03:23:55.266" v="12253" actId="478"/>
          <ac:spMkLst>
            <pc:docMk/>
            <pc:sldMk cId="2947435742" sldId="1575"/>
            <ac:spMk id="3" creationId="{5C0BFC26-85F4-E791-77AA-7DA5396796BC}"/>
          </ac:spMkLst>
        </pc:spChg>
        <pc:spChg chg="del">
          <ac:chgData name="Kenechukwu Nwosu" userId="bfe78da84aa7621c" providerId="LiveId" clId="{DD0BE122-434F-4F44-B129-B3DC6364D54C}" dt="2022-05-03T00:02:05.241" v="6266" actId="478"/>
          <ac:spMkLst>
            <pc:docMk/>
            <pc:sldMk cId="2947435742" sldId="1575"/>
            <ac:spMk id="5" creationId="{3256D6FC-C5FC-1E4C-BD14-B2A92CCB841D}"/>
          </ac:spMkLst>
        </pc:spChg>
        <pc:spChg chg="del">
          <ac:chgData name="Kenechukwu Nwosu" userId="bfe78da84aa7621c" providerId="LiveId" clId="{DD0BE122-434F-4F44-B129-B3DC6364D54C}" dt="2022-05-03T00:02:15.160" v="6270" actId="478"/>
          <ac:spMkLst>
            <pc:docMk/>
            <pc:sldMk cId="2947435742" sldId="1575"/>
            <ac:spMk id="48" creationId="{F274CE86-9DE7-6546-821C-6F86211B9FC5}"/>
          </ac:spMkLst>
        </pc:spChg>
        <pc:spChg chg="del">
          <ac:chgData name="Kenechukwu Nwosu" userId="bfe78da84aa7621c" providerId="LiveId" clId="{DD0BE122-434F-4F44-B129-B3DC6364D54C}" dt="2022-05-03T00:02:15.160" v="6270" actId="478"/>
          <ac:spMkLst>
            <pc:docMk/>
            <pc:sldMk cId="2947435742" sldId="1575"/>
            <ac:spMk id="54" creationId="{5F636220-FD2A-8C4F-9033-38E14130EB86}"/>
          </ac:spMkLst>
        </pc:spChg>
        <pc:spChg chg="add del mod">
          <ac:chgData name="Kenechukwu Nwosu" userId="bfe78da84aa7621c" providerId="LiveId" clId="{DD0BE122-434F-4F44-B129-B3DC6364D54C}" dt="2022-05-03T03:23:51.262" v="12252" actId="478"/>
          <ac:spMkLst>
            <pc:docMk/>
            <pc:sldMk cId="2947435742" sldId="1575"/>
            <ac:spMk id="56" creationId="{743F5096-12B1-D178-99A9-5B35A775E6F4}"/>
          </ac:spMkLst>
        </pc:spChg>
        <pc:spChg chg="del">
          <ac:chgData name="Kenechukwu Nwosu" userId="bfe78da84aa7621c" providerId="LiveId" clId="{DD0BE122-434F-4F44-B129-B3DC6364D54C}" dt="2022-05-03T00:11:11.137" v="6501" actId="478"/>
          <ac:spMkLst>
            <pc:docMk/>
            <pc:sldMk cId="2947435742" sldId="1575"/>
            <ac:spMk id="57" creationId="{F3F168AD-1D0C-9344-A8FB-271ADFBF6757}"/>
          </ac:spMkLst>
        </pc:spChg>
        <pc:spChg chg="del">
          <ac:chgData name="Kenechukwu Nwosu" userId="bfe78da84aa7621c" providerId="LiveId" clId="{DD0BE122-434F-4F44-B129-B3DC6364D54C}" dt="2022-05-03T00:11:18.046" v="6503" actId="478"/>
          <ac:spMkLst>
            <pc:docMk/>
            <pc:sldMk cId="2947435742" sldId="1575"/>
            <ac:spMk id="58" creationId="{E0AFE1AF-0795-E340-8E42-D6A9864919F2}"/>
          </ac:spMkLst>
        </pc:spChg>
        <pc:spChg chg="mod">
          <ac:chgData name="Kenechukwu Nwosu" userId="bfe78da84aa7621c" providerId="LiveId" clId="{DD0BE122-434F-4F44-B129-B3DC6364D54C}" dt="2022-05-03T00:02:27.681" v="6295" actId="20577"/>
          <ac:spMkLst>
            <pc:docMk/>
            <pc:sldMk cId="2947435742" sldId="1575"/>
            <ac:spMk id="59" creationId="{16D40968-A751-2148-AD75-3270B700D95B}"/>
          </ac:spMkLst>
        </pc:spChg>
        <pc:spChg chg="mod">
          <ac:chgData name="Kenechukwu Nwosu" userId="bfe78da84aa7621c" providerId="LiveId" clId="{DD0BE122-434F-4F44-B129-B3DC6364D54C}" dt="2022-05-03T00:11:11.858" v="6502"/>
          <ac:spMkLst>
            <pc:docMk/>
            <pc:sldMk cId="2947435742" sldId="1575"/>
            <ac:spMk id="64" creationId="{F18FAA62-63A7-4DDE-F94F-3250EE44FA7C}"/>
          </ac:spMkLst>
        </pc:spChg>
        <pc:spChg chg="mod">
          <ac:chgData name="Kenechukwu Nwosu" userId="bfe78da84aa7621c" providerId="LiveId" clId="{DD0BE122-434F-4F44-B129-B3DC6364D54C}" dt="2022-05-03T00:11:11.858" v="6502"/>
          <ac:spMkLst>
            <pc:docMk/>
            <pc:sldMk cId="2947435742" sldId="1575"/>
            <ac:spMk id="67" creationId="{7A6BE06D-44D8-2419-943A-322FAD1A4B3F}"/>
          </ac:spMkLst>
        </pc:spChg>
        <pc:spChg chg="mod">
          <ac:chgData name="Kenechukwu Nwosu" userId="bfe78da84aa7621c" providerId="LiveId" clId="{DD0BE122-434F-4F44-B129-B3DC6364D54C}" dt="2022-05-03T00:11:11.858" v="6502"/>
          <ac:spMkLst>
            <pc:docMk/>
            <pc:sldMk cId="2947435742" sldId="1575"/>
            <ac:spMk id="70" creationId="{5D17F4BB-4441-16B1-980F-F909AEEE015D}"/>
          </ac:spMkLst>
        </pc:spChg>
        <pc:spChg chg="mod">
          <ac:chgData name="Kenechukwu Nwosu" userId="bfe78da84aa7621c" providerId="LiveId" clId="{DD0BE122-434F-4F44-B129-B3DC6364D54C}" dt="2022-05-03T00:11:11.858" v="6502"/>
          <ac:spMkLst>
            <pc:docMk/>
            <pc:sldMk cId="2947435742" sldId="1575"/>
            <ac:spMk id="73" creationId="{E284DE85-BFBB-9925-2BAF-82A4FFC30215}"/>
          </ac:spMkLst>
        </pc:spChg>
        <pc:spChg chg="mod">
          <ac:chgData name="Kenechukwu Nwosu" userId="bfe78da84aa7621c" providerId="LiveId" clId="{DD0BE122-434F-4F44-B129-B3DC6364D54C}" dt="2022-05-03T00:11:11.858" v="6502"/>
          <ac:spMkLst>
            <pc:docMk/>
            <pc:sldMk cId="2947435742" sldId="1575"/>
            <ac:spMk id="76" creationId="{349863DF-E95F-AD72-9814-D641666F6EC4}"/>
          </ac:spMkLst>
        </pc:spChg>
        <pc:spChg chg="mod">
          <ac:chgData name="Kenechukwu Nwosu" userId="bfe78da84aa7621c" providerId="LiveId" clId="{DD0BE122-434F-4F44-B129-B3DC6364D54C}" dt="2022-05-03T00:11:11.858" v="6502"/>
          <ac:spMkLst>
            <pc:docMk/>
            <pc:sldMk cId="2947435742" sldId="1575"/>
            <ac:spMk id="79" creationId="{5731CA5A-DFFE-167C-C43E-1787D6A86AAE}"/>
          </ac:spMkLst>
        </pc:spChg>
        <pc:spChg chg="mod">
          <ac:chgData name="Kenechukwu Nwosu" userId="bfe78da84aa7621c" providerId="LiveId" clId="{DD0BE122-434F-4F44-B129-B3DC6364D54C}" dt="2022-05-03T00:11:11.858" v="6502"/>
          <ac:spMkLst>
            <pc:docMk/>
            <pc:sldMk cId="2947435742" sldId="1575"/>
            <ac:spMk id="82" creationId="{951C6838-DFEC-C2A4-4C07-F052EDC4FCA6}"/>
          </ac:spMkLst>
        </pc:spChg>
        <pc:spChg chg="mod">
          <ac:chgData name="Kenechukwu Nwosu" userId="bfe78da84aa7621c" providerId="LiveId" clId="{DD0BE122-434F-4F44-B129-B3DC6364D54C}" dt="2022-05-03T00:11:11.858" v="6502"/>
          <ac:spMkLst>
            <pc:docMk/>
            <pc:sldMk cId="2947435742" sldId="1575"/>
            <ac:spMk id="85" creationId="{43CDAED0-79F0-53A7-FB33-F5DC42237C43}"/>
          </ac:spMkLst>
        </pc:spChg>
        <pc:spChg chg="mod">
          <ac:chgData name="Kenechukwu Nwosu" userId="bfe78da84aa7621c" providerId="LiveId" clId="{DD0BE122-434F-4F44-B129-B3DC6364D54C}" dt="2022-05-03T00:11:11.858" v="6502"/>
          <ac:spMkLst>
            <pc:docMk/>
            <pc:sldMk cId="2947435742" sldId="1575"/>
            <ac:spMk id="88" creationId="{FCE6C677-AB45-52B7-D1FC-30710FA85A2E}"/>
          </ac:spMkLst>
        </pc:spChg>
        <pc:spChg chg="mod">
          <ac:chgData name="Kenechukwu Nwosu" userId="bfe78da84aa7621c" providerId="LiveId" clId="{DD0BE122-434F-4F44-B129-B3DC6364D54C}" dt="2022-05-03T00:11:11.858" v="6502"/>
          <ac:spMkLst>
            <pc:docMk/>
            <pc:sldMk cId="2947435742" sldId="1575"/>
            <ac:spMk id="92" creationId="{265885EF-37D6-5760-C7F0-07DD4F7D94BE}"/>
          </ac:spMkLst>
        </pc:spChg>
        <pc:spChg chg="mod">
          <ac:chgData name="Kenechukwu Nwosu" userId="bfe78da84aa7621c" providerId="LiveId" clId="{DD0BE122-434F-4F44-B129-B3DC6364D54C}" dt="2022-05-03T00:11:11.858" v="6502"/>
          <ac:spMkLst>
            <pc:docMk/>
            <pc:sldMk cId="2947435742" sldId="1575"/>
            <ac:spMk id="96" creationId="{35B007BE-F255-D12E-3268-FE7E65025401}"/>
          </ac:spMkLst>
        </pc:spChg>
        <pc:spChg chg="mod">
          <ac:chgData name="Kenechukwu Nwosu" userId="bfe78da84aa7621c" providerId="LiveId" clId="{DD0BE122-434F-4F44-B129-B3DC6364D54C}" dt="2022-05-03T00:11:11.858" v="6502"/>
          <ac:spMkLst>
            <pc:docMk/>
            <pc:sldMk cId="2947435742" sldId="1575"/>
            <ac:spMk id="128" creationId="{0AB87D1C-05EB-13F8-7777-F61417AF1513}"/>
          </ac:spMkLst>
        </pc:spChg>
        <pc:spChg chg="add mod">
          <ac:chgData name="Kenechukwu Nwosu" userId="bfe78da84aa7621c" providerId="LiveId" clId="{DD0BE122-434F-4F44-B129-B3DC6364D54C}" dt="2022-05-03T00:11:11.858" v="6502"/>
          <ac:spMkLst>
            <pc:docMk/>
            <pc:sldMk cId="2947435742" sldId="1575"/>
            <ac:spMk id="130" creationId="{A90DDDE7-83BE-4915-B614-848ECEA00631}"/>
          </ac:spMkLst>
        </pc:spChg>
        <pc:spChg chg="add mod">
          <ac:chgData name="Kenechukwu Nwosu" userId="bfe78da84aa7621c" providerId="LiveId" clId="{DD0BE122-434F-4F44-B129-B3DC6364D54C}" dt="2022-05-03T00:11:18.679" v="6504"/>
          <ac:spMkLst>
            <pc:docMk/>
            <pc:sldMk cId="2947435742" sldId="1575"/>
            <ac:spMk id="131" creationId="{D7F1369D-8DC7-3D7F-64B5-AC32B1CF1513}"/>
          </ac:spMkLst>
        </pc:spChg>
        <pc:spChg chg="add mod">
          <ac:chgData name="Kenechukwu Nwosu" userId="bfe78da84aa7621c" providerId="LiveId" clId="{DD0BE122-434F-4F44-B129-B3DC6364D54C}" dt="2022-05-03T03:23:55.827" v="12254"/>
          <ac:spMkLst>
            <pc:docMk/>
            <pc:sldMk cId="2947435742" sldId="1575"/>
            <ac:spMk id="132" creationId="{F7AC708F-A9D9-54A6-F338-2F4D5A7A42EE}"/>
          </ac:spMkLst>
        </pc:spChg>
        <pc:grpChg chg="del">
          <ac:chgData name="Kenechukwu Nwosu" userId="bfe78da84aa7621c" providerId="LiveId" clId="{DD0BE122-434F-4F44-B129-B3DC6364D54C}" dt="2022-05-03T00:11:11.137" v="6501" actId="478"/>
          <ac:grpSpMkLst>
            <pc:docMk/>
            <pc:sldMk cId="2947435742" sldId="1575"/>
            <ac:grpSpMk id="49" creationId="{9497778A-8E99-8C4F-B9BA-E26A91D7940C}"/>
          </ac:grpSpMkLst>
        </pc:grpChg>
        <pc:grpChg chg="del">
          <ac:chgData name="Kenechukwu Nwosu" userId="bfe78da84aa7621c" providerId="LiveId" clId="{DD0BE122-434F-4F44-B129-B3DC6364D54C}" dt="2022-05-03T00:11:11.137" v="6501" actId="478"/>
          <ac:grpSpMkLst>
            <pc:docMk/>
            <pc:sldMk cId="2947435742" sldId="1575"/>
            <ac:grpSpMk id="52" creationId="{CBFB6254-9FA6-4340-BC05-42BF8A3EE6EA}"/>
          </ac:grpSpMkLst>
        </pc:grpChg>
        <pc:grpChg chg="del">
          <ac:chgData name="Kenechukwu Nwosu" userId="bfe78da84aa7621c" providerId="LiveId" clId="{DD0BE122-434F-4F44-B129-B3DC6364D54C}" dt="2022-05-03T00:11:11.137" v="6501" actId="478"/>
          <ac:grpSpMkLst>
            <pc:docMk/>
            <pc:sldMk cId="2947435742" sldId="1575"/>
            <ac:grpSpMk id="61" creationId="{13076478-E8E5-6348-B3F1-FEDCF35EB40D}"/>
          </ac:grpSpMkLst>
        </pc:grpChg>
        <pc:grpChg chg="add mod">
          <ac:chgData name="Kenechukwu Nwosu" userId="bfe78da84aa7621c" providerId="LiveId" clId="{DD0BE122-434F-4F44-B129-B3DC6364D54C}" dt="2022-05-03T00:11:11.858" v="6502"/>
          <ac:grpSpMkLst>
            <pc:docMk/>
            <pc:sldMk cId="2947435742" sldId="1575"/>
            <ac:grpSpMk id="63" creationId="{C6F3AF5E-D2F6-79EE-BFE8-33BA9D00637A}"/>
          </ac:grpSpMkLst>
        </pc:grpChg>
        <pc:grpChg chg="add mod">
          <ac:chgData name="Kenechukwu Nwosu" userId="bfe78da84aa7621c" providerId="LiveId" clId="{DD0BE122-434F-4F44-B129-B3DC6364D54C}" dt="2022-05-03T00:11:11.858" v="6502"/>
          <ac:grpSpMkLst>
            <pc:docMk/>
            <pc:sldMk cId="2947435742" sldId="1575"/>
            <ac:grpSpMk id="66" creationId="{1AE03BA7-4275-848D-F074-3848B3EB4942}"/>
          </ac:grpSpMkLst>
        </pc:grpChg>
        <pc:grpChg chg="add mod">
          <ac:chgData name="Kenechukwu Nwosu" userId="bfe78da84aa7621c" providerId="LiveId" clId="{DD0BE122-434F-4F44-B129-B3DC6364D54C}" dt="2022-05-03T00:11:11.858" v="6502"/>
          <ac:grpSpMkLst>
            <pc:docMk/>
            <pc:sldMk cId="2947435742" sldId="1575"/>
            <ac:grpSpMk id="69" creationId="{F429B3D2-C295-67E9-63F2-3A19CB96C40A}"/>
          </ac:grpSpMkLst>
        </pc:grpChg>
        <pc:grpChg chg="add mod">
          <ac:chgData name="Kenechukwu Nwosu" userId="bfe78da84aa7621c" providerId="LiveId" clId="{DD0BE122-434F-4F44-B129-B3DC6364D54C}" dt="2022-05-03T00:11:11.858" v="6502"/>
          <ac:grpSpMkLst>
            <pc:docMk/>
            <pc:sldMk cId="2947435742" sldId="1575"/>
            <ac:grpSpMk id="72" creationId="{4B23D8D0-E665-F298-40AB-D1CED2ADE544}"/>
          </ac:grpSpMkLst>
        </pc:grpChg>
        <pc:grpChg chg="add mod">
          <ac:chgData name="Kenechukwu Nwosu" userId="bfe78da84aa7621c" providerId="LiveId" clId="{DD0BE122-434F-4F44-B129-B3DC6364D54C}" dt="2022-05-03T00:11:11.858" v="6502"/>
          <ac:grpSpMkLst>
            <pc:docMk/>
            <pc:sldMk cId="2947435742" sldId="1575"/>
            <ac:grpSpMk id="75" creationId="{ED942921-B55A-C0C1-E79A-3EE167F9EE9C}"/>
          </ac:grpSpMkLst>
        </pc:grpChg>
        <pc:grpChg chg="add mod">
          <ac:chgData name="Kenechukwu Nwosu" userId="bfe78da84aa7621c" providerId="LiveId" clId="{DD0BE122-434F-4F44-B129-B3DC6364D54C}" dt="2022-05-03T00:11:11.858" v="6502"/>
          <ac:grpSpMkLst>
            <pc:docMk/>
            <pc:sldMk cId="2947435742" sldId="1575"/>
            <ac:grpSpMk id="78" creationId="{FD7616B2-3AAF-3F08-D037-7A6767E9D81A}"/>
          </ac:grpSpMkLst>
        </pc:grpChg>
        <pc:grpChg chg="add mod">
          <ac:chgData name="Kenechukwu Nwosu" userId="bfe78da84aa7621c" providerId="LiveId" clId="{DD0BE122-434F-4F44-B129-B3DC6364D54C}" dt="2022-05-03T00:11:11.858" v="6502"/>
          <ac:grpSpMkLst>
            <pc:docMk/>
            <pc:sldMk cId="2947435742" sldId="1575"/>
            <ac:grpSpMk id="81" creationId="{6580DF0B-CF8B-9A40-A131-19DB9AF68F3C}"/>
          </ac:grpSpMkLst>
        </pc:grpChg>
        <pc:grpChg chg="add mod">
          <ac:chgData name="Kenechukwu Nwosu" userId="bfe78da84aa7621c" providerId="LiveId" clId="{DD0BE122-434F-4F44-B129-B3DC6364D54C}" dt="2022-05-03T00:11:11.858" v="6502"/>
          <ac:grpSpMkLst>
            <pc:docMk/>
            <pc:sldMk cId="2947435742" sldId="1575"/>
            <ac:grpSpMk id="84" creationId="{794164F0-BC85-9266-44F1-2B9C661CCB27}"/>
          </ac:grpSpMkLst>
        </pc:grpChg>
        <pc:grpChg chg="add mod">
          <ac:chgData name="Kenechukwu Nwosu" userId="bfe78da84aa7621c" providerId="LiveId" clId="{DD0BE122-434F-4F44-B129-B3DC6364D54C}" dt="2022-05-03T00:11:11.858" v="6502"/>
          <ac:grpSpMkLst>
            <pc:docMk/>
            <pc:sldMk cId="2947435742" sldId="1575"/>
            <ac:grpSpMk id="87" creationId="{4150FF75-A72E-101A-1577-D410D95A8EA4}"/>
          </ac:grpSpMkLst>
        </pc:grpChg>
        <pc:grpChg chg="add mod">
          <ac:chgData name="Kenechukwu Nwosu" userId="bfe78da84aa7621c" providerId="LiveId" clId="{DD0BE122-434F-4F44-B129-B3DC6364D54C}" dt="2022-05-03T00:11:11.858" v="6502"/>
          <ac:grpSpMkLst>
            <pc:docMk/>
            <pc:sldMk cId="2947435742" sldId="1575"/>
            <ac:grpSpMk id="91" creationId="{6FE154DC-EE8F-D3C1-6B97-4C9211A157A4}"/>
          </ac:grpSpMkLst>
        </pc:grpChg>
        <pc:grpChg chg="del">
          <ac:chgData name="Kenechukwu Nwosu" userId="bfe78da84aa7621c" providerId="LiveId" clId="{DD0BE122-434F-4F44-B129-B3DC6364D54C}" dt="2022-05-03T00:11:11.137" v="6501" actId="478"/>
          <ac:grpSpMkLst>
            <pc:docMk/>
            <pc:sldMk cId="2947435742" sldId="1575"/>
            <ac:grpSpMk id="93" creationId="{64E8B7C8-A0FD-4343-9B90-D54142D477BC}"/>
          </ac:grpSpMkLst>
        </pc:grpChg>
        <pc:grpChg chg="add mod">
          <ac:chgData name="Kenechukwu Nwosu" userId="bfe78da84aa7621c" providerId="LiveId" clId="{DD0BE122-434F-4F44-B129-B3DC6364D54C}" dt="2022-05-03T00:11:11.858" v="6502"/>
          <ac:grpSpMkLst>
            <pc:docMk/>
            <pc:sldMk cId="2947435742" sldId="1575"/>
            <ac:grpSpMk id="95" creationId="{857A63A4-306A-22FB-6F7A-28EDC5AF3D1C}"/>
          </ac:grpSpMkLst>
        </pc:grpChg>
        <pc:grpChg chg="del">
          <ac:chgData name="Kenechukwu Nwosu" userId="bfe78da84aa7621c" providerId="LiveId" clId="{DD0BE122-434F-4F44-B129-B3DC6364D54C}" dt="2022-05-03T00:11:11.137" v="6501" actId="478"/>
          <ac:grpSpMkLst>
            <pc:docMk/>
            <pc:sldMk cId="2947435742" sldId="1575"/>
            <ac:grpSpMk id="99" creationId="{DD08A452-D32B-4C47-B33A-5F0DB820FA65}"/>
          </ac:grpSpMkLst>
        </pc:grpChg>
        <pc:grpChg chg="del">
          <ac:chgData name="Kenechukwu Nwosu" userId="bfe78da84aa7621c" providerId="LiveId" clId="{DD0BE122-434F-4F44-B129-B3DC6364D54C}" dt="2022-05-03T00:11:11.137" v="6501" actId="478"/>
          <ac:grpSpMkLst>
            <pc:docMk/>
            <pc:sldMk cId="2947435742" sldId="1575"/>
            <ac:grpSpMk id="102" creationId="{35053973-3C87-4E4E-9777-D9B55824DFD9}"/>
          </ac:grpSpMkLst>
        </pc:grpChg>
        <pc:grpChg chg="del">
          <ac:chgData name="Kenechukwu Nwosu" userId="bfe78da84aa7621c" providerId="LiveId" clId="{DD0BE122-434F-4F44-B129-B3DC6364D54C}" dt="2022-05-03T00:11:11.137" v="6501" actId="478"/>
          <ac:grpSpMkLst>
            <pc:docMk/>
            <pc:sldMk cId="2947435742" sldId="1575"/>
            <ac:grpSpMk id="105" creationId="{2EA130A0-C8E6-984C-99BD-515A2791FAFA}"/>
          </ac:grpSpMkLst>
        </pc:grpChg>
        <pc:grpChg chg="del">
          <ac:chgData name="Kenechukwu Nwosu" userId="bfe78da84aa7621c" providerId="LiveId" clId="{DD0BE122-434F-4F44-B129-B3DC6364D54C}" dt="2022-05-03T00:11:11.137" v="6501" actId="478"/>
          <ac:grpSpMkLst>
            <pc:docMk/>
            <pc:sldMk cId="2947435742" sldId="1575"/>
            <ac:grpSpMk id="108" creationId="{A540D684-FB5D-8B48-8DC0-C88D31CDDD19}"/>
          </ac:grpSpMkLst>
        </pc:grpChg>
        <pc:grpChg chg="del">
          <ac:chgData name="Kenechukwu Nwosu" userId="bfe78da84aa7621c" providerId="LiveId" clId="{DD0BE122-434F-4F44-B129-B3DC6364D54C}" dt="2022-05-03T00:11:11.137" v="6501" actId="478"/>
          <ac:grpSpMkLst>
            <pc:docMk/>
            <pc:sldMk cId="2947435742" sldId="1575"/>
            <ac:grpSpMk id="111" creationId="{3745867E-CC3E-0944-903B-11020649BFF0}"/>
          </ac:grpSpMkLst>
        </pc:grpChg>
        <pc:grpChg chg="del">
          <ac:chgData name="Kenechukwu Nwosu" userId="bfe78da84aa7621c" providerId="LiveId" clId="{DD0BE122-434F-4F44-B129-B3DC6364D54C}" dt="2022-05-03T00:11:11.137" v="6501" actId="478"/>
          <ac:grpSpMkLst>
            <pc:docMk/>
            <pc:sldMk cId="2947435742" sldId="1575"/>
            <ac:grpSpMk id="114" creationId="{DD3CFB4F-BE78-6D41-9D49-82155FED2E99}"/>
          </ac:grpSpMkLst>
        </pc:grpChg>
        <pc:grpChg chg="del">
          <ac:chgData name="Kenechukwu Nwosu" userId="bfe78da84aa7621c" providerId="LiveId" clId="{DD0BE122-434F-4F44-B129-B3DC6364D54C}" dt="2022-05-03T00:11:11.137" v="6501" actId="478"/>
          <ac:grpSpMkLst>
            <pc:docMk/>
            <pc:sldMk cId="2947435742" sldId="1575"/>
            <ac:grpSpMk id="117" creationId="{80D05BC7-560F-A14A-BC36-C0F9F979D362}"/>
          </ac:grpSpMkLst>
        </pc:grpChg>
        <pc:grpChg chg="del">
          <ac:chgData name="Kenechukwu Nwosu" userId="bfe78da84aa7621c" providerId="LiveId" clId="{DD0BE122-434F-4F44-B129-B3DC6364D54C}" dt="2022-05-03T00:11:11.137" v="6501" actId="478"/>
          <ac:grpSpMkLst>
            <pc:docMk/>
            <pc:sldMk cId="2947435742" sldId="1575"/>
            <ac:grpSpMk id="120" creationId="{7BD3134C-A906-7B47-B4E2-84D74103330B}"/>
          </ac:grpSpMkLst>
        </pc:grpChg>
        <pc:grpChg chg="add mod">
          <ac:chgData name="Kenechukwu Nwosu" userId="bfe78da84aa7621c" providerId="LiveId" clId="{DD0BE122-434F-4F44-B129-B3DC6364D54C}" dt="2022-05-03T00:11:11.858" v="6502"/>
          <ac:grpSpMkLst>
            <pc:docMk/>
            <pc:sldMk cId="2947435742" sldId="1575"/>
            <ac:grpSpMk id="127" creationId="{DF09CF73-6ED8-63A1-4E8B-FC91B7CA05B2}"/>
          </ac:grpSpMkLst>
        </pc:grpChg>
        <pc:picChg chg="mod">
          <ac:chgData name="Kenechukwu Nwosu" userId="bfe78da84aa7621c" providerId="LiveId" clId="{DD0BE122-434F-4F44-B129-B3DC6364D54C}" dt="2022-05-03T00:11:11.858" v="6502"/>
          <ac:picMkLst>
            <pc:docMk/>
            <pc:sldMk cId="2947435742" sldId="1575"/>
            <ac:picMk id="65" creationId="{1A5F3271-0618-2B44-670B-7F721CF39D2C}"/>
          </ac:picMkLst>
        </pc:picChg>
        <pc:picChg chg="mod">
          <ac:chgData name="Kenechukwu Nwosu" userId="bfe78da84aa7621c" providerId="LiveId" clId="{DD0BE122-434F-4F44-B129-B3DC6364D54C}" dt="2022-05-03T00:11:11.858" v="6502"/>
          <ac:picMkLst>
            <pc:docMk/>
            <pc:sldMk cId="2947435742" sldId="1575"/>
            <ac:picMk id="68" creationId="{ACCFC1EE-7C65-4E4A-1E28-C72F64A97495}"/>
          </ac:picMkLst>
        </pc:picChg>
        <pc:picChg chg="mod">
          <ac:chgData name="Kenechukwu Nwosu" userId="bfe78da84aa7621c" providerId="LiveId" clId="{DD0BE122-434F-4F44-B129-B3DC6364D54C}" dt="2022-05-03T00:11:11.858" v="6502"/>
          <ac:picMkLst>
            <pc:docMk/>
            <pc:sldMk cId="2947435742" sldId="1575"/>
            <ac:picMk id="71" creationId="{E0433C2E-092F-C64A-60D5-363DA32F27C6}"/>
          </ac:picMkLst>
        </pc:picChg>
        <pc:picChg chg="mod">
          <ac:chgData name="Kenechukwu Nwosu" userId="bfe78da84aa7621c" providerId="LiveId" clId="{DD0BE122-434F-4F44-B129-B3DC6364D54C}" dt="2022-05-03T00:11:11.858" v="6502"/>
          <ac:picMkLst>
            <pc:docMk/>
            <pc:sldMk cId="2947435742" sldId="1575"/>
            <ac:picMk id="74" creationId="{DF056079-E44A-CD78-5D34-5CD8C662B88C}"/>
          </ac:picMkLst>
        </pc:picChg>
        <pc:picChg chg="mod">
          <ac:chgData name="Kenechukwu Nwosu" userId="bfe78da84aa7621c" providerId="LiveId" clId="{DD0BE122-434F-4F44-B129-B3DC6364D54C}" dt="2022-05-03T00:11:11.858" v="6502"/>
          <ac:picMkLst>
            <pc:docMk/>
            <pc:sldMk cId="2947435742" sldId="1575"/>
            <ac:picMk id="77" creationId="{30A6709F-D7A8-E469-4B07-98D623045751}"/>
          </ac:picMkLst>
        </pc:picChg>
        <pc:picChg chg="mod">
          <ac:chgData name="Kenechukwu Nwosu" userId="bfe78da84aa7621c" providerId="LiveId" clId="{DD0BE122-434F-4F44-B129-B3DC6364D54C}" dt="2022-05-03T00:11:11.858" v="6502"/>
          <ac:picMkLst>
            <pc:docMk/>
            <pc:sldMk cId="2947435742" sldId="1575"/>
            <ac:picMk id="80" creationId="{97B54EEF-EC7E-381E-FB65-EF2C662B6063}"/>
          </ac:picMkLst>
        </pc:picChg>
        <pc:picChg chg="mod">
          <ac:chgData name="Kenechukwu Nwosu" userId="bfe78da84aa7621c" providerId="LiveId" clId="{DD0BE122-434F-4F44-B129-B3DC6364D54C}" dt="2022-05-03T00:11:11.858" v="6502"/>
          <ac:picMkLst>
            <pc:docMk/>
            <pc:sldMk cId="2947435742" sldId="1575"/>
            <ac:picMk id="83" creationId="{F328850B-9814-2F63-E9D0-97A15D798D18}"/>
          </ac:picMkLst>
        </pc:picChg>
        <pc:picChg chg="mod">
          <ac:chgData name="Kenechukwu Nwosu" userId="bfe78da84aa7621c" providerId="LiveId" clId="{DD0BE122-434F-4F44-B129-B3DC6364D54C}" dt="2022-05-03T00:11:11.858" v="6502"/>
          <ac:picMkLst>
            <pc:docMk/>
            <pc:sldMk cId="2947435742" sldId="1575"/>
            <ac:picMk id="86" creationId="{62DD3217-5583-7D43-D065-0B98FCDD0CD9}"/>
          </ac:picMkLst>
        </pc:picChg>
        <pc:picChg chg="mod">
          <ac:chgData name="Kenechukwu Nwosu" userId="bfe78da84aa7621c" providerId="LiveId" clId="{DD0BE122-434F-4F44-B129-B3DC6364D54C}" dt="2022-05-03T00:11:11.858" v="6502"/>
          <ac:picMkLst>
            <pc:docMk/>
            <pc:sldMk cId="2947435742" sldId="1575"/>
            <ac:picMk id="89" creationId="{B6DCC17F-B03F-C2EC-0426-2E23B72AD82C}"/>
          </ac:picMkLst>
        </pc:picChg>
        <pc:picChg chg="mod">
          <ac:chgData name="Kenechukwu Nwosu" userId="bfe78da84aa7621c" providerId="LiveId" clId="{DD0BE122-434F-4F44-B129-B3DC6364D54C}" dt="2022-05-03T00:11:11.858" v="6502"/>
          <ac:picMkLst>
            <pc:docMk/>
            <pc:sldMk cId="2947435742" sldId="1575"/>
            <ac:picMk id="94" creationId="{643A94AA-8EF1-44D1-76B5-3C66C4FCD4A8}"/>
          </ac:picMkLst>
        </pc:picChg>
        <pc:picChg chg="mod">
          <ac:chgData name="Kenechukwu Nwosu" userId="bfe78da84aa7621c" providerId="LiveId" clId="{DD0BE122-434F-4F44-B129-B3DC6364D54C}" dt="2022-05-03T00:11:11.858" v="6502"/>
          <ac:picMkLst>
            <pc:docMk/>
            <pc:sldMk cId="2947435742" sldId="1575"/>
            <ac:picMk id="126" creationId="{3F50EE13-6A80-47AE-FA55-CD2C7CE6064F}"/>
          </ac:picMkLst>
        </pc:picChg>
        <pc:picChg chg="mod">
          <ac:chgData name="Kenechukwu Nwosu" userId="bfe78da84aa7621c" providerId="LiveId" clId="{DD0BE122-434F-4F44-B129-B3DC6364D54C}" dt="2022-05-03T00:11:11.858" v="6502"/>
          <ac:picMkLst>
            <pc:docMk/>
            <pc:sldMk cId="2947435742" sldId="1575"/>
            <ac:picMk id="129" creationId="{60A1BAAD-3C7F-76E5-7BDF-FDD74353809B}"/>
          </ac:picMkLst>
        </pc:picChg>
        <pc:cxnChg chg="del">
          <ac:chgData name="Kenechukwu Nwosu" userId="bfe78da84aa7621c" providerId="LiveId" clId="{DD0BE122-434F-4F44-B129-B3DC6364D54C}" dt="2022-05-03T00:02:05.241" v="6266" actId="478"/>
          <ac:cxnSpMkLst>
            <pc:docMk/>
            <pc:sldMk cId="2947435742" sldId="1575"/>
            <ac:cxnSpMk id="4" creationId="{69E52A02-FB98-A645-81CA-0EBF2819846A}"/>
          </ac:cxnSpMkLst>
        </pc:cxnChg>
        <pc:cxnChg chg="add mod">
          <ac:chgData name="Kenechukwu Nwosu" userId="bfe78da84aa7621c" providerId="LiveId" clId="{DD0BE122-434F-4F44-B129-B3DC6364D54C}" dt="2022-05-03T00:02:05.716" v="6267"/>
          <ac:cxnSpMkLst>
            <pc:docMk/>
            <pc:sldMk cId="2947435742" sldId="1575"/>
            <ac:cxnSpMk id="55" creationId="{AD79CC99-5A72-659A-EA6D-1367E2C509D7}"/>
          </ac:cxnSpMkLst>
        </pc:cxnChg>
      </pc:sldChg>
      <pc:sldChg chg="modSp mod">
        <pc:chgData name="Kenechukwu Nwosu" userId="bfe78da84aa7621c" providerId="LiveId" clId="{DD0BE122-434F-4F44-B129-B3DC6364D54C}" dt="2022-05-03T05:56:17.493" v="16065" actId="207"/>
        <pc:sldMkLst>
          <pc:docMk/>
          <pc:sldMk cId="152368510" sldId="1582"/>
        </pc:sldMkLst>
        <pc:spChg chg="mod">
          <ac:chgData name="Kenechukwu Nwosu" userId="bfe78da84aa7621c" providerId="LiveId" clId="{DD0BE122-434F-4F44-B129-B3DC6364D54C}" dt="2022-05-03T05:56:17.493" v="16065" actId="207"/>
          <ac:spMkLst>
            <pc:docMk/>
            <pc:sldMk cId="152368510" sldId="1582"/>
            <ac:spMk id="4" creationId="{E8304E71-13FF-5948-99A0-A2631C2951D6}"/>
          </ac:spMkLst>
        </pc:spChg>
        <pc:picChg chg="mod">
          <ac:chgData name="Kenechukwu Nwosu" userId="bfe78da84aa7621c" providerId="LiveId" clId="{DD0BE122-434F-4F44-B129-B3DC6364D54C}" dt="2022-05-03T02:53:31.521" v="11370" actId="1076"/>
          <ac:picMkLst>
            <pc:docMk/>
            <pc:sldMk cId="152368510" sldId="1582"/>
            <ac:picMk id="7" creationId="{D5AEF74A-D7B7-A943-8D53-32C137A6A275}"/>
          </ac:picMkLst>
        </pc:picChg>
      </pc:sldChg>
      <pc:sldChg chg="addSp delSp modSp del mod ord modTransition addAnim delAnim modAnim">
        <pc:chgData name="Kenechukwu Nwosu" userId="bfe78da84aa7621c" providerId="LiveId" clId="{DD0BE122-434F-4F44-B129-B3DC6364D54C}" dt="2022-05-03T09:07:14.832" v="16364" actId="2696"/>
        <pc:sldMkLst>
          <pc:docMk/>
          <pc:sldMk cId="2025512853" sldId="1586"/>
        </pc:sldMkLst>
        <pc:spChg chg="del">
          <ac:chgData name="Kenechukwu Nwosu" userId="bfe78da84aa7621c" providerId="LiveId" clId="{DD0BE122-434F-4F44-B129-B3DC6364D54C}" dt="2022-05-03T02:47:29.809" v="10992" actId="478"/>
          <ac:spMkLst>
            <pc:docMk/>
            <pc:sldMk cId="2025512853" sldId="1586"/>
            <ac:spMk id="5" creationId="{7D26B302-D6F4-400A-A1F4-2C858F4399E4}"/>
          </ac:spMkLst>
        </pc:spChg>
        <pc:spChg chg="del">
          <ac:chgData name="Kenechukwu Nwosu" userId="bfe78da84aa7621c" providerId="LiveId" clId="{DD0BE122-434F-4F44-B129-B3DC6364D54C}" dt="2022-05-03T02:47:27.634" v="10991" actId="478"/>
          <ac:spMkLst>
            <pc:docMk/>
            <pc:sldMk cId="2025512853" sldId="1586"/>
            <ac:spMk id="6" creationId="{1535982B-994B-421D-89BA-D3909FF06E7C}"/>
          </ac:spMkLst>
        </pc:spChg>
        <pc:spChg chg="mod">
          <ac:chgData name="Kenechukwu Nwosu" userId="bfe78da84aa7621c" providerId="LiveId" clId="{DD0BE122-434F-4F44-B129-B3DC6364D54C}" dt="2022-05-03T04:39:17.182" v="14626" actId="20577"/>
          <ac:spMkLst>
            <pc:docMk/>
            <pc:sldMk cId="2025512853" sldId="1586"/>
            <ac:spMk id="9" creationId="{B885F87C-CB94-9749-A992-A9A726DEDDE7}"/>
          </ac:spMkLst>
        </pc:spChg>
        <pc:spChg chg="mod">
          <ac:chgData name="Kenechukwu Nwosu" userId="bfe78da84aa7621c" providerId="LiveId" clId="{DD0BE122-434F-4F44-B129-B3DC6364D54C}" dt="2022-05-03T06:25:03.507" v="16072" actId="20577"/>
          <ac:spMkLst>
            <pc:docMk/>
            <pc:sldMk cId="2025512853" sldId="1586"/>
            <ac:spMk id="11" creationId="{AF74BB13-3BB7-EDD5-5797-A50ECF88EC3D}"/>
          </ac:spMkLst>
        </pc:spChg>
        <pc:picChg chg="add del mod">
          <ac:chgData name="Kenechukwu Nwosu" userId="bfe78da84aa7621c" providerId="LiveId" clId="{DD0BE122-434F-4F44-B129-B3DC6364D54C}" dt="2022-05-03T04:32:50.091" v="14588" actId="478"/>
          <ac:picMkLst>
            <pc:docMk/>
            <pc:sldMk cId="2025512853" sldId="1586"/>
            <ac:picMk id="3" creationId="{B2533FB0-458C-32AD-D497-A65DE9A7C04C}"/>
          </ac:picMkLst>
        </pc:picChg>
        <pc:picChg chg="add del mod">
          <ac:chgData name="Kenechukwu Nwosu" userId="bfe78da84aa7621c" providerId="LiveId" clId="{DD0BE122-434F-4F44-B129-B3DC6364D54C}" dt="2022-05-03T04:19:55.554" v="14286" actId="478"/>
          <ac:picMkLst>
            <pc:docMk/>
            <pc:sldMk cId="2025512853" sldId="1586"/>
            <ac:picMk id="8" creationId="{D0F4EF34-D25C-0D2F-B825-49661FF73D6D}"/>
          </ac:picMkLst>
        </pc:picChg>
        <pc:picChg chg="add del mod">
          <ac:chgData name="Kenechukwu Nwosu" userId="bfe78da84aa7621c" providerId="LiveId" clId="{DD0BE122-434F-4F44-B129-B3DC6364D54C}" dt="2022-05-03T04:38:43.102" v="14606" actId="478"/>
          <ac:picMkLst>
            <pc:docMk/>
            <pc:sldMk cId="2025512853" sldId="1586"/>
            <ac:picMk id="10" creationId="{72A5BB1A-F951-256E-9CE1-0D3A5450F883}"/>
          </ac:picMkLst>
        </pc:picChg>
        <pc:picChg chg="add del mod">
          <ac:chgData name="Kenechukwu Nwosu" userId="bfe78da84aa7621c" providerId="LiveId" clId="{DD0BE122-434F-4F44-B129-B3DC6364D54C}" dt="2022-05-03T06:25:18.216" v="16073" actId="478"/>
          <ac:picMkLst>
            <pc:docMk/>
            <pc:sldMk cId="2025512853" sldId="1586"/>
            <ac:picMk id="13" creationId="{639043BA-14F3-0E9A-737F-2794E20E53B9}"/>
          </ac:picMkLst>
        </pc:picChg>
        <pc:picChg chg="add mod">
          <ac:chgData name="Kenechukwu Nwosu" userId="bfe78da84aa7621c" providerId="LiveId" clId="{DD0BE122-434F-4F44-B129-B3DC6364D54C}" dt="2022-05-03T06:25:19.815" v="16074"/>
          <ac:picMkLst>
            <pc:docMk/>
            <pc:sldMk cId="2025512853" sldId="1586"/>
            <ac:picMk id="14" creationId="{D84A5168-672F-1BB4-30F4-E5C8C3387387}"/>
          </ac:picMkLst>
        </pc:picChg>
        <pc:cxnChg chg="add del">
          <ac:chgData name="Kenechukwu Nwosu" userId="bfe78da84aa7621c" providerId="LiveId" clId="{DD0BE122-434F-4F44-B129-B3DC6364D54C}" dt="2022-05-03T02:53:10.602" v="11369" actId="478"/>
          <ac:cxnSpMkLst>
            <pc:docMk/>
            <pc:sldMk cId="2025512853" sldId="1586"/>
            <ac:cxnSpMk id="7" creationId="{015028AE-CE14-89C9-F2B7-8C5295B08B13}"/>
          </ac:cxnSpMkLst>
        </pc:cxnChg>
      </pc:sldChg>
      <pc:sldChg chg="addSp delSp modSp mod">
        <pc:chgData name="Kenechukwu Nwosu" userId="bfe78da84aa7621c" providerId="LiveId" clId="{DD0BE122-434F-4F44-B129-B3DC6364D54C}" dt="2022-05-03T09:01:59.674" v="16338" actId="1076"/>
        <pc:sldMkLst>
          <pc:docMk/>
          <pc:sldMk cId="973332463" sldId="1625"/>
        </pc:sldMkLst>
        <pc:picChg chg="mod">
          <ac:chgData name="Kenechukwu Nwosu" userId="bfe78da84aa7621c" providerId="LiveId" clId="{DD0BE122-434F-4F44-B129-B3DC6364D54C}" dt="2022-05-03T09:01:52.457" v="16336" actId="1076"/>
          <ac:picMkLst>
            <pc:docMk/>
            <pc:sldMk cId="973332463" sldId="1625"/>
            <ac:picMk id="3" creationId="{683EED2C-FE27-3F4C-91F2-B87B2BB5FC4D}"/>
          </ac:picMkLst>
        </pc:picChg>
        <pc:picChg chg="add mod">
          <ac:chgData name="Kenechukwu Nwosu" userId="bfe78da84aa7621c" providerId="LiveId" clId="{DD0BE122-434F-4F44-B129-B3DC6364D54C}" dt="2022-05-03T09:01:59.674" v="16338" actId="1076"/>
          <ac:picMkLst>
            <pc:docMk/>
            <pc:sldMk cId="973332463" sldId="1625"/>
            <ac:picMk id="5" creationId="{B092BF0F-52AF-06AF-C92C-AAA6AED273A8}"/>
          </ac:picMkLst>
        </pc:picChg>
        <pc:picChg chg="del">
          <ac:chgData name="Kenechukwu Nwosu" userId="bfe78da84aa7621c" providerId="LiveId" clId="{DD0BE122-434F-4F44-B129-B3DC6364D54C}" dt="2022-05-03T08:55:46.786" v="16328" actId="478"/>
          <ac:picMkLst>
            <pc:docMk/>
            <pc:sldMk cId="973332463" sldId="1625"/>
            <ac:picMk id="7" creationId="{F4B874B9-CF66-174B-BD10-3EDCA52014D6}"/>
          </ac:picMkLst>
        </pc:picChg>
      </pc:sldChg>
      <pc:sldChg chg="modSp mod">
        <pc:chgData name="Kenechukwu Nwosu" userId="bfe78da84aa7621c" providerId="LiveId" clId="{DD0BE122-434F-4F44-B129-B3DC6364D54C}" dt="2022-05-03T09:02:18.518" v="16351" actId="20577"/>
        <pc:sldMkLst>
          <pc:docMk/>
          <pc:sldMk cId="1380309240" sldId="1626"/>
        </pc:sldMkLst>
        <pc:spChg chg="mod">
          <ac:chgData name="Kenechukwu Nwosu" userId="bfe78da84aa7621c" providerId="LiveId" clId="{DD0BE122-434F-4F44-B129-B3DC6364D54C}" dt="2022-05-03T09:02:18.518" v="16351" actId="20577"/>
          <ac:spMkLst>
            <pc:docMk/>
            <pc:sldMk cId="1380309240" sldId="1626"/>
            <ac:spMk id="6" creationId="{3BBC2602-6716-3B44-832E-53990B5704E1}"/>
          </ac:spMkLst>
        </pc:spChg>
      </pc:sldChg>
      <pc:sldChg chg="ord">
        <pc:chgData name="Kenechukwu Nwosu" userId="bfe78da84aa7621c" providerId="LiveId" clId="{DD0BE122-434F-4F44-B129-B3DC6364D54C}" dt="2022-05-03T08:56:56.815" v="16330" actId="20578"/>
        <pc:sldMkLst>
          <pc:docMk/>
          <pc:sldMk cId="385063238" sldId="1627"/>
        </pc:sldMkLst>
      </pc:sldChg>
      <pc:sldChg chg="ord">
        <pc:chgData name="Kenechukwu Nwosu" userId="bfe78da84aa7621c" providerId="LiveId" clId="{DD0BE122-434F-4F44-B129-B3DC6364D54C}" dt="2022-05-03T08:56:54.573" v="16329" actId="20578"/>
        <pc:sldMkLst>
          <pc:docMk/>
          <pc:sldMk cId="320986171" sldId="1628"/>
        </pc:sldMkLst>
      </pc:sldChg>
      <pc:sldChg chg="ord">
        <pc:chgData name="Kenechukwu Nwosu" userId="bfe78da84aa7621c" providerId="LiveId" clId="{DD0BE122-434F-4F44-B129-B3DC6364D54C}" dt="2022-05-03T08:42:56.168" v="16223" actId="20578"/>
        <pc:sldMkLst>
          <pc:docMk/>
          <pc:sldMk cId="2889198957" sldId="1630"/>
        </pc:sldMkLst>
      </pc:sldChg>
      <pc:sldChg chg="addSp delSp modSp mod ord">
        <pc:chgData name="Kenechukwu Nwosu" userId="bfe78da84aa7621c" providerId="LiveId" clId="{DD0BE122-434F-4F44-B129-B3DC6364D54C}" dt="2022-05-03T08:42:54.318" v="16222" actId="20578"/>
        <pc:sldMkLst>
          <pc:docMk/>
          <pc:sldMk cId="256042428" sldId="1631"/>
        </pc:sldMkLst>
        <pc:picChg chg="del mod">
          <ac:chgData name="Kenechukwu Nwosu" userId="bfe78da84aa7621c" providerId="LiveId" clId="{DD0BE122-434F-4F44-B129-B3DC6364D54C}" dt="2022-05-03T08:41:55.512" v="16217" actId="478"/>
          <ac:picMkLst>
            <pc:docMk/>
            <pc:sldMk cId="256042428" sldId="1631"/>
            <ac:picMk id="3" creationId="{7F24E9FF-99B2-2046-BFCF-DC325781E70C}"/>
          </ac:picMkLst>
        </pc:picChg>
        <pc:picChg chg="add mod">
          <ac:chgData name="Kenechukwu Nwosu" userId="bfe78da84aa7621c" providerId="LiveId" clId="{DD0BE122-434F-4F44-B129-B3DC6364D54C}" dt="2022-05-03T08:42:01.397" v="16220" actId="1076"/>
          <ac:picMkLst>
            <pc:docMk/>
            <pc:sldMk cId="256042428" sldId="1631"/>
            <ac:picMk id="5" creationId="{F3BA4C97-ABD4-5655-CC94-6AB71B93EF55}"/>
          </ac:picMkLst>
        </pc:picChg>
        <pc:picChg chg="del">
          <ac:chgData name="Kenechukwu Nwosu" userId="bfe78da84aa7621c" providerId="LiveId" clId="{DD0BE122-434F-4F44-B129-B3DC6364D54C}" dt="2022-05-03T08:41:47.084" v="16214" actId="478"/>
          <ac:picMkLst>
            <pc:docMk/>
            <pc:sldMk cId="256042428" sldId="1631"/>
            <ac:picMk id="7" creationId="{8DD269EB-5095-204A-851A-278E96636DB5}"/>
          </ac:picMkLst>
        </pc:picChg>
      </pc:sldChg>
      <pc:sldChg chg="del">
        <pc:chgData name="Kenechukwu Nwosu" userId="bfe78da84aa7621c" providerId="LiveId" clId="{DD0BE122-434F-4F44-B129-B3DC6364D54C}" dt="2022-05-03T02:49:02.655" v="11013" actId="2696"/>
        <pc:sldMkLst>
          <pc:docMk/>
          <pc:sldMk cId="785189565" sldId="1635"/>
        </pc:sldMkLst>
      </pc:sldChg>
      <pc:sldChg chg="del">
        <pc:chgData name="Kenechukwu Nwosu" userId="bfe78da84aa7621c" providerId="LiveId" clId="{DD0BE122-434F-4F44-B129-B3DC6364D54C}" dt="2022-05-03T02:49:03.253" v="11014" actId="2696"/>
        <pc:sldMkLst>
          <pc:docMk/>
          <pc:sldMk cId="41736527" sldId="1636"/>
        </pc:sldMkLst>
      </pc:sldChg>
      <pc:sldChg chg="delSp add del mod modAnim modNotesTx">
        <pc:chgData name="Kenechukwu Nwosu" userId="bfe78da84aa7621c" providerId="LiveId" clId="{DD0BE122-434F-4F44-B129-B3DC6364D54C}" dt="2022-05-03T02:43:02.451" v="10913" actId="2696"/>
        <pc:sldMkLst>
          <pc:docMk/>
          <pc:sldMk cId="1869130301" sldId="1643"/>
        </pc:sldMkLst>
        <pc:spChg chg="del">
          <ac:chgData name="Kenechukwu Nwosu" userId="bfe78da84aa7621c" providerId="LiveId" clId="{DD0BE122-434F-4F44-B129-B3DC6364D54C}" dt="2022-05-03T02:41:58.832" v="10905" actId="478"/>
          <ac:spMkLst>
            <pc:docMk/>
            <pc:sldMk cId="1869130301" sldId="1643"/>
            <ac:spMk id="1714" creationId="{49BE1F2F-5DE2-91EB-F89A-A5FA264642C6}"/>
          </ac:spMkLst>
        </pc:spChg>
        <pc:grpChg chg="del">
          <ac:chgData name="Kenechukwu Nwosu" userId="bfe78da84aa7621c" providerId="LiveId" clId="{DD0BE122-434F-4F44-B129-B3DC6364D54C}" dt="2022-05-03T02:42:00.423" v="10906" actId="478"/>
          <ac:grpSpMkLst>
            <pc:docMk/>
            <pc:sldMk cId="1869130301" sldId="1643"/>
            <ac:grpSpMk id="1706" creationId="{D4AFBDF5-64A3-6004-86E7-953EC747D87B}"/>
          </ac:grpSpMkLst>
        </pc:grpChg>
      </pc:sldChg>
      <pc:sldChg chg="delSp modSp add del mod delAnim">
        <pc:chgData name="Kenechukwu Nwosu" userId="bfe78da84aa7621c" providerId="LiveId" clId="{DD0BE122-434F-4F44-B129-B3DC6364D54C}" dt="2022-05-03T02:45:35.853" v="10962" actId="2696"/>
        <pc:sldMkLst>
          <pc:docMk/>
          <pc:sldMk cId="2384688058" sldId="1649"/>
        </pc:sldMkLst>
        <pc:spChg chg="del">
          <ac:chgData name="Kenechukwu Nwosu" userId="bfe78da84aa7621c" providerId="LiveId" clId="{DD0BE122-434F-4F44-B129-B3DC6364D54C}" dt="2022-05-03T02:42:17.487" v="10908" actId="478"/>
          <ac:spMkLst>
            <pc:docMk/>
            <pc:sldMk cId="2384688058" sldId="1649"/>
            <ac:spMk id="3" creationId="{B1133711-B217-F83F-3A80-A30FE0DCD6E7}"/>
          </ac:spMkLst>
        </pc:spChg>
        <pc:spChg chg="del">
          <ac:chgData name="Kenechukwu Nwosu" userId="bfe78da84aa7621c" providerId="LiveId" clId="{DD0BE122-434F-4F44-B129-B3DC6364D54C}" dt="2022-05-03T02:42:19.765" v="10909" actId="478"/>
          <ac:spMkLst>
            <pc:docMk/>
            <pc:sldMk cId="2384688058" sldId="1649"/>
            <ac:spMk id="556" creationId="{2C6020F5-B904-4F5D-3DD9-08AF267641A7}"/>
          </ac:spMkLst>
        </pc:spChg>
        <pc:spChg chg="mod">
          <ac:chgData name="Kenechukwu Nwosu" userId="bfe78da84aa7621c" providerId="LiveId" clId="{DD0BE122-434F-4F44-B129-B3DC6364D54C}" dt="2022-05-03T02:43:24.918" v="10918" actId="1076"/>
          <ac:spMkLst>
            <pc:docMk/>
            <pc:sldMk cId="2384688058" sldId="1649"/>
            <ac:spMk id="570" creationId="{E5BCAC41-F674-BE07-8826-12DEFBB8DC85}"/>
          </ac:spMkLst>
        </pc:spChg>
      </pc:sldChg>
      <pc:sldChg chg="del">
        <pc:chgData name="Kenechukwu Nwosu" userId="bfe78da84aa7621c" providerId="LiveId" clId="{DD0BE122-434F-4F44-B129-B3DC6364D54C}" dt="2022-05-02T19:59:18.174" v="488" actId="2696"/>
        <pc:sldMkLst>
          <pc:docMk/>
          <pc:sldMk cId="2327695992" sldId="1656"/>
        </pc:sldMkLst>
      </pc:sldChg>
      <pc:sldChg chg="del">
        <pc:chgData name="Kenechukwu Nwosu" userId="bfe78da84aa7621c" providerId="LiveId" clId="{DD0BE122-434F-4F44-B129-B3DC6364D54C}" dt="2022-05-02T19:59:18.174" v="488" actId="2696"/>
        <pc:sldMkLst>
          <pc:docMk/>
          <pc:sldMk cId="587838836" sldId="1657"/>
        </pc:sldMkLst>
      </pc:sldChg>
      <pc:sldChg chg="del">
        <pc:chgData name="Kenechukwu Nwosu" userId="bfe78da84aa7621c" providerId="LiveId" clId="{DD0BE122-434F-4F44-B129-B3DC6364D54C}" dt="2022-05-02T19:59:18.174" v="488" actId="2696"/>
        <pc:sldMkLst>
          <pc:docMk/>
          <pc:sldMk cId="3068307065" sldId="1658"/>
        </pc:sldMkLst>
      </pc:sldChg>
      <pc:sldChg chg="del">
        <pc:chgData name="Kenechukwu Nwosu" userId="bfe78da84aa7621c" providerId="LiveId" clId="{DD0BE122-434F-4F44-B129-B3DC6364D54C}" dt="2022-05-02T19:59:18.174" v="488" actId="2696"/>
        <pc:sldMkLst>
          <pc:docMk/>
          <pc:sldMk cId="2112193420" sldId="1659"/>
        </pc:sldMkLst>
      </pc:sldChg>
      <pc:sldChg chg="del">
        <pc:chgData name="Kenechukwu Nwosu" userId="bfe78da84aa7621c" providerId="LiveId" clId="{DD0BE122-434F-4F44-B129-B3DC6364D54C}" dt="2022-05-02T19:59:18.174" v="488" actId="2696"/>
        <pc:sldMkLst>
          <pc:docMk/>
          <pc:sldMk cId="1530349692" sldId="1660"/>
        </pc:sldMkLst>
      </pc:sldChg>
      <pc:sldChg chg="addSp delSp modSp mod modTransition delAnim modAnim modNotesTx">
        <pc:chgData name="Kenechukwu Nwosu" userId="bfe78da84aa7621c" providerId="LiveId" clId="{DD0BE122-434F-4F44-B129-B3DC6364D54C}" dt="2022-05-03T08:47:13.472" v="16327" actId="21"/>
        <pc:sldMkLst>
          <pc:docMk/>
          <pc:sldMk cId="1414834701" sldId="1661"/>
        </pc:sldMkLst>
        <pc:spChg chg="mod">
          <ac:chgData name="Kenechukwu Nwosu" userId="bfe78da84aa7621c" providerId="LiveId" clId="{DD0BE122-434F-4F44-B129-B3DC6364D54C}" dt="2022-05-02T23:21:47.406" v="5773" actId="1076"/>
          <ac:spMkLst>
            <pc:docMk/>
            <pc:sldMk cId="1414834701" sldId="1661"/>
            <ac:spMk id="30" creationId="{4F83E1F6-B8D3-E141-B4C9-FB1FBEADDB73}"/>
          </ac:spMkLst>
        </pc:spChg>
        <pc:spChg chg="mod">
          <ac:chgData name="Kenechukwu Nwosu" userId="bfe78da84aa7621c" providerId="LiveId" clId="{DD0BE122-434F-4F44-B129-B3DC6364D54C}" dt="2022-05-02T23:21:47.406" v="5773" actId="1076"/>
          <ac:spMkLst>
            <pc:docMk/>
            <pc:sldMk cId="1414834701" sldId="1661"/>
            <ac:spMk id="31" creationId="{5D4D2C10-BB17-5344-B36E-505BEAEE6669}"/>
          </ac:spMkLst>
        </pc:spChg>
        <pc:spChg chg="mod">
          <ac:chgData name="Kenechukwu Nwosu" userId="bfe78da84aa7621c" providerId="LiveId" clId="{DD0BE122-434F-4F44-B129-B3DC6364D54C}" dt="2022-05-02T23:21:47.406" v="5773" actId="1076"/>
          <ac:spMkLst>
            <pc:docMk/>
            <pc:sldMk cId="1414834701" sldId="1661"/>
            <ac:spMk id="32" creationId="{9F500B49-C0CA-B04B-B4C3-ABB078E45100}"/>
          </ac:spMkLst>
        </pc:spChg>
        <pc:spChg chg="del">
          <ac:chgData name="Kenechukwu Nwosu" userId="bfe78da84aa7621c" providerId="LiveId" clId="{DD0BE122-434F-4F44-B129-B3DC6364D54C}" dt="2022-05-02T19:59:48.138" v="490" actId="478"/>
          <ac:spMkLst>
            <pc:docMk/>
            <pc:sldMk cId="1414834701" sldId="1661"/>
            <ac:spMk id="33" creationId="{FD45B9C5-2511-9449-B356-33EA56103FE3}"/>
          </ac:spMkLst>
        </pc:spChg>
        <pc:spChg chg="del mod">
          <ac:chgData name="Kenechukwu Nwosu" userId="bfe78da84aa7621c" providerId="LiveId" clId="{DD0BE122-434F-4F44-B129-B3DC6364D54C}" dt="2022-05-02T23:21:32.561" v="5772" actId="21"/>
          <ac:spMkLst>
            <pc:docMk/>
            <pc:sldMk cId="1414834701" sldId="1661"/>
            <ac:spMk id="39" creationId="{60D0A727-966C-934A-9CE5-C76141D039C6}"/>
          </ac:spMkLst>
        </pc:spChg>
        <pc:spChg chg="mod">
          <ac:chgData name="Kenechukwu Nwosu" userId="bfe78da84aa7621c" providerId="LiveId" clId="{DD0BE122-434F-4F44-B129-B3DC6364D54C}" dt="2022-05-02T23:21:47.406" v="5773" actId="1076"/>
          <ac:spMkLst>
            <pc:docMk/>
            <pc:sldMk cId="1414834701" sldId="1661"/>
            <ac:spMk id="41" creationId="{388FE0CC-220C-FF40-9735-9383648C3A42}"/>
          </ac:spMkLst>
        </pc:spChg>
        <pc:spChg chg="del mod topLvl">
          <ac:chgData name="Kenechukwu Nwosu" userId="bfe78da84aa7621c" providerId="LiveId" clId="{DD0BE122-434F-4F44-B129-B3DC6364D54C}" dt="2022-05-03T00:05:55.458" v="6322" actId="478"/>
          <ac:spMkLst>
            <pc:docMk/>
            <pc:sldMk cId="1414834701" sldId="1661"/>
            <ac:spMk id="45" creationId="{968418FE-062A-984F-A564-235CAA9E1A70}"/>
          </ac:spMkLst>
        </pc:spChg>
        <pc:spChg chg="del mod topLvl">
          <ac:chgData name="Kenechukwu Nwosu" userId="bfe78da84aa7621c" providerId="LiveId" clId="{DD0BE122-434F-4F44-B129-B3DC6364D54C}" dt="2022-05-03T00:05:55.458" v="6322" actId="478"/>
          <ac:spMkLst>
            <pc:docMk/>
            <pc:sldMk cId="1414834701" sldId="1661"/>
            <ac:spMk id="46" creationId="{D611A35B-DF10-4C42-9785-09A5564CA495}"/>
          </ac:spMkLst>
        </pc:spChg>
        <pc:spChg chg="del mod topLvl">
          <ac:chgData name="Kenechukwu Nwosu" userId="bfe78da84aa7621c" providerId="LiveId" clId="{DD0BE122-434F-4F44-B129-B3DC6364D54C}" dt="2022-05-03T00:05:55.458" v="6322" actId="478"/>
          <ac:spMkLst>
            <pc:docMk/>
            <pc:sldMk cId="1414834701" sldId="1661"/>
            <ac:spMk id="49" creationId="{026B55A3-DE26-A34F-B472-E608CE711D89}"/>
          </ac:spMkLst>
        </pc:spChg>
        <pc:spChg chg="del mod topLvl">
          <ac:chgData name="Kenechukwu Nwosu" userId="bfe78da84aa7621c" providerId="LiveId" clId="{DD0BE122-434F-4F44-B129-B3DC6364D54C}" dt="2022-05-03T00:05:55.458" v="6322" actId="478"/>
          <ac:spMkLst>
            <pc:docMk/>
            <pc:sldMk cId="1414834701" sldId="1661"/>
            <ac:spMk id="50" creationId="{9F277EF1-23DF-AE4C-A0CD-B315B68AF832}"/>
          </ac:spMkLst>
        </pc:spChg>
        <pc:spChg chg="del mod topLvl">
          <ac:chgData name="Kenechukwu Nwosu" userId="bfe78da84aa7621c" providerId="LiveId" clId="{DD0BE122-434F-4F44-B129-B3DC6364D54C}" dt="2022-05-03T00:05:55.458" v="6322" actId="478"/>
          <ac:spMkLst>
            <pc:docMk/>
            <pc:sldMk cId="1414834701" sldId="1661"/>
            <ac:spMk id="63" creationId="{47AEAE3C-C697-7E4A-91FE-F52BB1C5C381}"/>
          </ac:spMkLst>
        </pc:spChg>
        <pc:spChg chg="del mod">
          <ac:chgData name="Kenechukwu Nwosu" userId="bfe78da84aa7621c" providerId="LiveId" clId="{DD0BE122-434F-4F44-B129-B3DC6364D54C}" dt="2022-05-03T00:05:55.458" v="6322" actId="478"/>
          <ac:spMkLst>
            <pc:docMk/>
            <pc:sldMk cId="1414834701" sldId="1661"/>
            <ac:spMk id="65" creationId="{425869F0-86B0-EA4C-BF3E-8E779C9693AC}"/>
          </ac:spMkLst>
        </pc:spChg>
        <pc:spChg chg="del mod topLvl">
          <ac:chgData name="Kenechukwu Nwosu" userId="bfe78da84aa7621c" providerId="LiveId" clId="{DD0BE122-434F-4F44-B129-B3DC6364D54C}" dt="2022-05-03T00:05:55.458" v="6322" actId="478"/>
          <ac:spMkLst>
            <pc:docMk/>
            <pc:sldMk cId="1414834701" sldId="1661"/>
            <ac:spMk id="68" creationId="{3006B837-D818-7740-84DC-BAC541F719B5}"/>
          </ac:spMkLst>
        </pc:spChg>
        <pc:spChg chg="del mod topLvl">
          <ac:chgData name="Kenechukwu Nwosu" userId="bfe78da84aa7621c" providerId="LiveId" clId="{DD0BE122-434F-4F44-B129-B3DC6364D54C}" dt="2022-05-03T00:05:55.458" v="6322" actId="478"/>
          <ac:spMkLst>
            <pc:docMk/>
            <pc:sldMk cId="1414834701" sldId="1661"/>
            <ac:spMk id="69" creationId="{E50FA824-9358-2E43-B3AB-51E328359F08}"/>
          </ac:spMkLst>
        </pc:spChg>
        <pc:spChg chg="del mod topLvl">
          <ac:chgData name="Kenechukwu Nwosu" userId="bfe78da84aa7621c" providerId="LiveId" clId="{DD0BE122-434F-4F44-B129-B3DC6364D54C}" dt="2022-05-03T00:05:55.458" v="6322" actId="478"/>
          <ac:spMkLst>
            <pc:docMk/>
            <pc:sldMk cId="1414834701" sldId="1661"/>
            <ac:spMk id="70" creationId="{2063F726-013D-944D-9895-1A4AA58B5379}"/>
          </ac:spMkLst>
        </pc:spChg>
        <pc:spChg chg="add del mod">
          <ac:chgData name="Kenechukwu Nwosu" userId="bfe78da84aa7621c" providerId="LiveId" clId="{DD0BE122-434F-4F44-B129-B3DC6364D54C}" dt="2022-05-03T08:32:18.237" v="16209"/>
          <ac:spMkLst>
            <pc:docMk/>
            <pc:sldMk cId="1414834701" sldId="1661"/>
            <ac:spMk id="81" creationId="{CA614994-FDF5-8706-3C5A-7A94FBFE07DA}"/>
          </ac:spMkLst>
        </pc:spChg>
        <pc:spChg chg="del">
          <ac:chgData name="Kenechukwu Nwosu" userId="bfe78da84aa7621c" providerId="LiveId" clId="{DD0BE122-434F-4F44-B129-B3DC6364D54C}" dt="2022-05-03T00:07:54.796" v="6412" actId="478"/>
          <ac:spMkLst>
            <pc:docMk/>
            <pc:sldMk cId="1414834701" sldId="1661"/>
            <ac:spMk id="86" creationId="{74FFBD35-07AC-AC4C-99E4-DADED1099052}"/>
          </ac:spMkLst>
        </pc:spChg>
        <pc:spChg chg="del">
          <ac:chgData name="Kenechukwu Nwosu" userId="bfe78da84aa7621c" providerId="LiveId" clId="{DD0BE122-434F-4F44-B129-B3DC6364D54C}" dt="2022-05-03T00:07:54.796" v="6412" actId="478"/>
          <ac:spMkLst>
            <pc:docMk/>
            <pc:sldMk cId="1414834701" sldId="1661"/>
            <ac:spMk id="87" creationId="{8A7E2170-BD67-574F-A968-1FE82E6ADDE5}"/>
          </ac:spMkLst>
        </pc:spChg>
        <pc:spChg chg="del">
          <ac:chgData name="Kenechukwu Nwosu" userId="bfe78da84aa7621c" providerId="LiveId" clId="{DD0BE122-434F-4F44-B129-B3DC6364D54C}" dt="2022-05-03T00:07:54.796" v="6412" actId="478"/>
          <ac:spMkLst>
            <pc:docMk/>
            <pc:sldMk cId="1414834701" sldId="1661"/>
            <ac:spMk id="88" creationId="{BB34DD84-AA9B-5F4E-A42E-00E334178244}"/>
          </ac:spMkLst>
        </pc:spChg>
        <pc:spChg chg="del">
          <ac:chgData name="Kenechukwu Nwosu" userId="bfe78da84aa7621c" providerId="LiveId" clId="{DD0BE122-434F-4F44-B129-B3DC6364D54C}" dt="2022-05-03T00:07:54.796" v="6412" actId="478"/>
          <ac:spMkLst>
            <pc:docMk/>
            <pc:sldMk cId="1414834701" sldId="1661"/>
            <ac:spMk id="89" creationId="{2E4B9250-5FB3-A948-ADC2-3243E5420BD0}"/>
          </ac:spMkLst>
        </pc:spChg>
        <pc:spChg chg="add mod">
          <ac:chgData name="Kenechukwu Nwosu" userId="bfe78da84aa7621c" providerId="LiveId" clId="{DD0BE122-434F-4F44-B129-B3DC6364D54C}" dt="2022-05-03T08:30:32.281" v="16199" actId="20577"/>
          <ac:spMkLst>
            <pc:docMk/>
            <pc:sldMk cId="1414834701" sldId="1661"/>
            <ac:spMk id="91" creationId="{AB4C6647-0F76-8A06-AB5B-C1A884216350}"/>
          </ac:spMkLst>
        </pc:spChg>
        <pc:spChg chg="del mod">
          <ac:chgData name="Kenechukwu Nwosu" userId="bfe78da84aa7621c" providerId="LiveId" clId="{DD0BE122-434F-4F44-B129-B3DC6364D54C}" dt="2022-05-03T00:05:55.458" v="6322" actId="478"/>
          <ac:spMkLst>
            <pc:docMk/>
            <pc:sldMk cId="1414834701" sldId="1661"/>
            <ac:spMk id="92" creationId="{A45B8711-07E8-D948-B0C3-BFC8D4DA242E}"/>
          </ac:spMkLst>
        </pc:spChg>
        <pc:spChg chg="add mod">
          <ac:chgData name="Kenechukwu Nwosu" userId="bfe78da84aa7621c" providerId="LiveId" clId="{DD0BE122-434F-4F44-B129-B3DC6364D54C}" dt="2022-05-03T08:46:55.110" v="16319" actId="20577"/>
          <ac:spMkLst>
            <pc:docMk/>
            <pc:sldMk cId="1414834701" sldId="1661"/>
            <ac:spMk id="93" creationId="{A2B30AF1-5D97-C801-BD91-665AAF9961B3}"/>
          </ac:spMkLst>
        </pc:spChg>
        <pc:spChg chg="add mod">
          <ac:chgData name="Kenechukwu Nwosu" userId="bfe78da84aa7621c" providerId="LiveId" clId="{DD0BE122-434F-4F44-B129-B3DC6364D54C}" dt="2022-05-03T08:47:13.472" v="16327" actId="21"/>
          <ac:spMkLst>
            <pc:docMk/>
            <pc:sldMk cId="1414834701" sldId="1661"/>
            <ac:spMk id="98" creationId="{2328E104-C730-54A7-6150-E552B8DE464C}"/>
          </ac:spMkLst>
        </pc:spChg>
        <pc:spChg chg="add mod">
          <ac:chgData name="Kenechukwu Nwosu" userId="bfe78da84aa7621c" providerId="LiveId" clId="{DD0BE122-434F-4F44-B129-B3DC6364D54C}" dt="2022-05-03T08:46:46.005" v="16318" actId="20577"/>
          <ac:spMkLst>
            <pc:docMk/>
            <pc:sldMk cId="1414834701" sldId="1661"/>
            <ac:spMk id="99" creationId="{3CDE2928-A99A-3525-BA69-A91A22247092}"/>
          </ac:spMkLst>
        </pc:spChg>
        <pc:grpChg chg="del">
          <ac:chgData name="Kenechukwu Nwosu" userId="bfe78da84aa7621c" providerId="LiveId" clId="{DD0BE122-434F-4F44-B129-B3DC6364D54C}" dt="2022-05-02T19:59:28.392" v="489" actId="165"/>
          <ac:grpSpMkLst>
            <pc:docMk/>
            <pc:sldMk cId="1414834701" sldId="1661"/>
            <ac:grpSpMk id="2" creationId="{EFEF55E8-5732-5945-94F6-A693F43EAAEF}"/>
          </ac:grpSpMkLst>
        </pc:grpChg>
        <pc:grpChg chg="del">
          <ac:chgData name="Kenechukwu Nwosu" userId="bfe78da84aa7621c" providerId="LiveId" clId="{DD0BE122-434F-4F44-B129-B3DC6364D54C}" dt="2022-05-02T19:59:28.392" v="489" actId="165"/>
          <ac:grpSpMkLst>
            <pc:docMk/>
            <pc:sldMk cId="1414834701" sldId="1661"/>
            <ac:grpSpMk id="3" creationId="{7B1F599A-069E-5644-8148-C86314230B7C}"/>
          </ac:grpSpMkLst>
        </pc:grpChg>
        <pc:grpChg chg="del">
          <ac:chgData name="Kenechukwu Nwosu" userId="bfe78da84aa7621c" providerId="LiveId" clId="{DD0BE122-434F-4F44-B129-B3DC6364D54C}" dt="2022-05-02T19:59:28.392" v="489" actId="165"/>
          <ac:grpSpMkLst>
            <pc:docMk/>
            <pc:sldMk cId="1414834701" sldId="1661"/>
            <ac:grpSpMk id="4" creationId="{3E7BD368-A9FD-C94C-9D31-BC918B016982}"/>
          </ac:grpSpMkLst>
        </pc:grpChg>
        <pc:grpChg chg="del">
          <ac:chgData name="Kenechukwu Nwosu" userId="bfe78da84aa7621c" providerId="LiveId" clId="{DD0BE122-434F-4F44-B129-B3DC6364D54C}" dt="2022-05-02T19:59:28.392" v="489" actId="165"/>
          <ac:grpSpMkLst>
            <pc:docMk/>
            <pc:sldMk cId="1414834701" sldId="1661"/>
            <ac:grpSpMk id="5" creationId="{401D7EE5-AAED-A44B-A041-7E082A91FEF9}"/>
          </ac:grpSpMkLst>
        </pc:grpChg>
        <pc:grpChg chg="del">
          <ac:chgData name="Kenechukwu Nwosu" userId="bfe78da84aa7621c" providerId="LiveId" clId="{DD0BE122-434F-4F44-B129-B3DC6364D54C}" dt="2022-05-02T19:59:28.392" v="489" actId="165"/>
          <ac:grpSpMkLst>
            <pc:docMk/>
            <pc:sldMk cId="1414834701" sldId="1661"/>
            <ac:grpSpMk id="6" creationId="{0B22289B-B915-FE45-94EC-28EDB09B7CBF}"/>
          </ac:grpSpMkLst>
        </pc:grpChg>
        <pc:picChg chg="del mod topLvl">
          <ac:chgData name="Kenechukwu Nwosu" userId="bfe78da84aa7621c" providerId="LiveId" clId="{DD0BE122-434F-4F44-B129-B3DC6364D54C}" dt="2022-05-02T23:21:32.561" v="5772" actId="21"/>
          <ac:picMkLst>
            <pc:docMk/>
            <pc:sldMk cId="1414834701" sldId="1661"/>
            <ac:picMk id="42" creationId="{884F7AED-BA26-7549-AB36-5DF21E5B0755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47" creationId="{15EEB40D-644F-DF42-B436-1B3A8B962298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48" creationId="{6B5CDBC4-D851-5640-A895-2262B0F4DC8E}"/>
          </ac:picMkLst>
        </pc:picChg>
        <pc:picChg chg="del topLvl">
          <ac:chgData name="Kenechukwu Nwosu" userId="bfe78da84aa7621c" providerId="LiveId" clId="{DD0BE122-434F-4F44-B129-B3DC6364D54C}" dt="2022-05-02T19:59:48.138" v="490" actId="478"/>
          <ac:picMkLst>
            <pc:docMk/>
            <pc:sldMk cId="1414834701" sldId="1661"/>
            <ac:picMk id="52" creationId="{DB4AD4A6-0EC7-2547-A9E9-C226A526F22D}"/>
          </ac:picMkLst>
        </pc:picChg>
        <pc:picChg chg="del mod topLvl">
          <ac:chgData name="Kenechukwu Nwosu" userId="bfe78da84aa7621c" providerId="LiveId" clId="{DD0BE122-434F-4F44-B129-B3DC6364D54C}" dt="2022-05-02T23:21:32.561" v="5772" actId="21"/>
          <ac:picMkLst>
            <pc:docMk/>
            <pc:sldMk cId="1414834701" sldId="1661"/>
            <ac:picMk id="53" creationId="{1433D450-2C29-374E-ACA4-D3CA6A17A2CB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54" creationId="{AA294542-4F93-4344-9053-70F739B09473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55" creationId="{4152C545-6EC9-CF45-ADC1-D739541FD89E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56" creationId="{676253B4-C8FE-6E4E-9F8B-00BAF6697072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57" creationId="{585945BA-8EFD-074A-A228-2EF8DA99C776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59" creationId="{048353CD-5F65-994F-8CF3-65D037AF8244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60" creationId="{0577F3C3-C38B-B648-A4C4-D3C44D949CB9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62" creationId="{47CD1150-BD63-6142-B42E-5F806780BDED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64" creationId="{99C725B7-4941-C043-A8BF-6DDF0EEEF02D}"/>
          </ac:picMkLst>
        </pc:picChg>
        <pc:picChg chg="del mod topLvl">
          <ac:chgData name="Kenechukwu Nwosu" userId="bfe78da84aa7621c" providerId="LiveId" clId="{DD0BE122-434F-4F44-B129-B3DC6364D54C}" dt="2022-05-02T23:21:32.561" v="5772" actId="21"/>
          <ac:picMkLst>
            <pc:docMk/>
            <pc:sldMk cId="1414834701" sldId="1661"/>
            <ac:picMk id="66" creationId="{2BE2736A-1F52-B54F-90BB-F2D8D3544379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67" creationId="{F24ADFC9-0EBF-564F-A4C7-E845B4A64BEE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71" creationId="{A3765278-885F-2E48-824F-43440B746EE0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72" creationId="{077F20B7-3C48-BF4B-AB39-3720383F6B79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74" creationId="{4CD41338-E604-4545-A5EA-6C397728156E}"/>
          </ac:picMkLst>
        </pc:picChg>
        <pc:picChg chg="del topLvl">
          <ac:chgData name="Kenechukwu Nwosu" userId="bfe78da84aa7621c" providerId="LiveId" clId="{DD0BE122-434F-4F44-B129-B3DC6364D54C}" dt="2022-05-02T19:59:48.138" v="490" actId="478"/>
          <ac:picMkLst>
            <pc:docMk/>
            <pc:sldMk cId="1414834701" sldId="1661"/>
            <ac:picMk id="75" creationId="{AF13B306-37E9-6A43-8097-80128EF52183}"/>
          </ac:picMkLst>
        </pc:picChg>
        <pc:picChg chg="del mod topLvl">
          <ac:chgData name="Kenechukwu Nwosu" userId="bfe78da84aa7621c" providerId="LiveId" clId="{DD0BE122-434F-4F44-B129-B3DC6364D54C}" dt="2022-05-02T23:21:32.561" v="5772" actId="21"/>
          <ac:picMkLst>
            <pc:docMk/>
            <pc:sldMk cId="1414834701" sldId="1661"/>
            <ac:picMk id="76" creationId="{5055E27A-8F09-624F-9B77-7A0CD37694AC}"/>
          </ac:picMkLst>
        </pc:picChg>
        <pc:picChg chg="del topLvl">
          <ac:chgData name="Kenechukwu Nwosu" userId="bfe78da84aa7621c" providerId="LiveId" clId="{DD0BE122-434F-4F44-B129-B3DC6364D54C}" dt="2022-05-02T19:59:48.138" v="490" actId="478"/>
          <ac:picMkLst>
            <pc:docMk/>
            <pc:sldMk cId="1414834701" sldId="1661"/>
            <ac:picMk id="77" creationId="{ED5AADCD-DF29-FE4B-9F5C-681DD769F1D3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78" creationId="{4832E537-2547-7241-82C5-74718B9B179F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79" creationId="{A418DAF5-3665-8546-B4DA-7967777302CC}"/>
          </ac:picMkLst>
        </pc:picChg>
        <pc:picChg chg="del topLvl">
          <ac:chgData name="Kenechukwu Nwosu" userId="bfe78da84aa7621c" providerId="LiveId" clId="{DD0BE122-434F-4F44-B129-B3DC6364D54C}" dt="2022-05-02T19:59:48.138" v="490" actId="478"/>
          <ac:picMkLst>
            <pc:docMk/>
            <pc:sldMk cId="1414834701" sldId="1661"/>
            <ac:picMk id="80" creationId="{566003D0-6FA1-084A-A887-07D1E0F999B8}"/>
          </ac:picMkLst>
        </pc:picChg>
        <pc:picChg chg="del mod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82" creationId="{01B8939B-5403-964A-A934-CD1B7E9F30B0}"/>
          </ac:picMkLst>
        </pc:picChg>
        <pc:picChg chg="del">
          <ac:chgData name="Kenechukwu Nwosu" userId="bfe78da84aa7621c" providerId="LiveId" clId="{DD0BE122-434F-4F44-B129-B3DC6364D54C}" dt="2022-05-03T00:07:54.796" v="6412" actId="478"/>
          <ac:picMkLst>
            <pc:docMk/>
            <pc:sldMk cId="1414834701" sldId="1661"/>
            <ac:picMk id="83" creationId="{7A10CD05-19C7-FE49-B4D8-AA5394E1DFF2}"/>
          </ac:picMkLst>
        </pc:picChg>
        <pc:picChg chg="del">
          <ac:chgData name="Kenechukwu Nwosu" userId="bfe78da84aa7621c" providerId="LiveId" clId="{DD0BE122-434F-4F44-B129-B3DC6364D54C}" dt="2022-05-03T00:07:54.796" v="6412" actId="478"/>
          <ac:picMkLst>
            <pc:docMk/>
            <pc:sldMk cId="1414834701" sldId="1661"/>
            <ac:picMk id="84" creationId="{01E9F37F-6B9E-A44F-A3B6-31CBB789B211}"/>
          </ac:picMkLst>
        </pc:picChg>
        <pc:picChg chg="del">
          <ac:chgData name="Kenechukwu Nwosu" userId="bfe78da84aa7621c" providerId="LiveId" clId="{DD0BE122-434F-4F44-B129-B3DC6364D54C}" dt="2022-05-03T00:07:54.796" v="6412" actId="478"/>
          <ac:picMkLst>
            <pc:docMk/>
            <pc:sldMk cId="1414834701" sldId="1661"/>
            <ac:picMk id="85" creationId="{6A165F87-68CD-0C40-9803-4ACE9B8FE660}"/>
          </ac:picMkLst>
        </pc:picChg>
        <pc:picChg chg="del mod">
          <ac:chgData name="Kenechukwu Nwosu" userId="bfe78da84aa7621c" providerId="LiveId" clId="{DD0BE122-434F-4F44-B129-B3DC6364D54C}" dt="2022-05-02T23:21:32.561" v="5772" actId="21"/>
          <ac:picMkLst>
            <pc:docMk/>
            <pc:sldMk cId="1414834701" sldId="1661"/>
            <ac:picMk id="90" creationId="{51432795-5444-AD4A-82EA-33D5DA4DBA6B}"/>
          </ac:picMkLst>
        </pc:picChg>
        <pc:picChg chg="del">
          <ac:chgData name="Kenechukwu Nwosu" userId="bfe78da84aa7621c" providerId="LiveId" clId="{DD0BE122-434F-4F44-B129-B3DC6364D54C}" dt="2022-05-02T19:59:48.138" v="490" actId="478"/>
          <ac:picMkLst>
            <pc:docMk/>
            <pc:sldMk cId="1414834701" sldId="1661"/>
            <ac:picMk id="94" creationId="{71A07929-0ABF-7B49-9780-0D513D45E6A1}"/>
          </ac:picMkLst>
        </pc:picChg>
        <pc:picChg chg="del mod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95" creationId="{B14A1900-6CCA-294E-A777-05B02B429970}"/>
          </ac:picMkLst>
        </pc:picChg>
        <pc:picChg chg="del mod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96" creationId="{9DB9E59B-F4A6-E547-B9B1-5A585347D3DF}"/>
          </ac:picMkLst>
        </pc:picChg>
        <pc:picChg chg="del mod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97" creationId="{65513F01-6597-7A4E-AB34-1ECE6F33BF9A}"/>
          </ac:picMkLst>
        </pc:picChg>
        <pc:cxnChg chg="del mod topLvl">
          <ac:chgData name="Kenechukwu Nwosu" userId="bfe78da84aa7621c" providerId="LiveId" clId="{DD0BE122-434F-4F44-B129-B3DC6364D54C}" dt="2022-05-03T00:07:50.315" v="6411" actId="478"/>
          <ac:cxnSpMkLst>
            <pc:docMk/>
            <pc:sldMk cId="1414834701" sldId="1661"/>
            <ac:cxnSpMk id="34" creationId="{C3CC7894-9FF1-184F-AC9F-00A8608FEEE8}"/>
          </ac:cxnSpMkLst>
        </pc:cxnChg>
        <pc:cxnChg chg="del topLvl">
          <ac:chgData name="Kenechukwu Nwosu" userId="bfe78da84aa7621c" providerId="LiveId" clId="{DD0BE122-434F-4F44-B129-B3DC6364D54C}" dt="2022-05-02T19:59:48.138" v="490" actId="478"/>
          <ac:cxnSpMkLst>
            <pc:docMk/>
            <pc:sldMk cId="1414834701" sldId="1661"/>
            <ac:cxnSpMk id="35" creationId="{91764FFC-D5F8-E44B-9300-593DB914B888}"/>
          </ac:cxnSpMkLst>
        </pc:cxnChg>
        <pc:cxnChg chg="del mod topLvl">
          <ac:chgData name="Kenechukwu Nwosu" userId="bfe78da84aa7621c" providerId="LiveId" clId="{DD0BE122-434F-4F44-B129-B3DC6364D54C}" dt="2022-05-03T00:07:50.315" v="6411" actId="478"/>
          <ac:cxnSpMkLst>
            <pc:docMk/>
            <pc:sldMk cId="1414834701" sldId="1661"/>
            <ac:cxnSpMk id="36" creationId="{CAE64A97-8FB0-634A-B30B-4C5078FEA22A}"/>
          </ac:cxnSpMkLst>
        </pc:cxnChg>
        <pc:cxnChg chg="del mod topLvl">
          <ac:chgData name="Kenechukwu Nwosu" userId="bfe78da84aa7621c" providerId="LiveId" clId="{DD0BE122-434F-4F44-B129-B3DC6364D54C}" dt="2022-05-03T00:07:50.315" v="6411" actId="478"/>
          <ac:cxnSpMkLst>
            <pc:docMk/>
            <pc:sldMk cId="1414834701" sldId="1661"/>
            <ac:cxnSpMk id="37" creationId="{B55D898F-52E4-7A42-B7EE-4E6D41961253}"/>
          </ac:cxnSpMkLst>
        </pc:cxnChg>
        <pc:cxnChg chg="del mod topLvl">
          <ac:chgData name="Kenechukwu Nwosu" userId="bfe78da84aa7621c" providerId="LiveId" clId="{DD0BE122-434F-4F44-B129-B3DC6364D54C}" dt="2022-05-03T00:07:50.315" v="6411" actId="478"/>
          <ac:cxnSpMkLst>
            <pc:docMk/>
            <pc:sldMk cId="1414834701" sldId="1661"/>
            <ac:cxnSpMk id="38" creationId="{0B2DE437-F2BD-C34F-AEC7-C48CC5414ECD}"/>
          </ac:cxnSpMkLst>
        </pc:cxnChg>
        <pc:cxnChg chg="del mod topLvl">
          <ac:chgData name="Kenechukwu Nwosu" userId="bfe78da84aa7621c" providerId="LiveId" clId="{DD0BE122-434F-4F44-B129-B3DC6364D54C}" dt="2022-05-03T00:07:50.315" v="6411" actId="478"/>
          <ac:cxnSpMkLst>
            <pc:docMk/>
            <pc:sldMk cId="1414834701" sldId="1661"/>
            <ac:cxnSpMk id="40" creationId="{38F9BC10-210E-0E4E-902D-368FA81EFCF8}"/>
          </ac:cxnSpMkLst>
        </pc:cxnChg>
        <pc:cxnChg chg="add del mod">
          <ac:chgData name="Kenechukwu Nwosu" userId="bfe78da84aa7621c" providerId="LiveId" clId="{DD0BE122-434F-4F44-B129-B3DC6364D54C}" dt="2022-05-02T23:20:42.304" v="5750"/>
          <ac:cxnSpMkLst>
            <pc:docMk/>
            <pc:sldMk cId="1414834701" sldId="1661"/>
            <ac:cxnSpMk id="73" creationId="{3BFACB10-CFFE-7C46-756B-79D9C513F3C7}"/>
          </ac:cxnSpMkLst>
        </pc:cxnChg>
      </pc:sldChg>
      <pc:sldChg chg="del">
        <pc:chgData name="Kenechukwu Nwosu" userId="bfe78da84aa7621c" providerId="LiveId" clId="{DD0BE122-434F-4F44-B129-B3DC6364D54C}" dt="2022-05-02T22:31:47.017" v="4495" actId="2696"/>
        <pc:sldMkLst>
          <pc:docMk/>
          <pc:sldMk cId="2670942911" sldId="1662"/>
        </pc:sldMkLst>
      </pc:sldChg>
      <pc:sldChg chg="addSp delSp modSp del mod ord">
        <pc:chgData name="Kenechukwu Nwosu" userId="bfe78da84aa7621c" providerId="LiveId" clId="{DD0BE122-434F-4F44-B129-B3DC6364D54C}" dt="2022-05-03T09:07:14.832" v="16364" actId="2696"/>
        <pc:sldMkLst>
          <pc:docMk/>
          <pc:sldMk cId="434260838" sldId="1681"/>
        </pc:sldMkLst>
        <pc:spChg chg="add del mod">
          <ac:chgData name="Kenechukwu Nwosu" userId="bfe78da84aa7621c" providerId="LiveId" clId="{DD0BE122-434F-4F44-B129-B3DC6364D54C}" dt="2022-05-02T22:30:48.184" v="4440" actId="478"/>
          <ac:spMkLst>
            <pc:docMk/>
            <pc:sldMk cId="434260838" sldId="1681"/>
            <ac:spMk id="3" creationId="{01D96089-58EF-162E-87C1-6853B9403203}"/>
          </ac:spMkLst>
        </pc:spChg>
        <pc:spChg chg="del mod">
          <ac:chgData name="Kenechukwu Nwosu" userId="bfe78da84aa7621c" providerId="LiveId" clId="{DD0BE122-434F-4F44-B129-B3DC6364D54C}" dt="2022-05-02T22:30:45.941" v="4439" actId="478"/>
          <ac:spMkLst>
            <pc:docMk/>
            <pc:sldMk cId="434260838" sldId="1681"/>
            <ac:spMk id="5" creationId="{8F9E7312-3874-0B4D-BD95-D2FDB676FD70}"/>
          </ac:spMkLst>
        </pc:spChg>
        <pc:spChg chg="add mod">
          <ac:chgData name="Kenechukwu Nwosu" userId="bfe78da84aa7621c" providerId="LiveId" clId="{DD0BE122-434F-4F44-B129-B3DC6364D54C}" dt="2022-05-03T02:37:24.591" v="10770" actId="20577"/>
          <ac:spMkLst>
            <pc:docMk/>
            <pc:sldMk cId="434260838" sldId="1681"/>
            <ac:spMk id="7" creationId="{76774ABD-203E-4676-4C47-B42B3CC871A7}"/>
          </ac:spMkLst>
        </pc:spChg>
        <pc:spChg chg="add del mod">
          <ac:chgData name="Kenechukwu Nwosu" userId="bfe78da84aa7621c" providerId="LiveId" clId="{DD0BE122-434F-4F44-B129-B3DC6364D54C}" dt="2022-05-02T22:31:26.793" v="4475" actId="478"/>
          <ac:spMkLst>
            <pc:docMk/>
            <pc:sldMk cId="434260838" sldId="1681"/>
            <ac:spMk id="8" creationId="{6EDA114E-E2AC-1B95-92DE-01654BD1998B}"/>
          </ac:spMkLst>
        </pc:spChg>
        <pc:spChg chg="add del mod">
          <ac:chgData name="Kenechukwu Nwosu" userId="bfe78da84aa7621c" providerId="LiveId" clId="{DD0BE122-434F-4F44-B129-B3DC6364D54C}" dt="2022-05-02T22:31:28.642" v="4476" actId="478"/>
          <ac:spMkLst>
            <pc:docMk/>
            <pc:sldMk cId="434260838" sldId="1681"/>
            <ac:spMk id="10" creationId="{3ABF9F44-DA5D-79D5-37BA-0BEEC4EAF745}"/>
          </ac:spMkLst>
        </pc:spChg>
        <pc:spChg chg="del mod">
          <ac:chgData name="Kenechukwu Nwosu" userId="bfe78da84aa7621c" providerId="LiveId" clId="{DD0BE122-434F-4F44-B129-B3DC6364D54C}" dt="2022-05-02T22:31:31.470" v="4477" actId="478"/>
          <ac:spMkLst>
            <pc:docMk/>
            <pc:sldMk cId="434260838" sldId="1681"/>
            <ac:spMk id="12" creationId="{C1B9B098-000F-439D-BA07-8DCE7236F225}"/>
          </ac:spMkLst>
        </pc:spChg>
        <pc:picChg chg="mod">
          <ac:chgData name="Kenechukwu Nwosu" userId="bfe78da84aa7621c" providerId="LiveId" clId="{DD0BE122-434F-4F44-B129-B3DC6364D54C}" dt="2022-05-02T22:31:33.588" v="4478" actId="1076"/>
          <ac:picMkLst>
            <pc:docMk/>
            <pc:sldMk cId="434260838" sldId="1681"/>
            <ac:picMk id="4" creationId="{92A7CE58-F1E1-3A4C-AC49-C7B1CD5DEF03}"/>
          </ac:picMkLst>
        </pc:picChg>
        <pc:cxnChg chg="add mod">
          <ac:chgData name="Kenechukwu Nwosu" userId="bfe78da84aa7621c" providerId="LiveId" clId="{DD0BE122-434F-4F44-B129-B3DC6364D54C}" dt="2022-05-02T22:31:05.126" v="4442"/>
          <ac:cxnSpMkLst>
            <pc:docMk/>
            <pc:sldMk cId="434260838" sldId="1681"/>
            <ac:cxnSpMk id="9" creationId="{03617197-3D59-8B9B-EA64-0550B151F41E}"/>
          </ac:cxnSpMkLst>
        </pc:cxnChg>
      </pc:sldChg>
      <pc:sldChg chg="addSp delSp modSp del mod">
        <pc:chgData name="Kenechukwu Nwosu" userId="bfe78da84aa7621c" providerId="LiveId" clId="{DD0BE122-434F-4F44-B129-B3DC6364D54C}" dt="2022-05-02T23:31:36.428" v="5806" actId="2696"/>
        <pc:sldMkLst>
          <pc:docMk/>
          <pc:sldMk cId="1071135834" sldId="1683"/>
        </pc:sldMkLst>
        <pc:spChg chg="add del mod">
          <ac:chgData name="Kenechukwu Nwosu" userId="bfe78da84aa7621c" providerId="LiveId" clId="{DD0BE122-434F-4F44-B129-B3DC6364D54C}" dt="2022-05-02T21:32:27.412" v="3086" actId="478"/>
          <ac:spMkLst>
            <pc:docMk/>
            <pc:sldMk cId="1071135834" sldId="1683"/>
            <ac:spMk id="16" creationId="{2D7636B2-4226-B217-93C4-923DCB4D7CE3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38" creationId="{3FE43D19-6B66-75F5-4239-9ADEB4178C9B}"/>
          </ac:spMkLst>
        </pc:spChg>
        <pc:spChg chg="add mod">
          <ac:chgData name="Kenechukwu Nwosu" userId="bfe78da84aa7621c" providerId="LiveId" clId="{DD0BE122-434F-4F44-B129-B3DC6364D54C}" dt="2022-05-02T23:30:36.829" v="5803" actId="5793"/>
          <ac:spMkLst>
            <pc:docMk/>
            <pc:sldMk cId="1071135834" sldId="1683"/>
            <ac:spMk id="42" creationId="{B3592902-7E96-2710-F737-B76EC074DF5C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44" creationId="{46BCEFF8-62FC-FB28-189F-BF005DBC2C80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47" creationId="{1529A161-6407-E7B9-EC16-D7C40910E713}"/>
          </ac:spMkLst>
        </pc:spChg>
        <pc:spChg chg="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49" creationId="{426C8C23-6BB2-2C39-2662-FF3867E59FC0}"/>
          </ac:spMkLst>
        </pc:spChg>
        <pc:spChg chg="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50" creationId="{3D1EB4C4-BA47-F2DB-E802-E81E98A3C9E1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51" creationId="{8D9F1308-552C-5C6E-9EDC-0C3C25B3BC25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52" creationId="{33FEDC5B-CD3C-8F47-CECB-7360359441C8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53" creationId="{E4B1DBAF-D658-3912-931A-A5588881A012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54" creationId="{336C406E-F9DB-0AB9-0B7C-3806C703519C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55" creationId="{29156140-9843-F600-7A0C-68C4D945E174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56" creationId="{77A0CA2E-78F5-CED2-E5CA-26E6ABE61DA1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57" creationId="{7C6E402D-700A-F654-CB8A-E6B1C86C39AC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58" creationId="{53EC1E9F-710C-A92A-15AA-8F5918C89561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59" creationId="{9DEED972-0822-837A-AC42-78863D930DEF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60" creationId="{DE401859-1457-436C-3B67-87D91EF3822E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64" creationId="{053CEB89-86AF-DA27-D7A2-1E04D5A54785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66" creationId="{B91F4CD5-999D-DE2D-65B4-39A4F51BD878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69" creationId="{2502268A-EEDD-883B-F6B9-279F3B2A06AA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70" creationId="{524A3684-E7C0-614B-9AC8-167FBEC52060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71" creationId="{72031DE6-1D7A-7A99-6F4E-CC8C81347B82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74" creationId="{82F1CC28-B1B4-B605-5A1A-BF8FE062BDE1}"/>
          </ac:spMkLst>
        </pc:spChg>
        <pc:spChg chg="mod">
          <ac:chgData name="Kenechukwu Nwosu" userId="bfe78da84aa7621c" providerId="LiveId" clId="{DD0BE122-434F-4F44-B129-B3DC6364D54C}" dt="2022-05-02T21:32:33.196" v="3088"/>
          <ac:spMkLst>
            <pc:docMk/>
            <pc:sldMk cId="1071135834" sldId="1683"/>
            <ac:spMk id="76" creationId="{D988E10C-66E1-6CC5-3603-015CE9A7B975}"/>
          </ac:spMkLst>
        </pc:spChg>
        <pc:spChg chg="mod">
          <ac:chgData name="Kenechukwu Nwosu" userId="bfe78da84aa7621c" providerId="LiveId" clId="{DD0BE122-434F-4F44-B129-B3DC6364D54C}" dt="2022-05-02T21:32:33.196" v="3088"/>
          <ac:spMkLst>
            <pc:docMk/>
            <pc:sldMk cId="1071135834" sldId="1683"/>
            <ac:spMk id="77" creationId="{06C06D01-43A8-1379-349D-08EE10883E9F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78" creationId="{34D4F1E7-B374-5458-E99A-43A802319505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79" creationId="{8E680CC3-BEBD-8675-096F-8DEC06742297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80" creationId="{B5A462D3-D331-CDF1-F3F7-5FE96DFDB252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81" creationId="{D88D7C75-4CAE-7F5D-3CC9-FC7BC322D3B6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82" creationId="{894FB8BE-FA9F-AC04-79A0-19149475AB81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83" creationId="{56CE8966-72BE-46C7-DECB-50E7FFE2A186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84" creationId="{643C2E25-3902-86D6-D2D9-2181FC5C3D6E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85" creationId="{C8F92BA2-ADE2-6DF3-C9B8-33D2FA394BD1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86" creationId="{D904047E-9D37-0E50-3C47-0D135EAE4631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87" creationId="{B14609D8-D647-06D1-9A6B-0DCBAD7C58EF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91" creationId="{9296252B-FC5B-A0F1-86D8-72CD1B144EB6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93" creationId="{E6E7A981-4BE0-5228-9DA9-A74FF359FD17}"/>
          </ac:spMkLst>
        </pc:spChg>
        <pc:grpChg chg="add mod">
          <ac:chgData name="Kenechukwu Nwosu" userId="bfe78da84aa7621c" providerId="LiveId" clId="{DD0BE122-434F-4F44-B129-B3DC6364D54C}" dt="2022-05-02T21:32:29.664" v="3087"/>
          <ac:grpSpMkLst>
            <pc:docMk/>
            <pc:sldMk cId="1071135834" sldId="1683"/>
            <ac:grpSpMk id="48" creationId="{9694AC14-A191-6931-031E-65987DF70D20}"/>
          </ac:grpSpMkLst>
        </pc:grpChg>
        <pc:grpChg chg="add del mod">
          <ac:chgData name="Kenechukwu Nwosu" userId="bfe78da84aa7621c" providerId="LiveId" clId="{DD0BE122-434F-4F44-B129-B3DC6364D54C}" dt="2022-05-02T21:32:36.963" v="3089"/>
          <ac:grpSpMkLst>
            <pc:docMk/>
            <pc:sldMk cId="1071135834" sldId="1683"/>
            <ac:grpSpMk id="75" creationId="{12FD1492-8E1A-09D5-45CD-62CA831B60B9}"/>
          </ac:grpSpMkLst>
        </pc:grpChg>
        <pc:picChg chg="del">
          <ac:chgData name="Kenechukwu Nwosu" userId="bfe78da84aa7621c" providerId="LiveId" clId="{DD0BE122-434F-4F44-B129-B3DC6364D54C}" dt="2022-05-02T21:32:23.423" v="3085" actId="478"/>
          <ac:picMkLst>
            <pc:docMk/>
            <pc:sldMk cId="1071135834" sldId="1683"/>
            <ac:picMk id="6" creationId="{00000000-0000-0000-0000-000000000000}"/>
          </ac:picMkLst>
        </pc:picChg>
        <pc:picChg chg="del">
          <ac:chgData name="Kenechukwu Nwosu" userId="bfe78da84aa7621c" providerId="LiveId" clId="{DD0BE122-434F-4F44-B129-B3DC6364D54C}" dt="2022-05-02T21:32:23.423" v="3085" actId="478"/>
          <ac:picMkLst>
            <pc:docMk/>
            <pc:sldMk cId="1071135834" sldId="1683"/>
            <ac:picMk id="7" creationId="{00000000-0000-0000-0000-000000000000}"/>
          </ac:picMkLst>
        </pc:picChg>
        <pc:picChg chg="add mod">
          <ac:chgData name="Kenechukwu Nwosu" userId="bfe78da84aa7621c" providerId="LiveId" clId="{DD0BE122-434F-4F44-B129-B3DC6364D54C}" dt="2022-05-02T23:30:45.296" v="5804" actId="1076"/>
          <ac:picMkLst>
            <pc:docMk/>
            <pc:sldMk cId="1071135834" sldId="1683"/>
            <ac:picMk id="45" creationId="{745A6ECB-10FE-31C5-1CB3-4B23CBCA401C}"/>
          </ac:picMkLst>
        </pc:picChg>
        <pc:picChg chg="add mod">
          <ac:chgData name="Kenechukwu Nwosu" userId="bfe78da84aa7621c" providerId="LiveId" clId="{DD0BE122-434F-4F44-B129-B3DC6364D54C}" dt="2022-05-02T23:30:45.296" v="5804" actId="1076"/>
          <ac:picMkLst>
            <pc:docMk/>
            <pc:sldMk cId="1071135834" sldId="1683"/>
            <ac:picMk id="46" creationId="{EB87F7C0-CEC5-31E9-AC30-9413C7F05048}"/>
          </ac:picMkLst>
        </pc:picChg>
        <pc:picChg chg="add mod">
          <ac:chgData name="Kenechukwu Nwosu" userId="bfe78da84aa7621c" providerId="LiveId" clId="{DD0BE122-434F-4F44-B129-B3DC6364D54C}" dt="2022-05-02T21:32:29.664" v="3087"/>
          <ac:picMkLst>
            <pc:docMk/>
            <pc:sldMk cId="1071135834" sldId="1683"/>
            <ac:picMk id="61" creationId="{027147C7-6BAE-1018-741E-9EA4E1E5DAF7}"/>
          </ac:picMkLst>
        </pc:picChg>
        <pc:picChg chg="add mod">
          <ac:chgData name="Kenechukwu Nwosu" userId="bfe78da84aa7621c" providerId="LiveId" clId="{DD0BE122-434F-4F44-B129-B3DC6364D54C}" dt="2022-05-02T21:32:29.664" v="3087"/>
          <ac:picMkLst>
            <pc:docMk/>
            <pc:sldMk cId="1071135834" sldId="1683"/>
            <ac:picMk id="62" creationId="{41E64EA8-9823-FD91-148C-27470A11C898}"/>
          </ac:picMkLst>
        </pc:picChg>
        <pc:picChg chg="add mod">
          <ac:chgData name="Kenechukwu Nwosu" userId="bfe78da84aa7621c" providerId="LiveId" clId="{DD0BE122-434F-4F44-B129-B3DC6364D54C}" dt="2022-05-02T21:32:29.664" v="3087"/>
          <ac:picMkLst>
            <pc:docMk/>
            <pc:sldMk cId="1071135834" sldId="1683"/>
            <ac:picMk id="63" creationId="{72A118FD-4E3C-C164-D230-8141E8B3A711}"/>
          </ac:picMkLst>
        </pc:picChg>
        <pc:picChg chg="add mod">
          <ac:chgData name="Kenechukwu Nwosu" userId="bfe78da84aa7621c" providerId="LiveId" clId="{DD0BE122-434F-4F44-B129-B3DC6364D54C}" dt="2022-05-02T21:32:29.664" v="3087"/>
          <ac:picMkLst>
            <pc:docMk/>
            <pc:sldMk cId="1071135834" sldId="1683"/>
            <ac:picMk id="65" creationId="{BCB1D10D-09E7-4931-0753-F80943434B33}"/>
          </ac:picMkLst>
        </pc:picChg>
        <pc:picChg chg="add mod">
          <ac:chgData name="Kenechukwu Nwosu" userId="bfe78da84aa7621c" providerId="LiveId" clId="{DD0BE122-434F-4F44-B129-B3DC6364D54C}" dt="2022-05-02T21:32:29.664" v="3087"/>
          <ac:picMkLst>
            <pc:docMk/>
            <pc:sldMk cId="1071135834" sldId="1683"/>
            <ac:picMk id="67" creationId="{4E925730-E248-81EE-E9DF-700B56710387}"/>
          </ac:picMkLst>
        </pc:picChg>
        <pc:picChg chg="add mod">
          <ac:chgData name="Kenechukwu Nwosu" userId="bfe78da84aa7621c" providerId="LiveId" clId="{DD0BE122-434F-4F44-B129-B3DC6364D54C}" dt="2022-05-02T21:32:29.664" v="3087"/>
          <ac:picMkLst>
            <pc:docMk/>
            <pc:sldMk cId="1071135834" sldId="1683"/>
            <ac:picMk id="68" creationId="{0F8840CE-635D-7EBA-0F42-E1C4B103D150}"/>
          </ac:picMkLst>
        </pc:picChg>
        <pc:picChg chg="add del mod">
          <ac:chgData name="Kenechukwu Nwosu" userId="bfe78da84aa7621c" providerId="LiveId" clId="{DD0BE122-434F-4F44-B129-B3DC6364D54C}" dt="2022-05-02T21:32:36.963" v="3089"/>
          <ac:picMkLst>
            <pc:docMk/>
            <pc:sldMk cId="1071135834" sldId="1683"/>
            <ac:picMk id="72" creationId="{52D9C114-C70A-6965-CAA6-7F71BD2E0099}"/>
          </ac:picMkLst>
        </pc:picChg>
        <pc:picChg chg="add del mod">
          <ac:chgData name="Kenechukwu Nwosu" userId="bfe78da84aa7621c" providerId="LiveId" clId="{DD0BE122-434F-4F44-B129-B3DC6364D54C}" dt="2022-05-02T21:32:36.963" v="3089"/>
          <ac:picMkLst>
            <pc:docMk/>
            <pc:sldMk cId="1071135834" sldId="1683"/>
            <ac:picMk id="73" creationId="{E4661062-B4EF-C9BD-149B-260750011D5D}"/>
          </ac:picMkLst>
        </pc:picChg>
        <pc:picChg chg="add del mod">
          <ac:chgData name="Kenechukwu Nwosu" userId="bfe78da84aa7621c" providerId="LiveId" clId="{DD0BE122-434F-4F44-B129-B3DC6364D54C}" dt="2022-05-02T21:32:36.963" v="3089"/>
          <ac:picMkLst>
            <pc:docMk/>
            <pc:sldMk cId="1071135834" sldId="1683"/>
            <ac:picMk id="88" creationId="{91552B9C-BB0F-1D19-86F1-67CAF12B9FB1}"/>
          </ac:picMkLst>
        </pc:picChg>
        <pc:picChg chg="add del mod">
          <ac:chgData name="Kenechukwu Nwosu" userId="bfe78da84aa7621c" providerId="LiveId" clId="{DD0BE122-434F-4F44-B129-B3DC6364D54C}" dt="2022-05-02T21:32:36.963" v="3089"/>
          <ac:picMkLst>
            <pc:docMk/>
            <pc:sldMk cId="1071135834" sldId="1683"/>
            <ac:picMk id="89" creationId="{832F1A13-E20A-F36F-31B9-34BA9427A35A}"/>
          </ac:picMkLst>
        </pc:picChg>
        <pc:picChg chg="add del mod">
          <ac:chgData name="Kenechukwu Nwosu" userId="bfe78da84aa7621c" providerId="LiveId" clId="{DD0BE122-434F-4F44-B129-B3DC6364D54C}" dt="2022-05-02T21:32:36.963" v="3089"/>
          <ac:picMkLst>
            <pc:docMk/>
            <pc:sldMk cId="1071135834" sldId="1683"/>
            <ac:picMk id="90" creationId="{45D6DB44-F6B5-424C-CE2E-A03E2B05F676}"/>
          </ac:picMkLst>
        </pc:picChg>
        <pc:picChg chg="add del mod">
          <ac:chgData name="Kenechukwu Nwosu" userId="bfe78da84aa7621c" providerId="LiveId" clId="{DD0BE122-434F-4F44-B129-B3DC6364D54C}" dt="2022-05-02T21:32:36.963" v="3089"/>
          <ac:picMkLst>
            <pc:docMk/>
            <pc:sldMk cId="1071135834" sldId="1683"/>
            <ac:picMk id="92" creationId="{6185D531-A895-1158-96C5-9D03F41D5A52}"/>
          </ac:picMkLst>
        </pc:picChg>
        <pc:picChg chg="add del mod">
          <ac:chgData name="Kenechukwu Nwosu" userId="bfe78da84aa7621c" providerId="LiveId" clId="{DD0BE122-434F-4F44-B129-B3DC6364D54C}" dt="2022-05-02T21:32:36.963" v="3089"/>
          <ac:picMkLst>
            <pc:docMk/>
            <pc:sldMk cId="1071135834" sldId="1683"/>
            <ac:picMk id="94" creationId="{C9F53FAA-1532-CCBE-DCB2-052DE261DA66}"/>
          </ac:picMkLst>
        </pc:picChg>
        <pc:picChg chg="add del mod">
          <ac:chgData name="Kenechukwu Nwosu" userId="bfe78da84aa7621c" providerId="LiveId" clId="{DD0BE122-434F-4F44-B129-B3DC6364D54C}" dt="2022-05-02T21:32:36.963" v="3089"/>
          <ac:picMkLst>
            <pc:docMk/>
            <pc:sldMk cId="1071135834" sldId="1683"/>
            <ac:picMk id="95" creationId="{3AD49D00-F77D-8F0C-0F8E-BC285A0EBDBE}"/>
          </ac:picMkLst>
        </pc:picChg>
      </pc:sldChg>
      <pc:sldChg chg="del">
        <pc:chgData name="Kenechukwu Nwosu" userId="bfe78da84aa7621c" providerId="LiveId" clId="{DD0BE122-434F-4F44-B129-B3DC6364D54C}" dt="2022-05-02T23:31:36.428" v="5806" actId="2696"/>
        <pc:sldMkLst>
          <pc:docMk/>
          <pc:sldMk cId="628420548" sldId="1684"/>
        </pc:sldMkLst>
      </pc:sldChg>
      <pc:sldChg chg="del">
        <pc:chgData name="Kenechukwu Nwosu" userId="bfe78da84aa7621c" providerId="LiveId" clId="{DD0BE122-434F-4F44-B129-B3DC6364D54C}" dt="2022-05-02T23:31:36.428" v="5806" actId="2696"/>
        <pc:sldMkLst>
          <pc:docMk/>
          <pc:sldMk cId="3260760271" sldId="1688"/>
        </pc:sldMkLst>
      </pc:sldChg>
      <pc:sldChg chg="addSp delSp modSp mod modAnim">
        <pc:chgData name="Kenechukwu Nwosu" userId="bfe78da84aa7621c" providerId="LiveId" clId="{DD0BE122-434F-4F44-B129-B3DC6364D54C}" dt="2022-05-02T23:29:28.049" v="5799" actId="1076"/>
        <pc:sldMkLst>
          <pc:docMk/>
          <pc:sldMk cId="1379499361" sldId="1689"/>
        </pc:sldMkLst>
        <pc:spChg chg="del mod">
          <ac:chgData name="Kenechukwu Nwosu" userId="bfe78da84aa7621c" providerId="LiveId" clId="{DD0BE122-434F-4F44-B129-B3DC6364D54C}" dt="2022-05-02T23:29:14.377" v="5794" actId="21"/>
          <ac:spMkLst>
            <pc:docMk/>
            <pc:sldMk cId="1379499361" sldId="1689"/>
            <ac:spMk id="2" creationId="{9A05350B-00D3-6292-826A-F0D09B75A9B8}"/>
          </ac:spMkLst>
        </pc:spChg>
        <pc:spChg chg="del">
          <ac:chgData name="Kenechukwu Nwosu" userId="bfe78da84aa7621c" providerId="LiveId" clId="{DD0BE122-434F-4F44-B129-B3DC6364D54C}" dt="2022-05-02T23:26:36.238" v="5786" actId="478"/>
          <ac:spMkLst>
            <pc:docMk/>
            <pc:sldMk cId="1379499361" sldId="1689"/>
            <ac:spMk id="3" creationId="{D8F7B8E8-360F-5A40-9DA9-406CBF7ADA0A}"/>
          </ac:spMkLst>
        </pc:spChg>
        <pc:spChg chg="del">
          <ac:chgData name="Kenechukwu Nwosu" userId="bfe78da84aa7621c" providerId="LiveId" clId="{DD0BE122-434F-4F44-B129-B3DC6364D54C}" dt="2022-05-02T23:26:36.238" v="5786" actId="478"/>
          <ac:spMkLst>
            <pc:docMk/>
            <pc:sldMk cId="1379499361" sldId="1689"/>
            <ac:spMk id="4" creationId="{A71FCBAC-950E-7547-ADD1-2EAF7156C640}"/>
          </ac:spMkLst>
        </pc:spChg>
        <pc:spChg chg="add del mod">
          <ac:chgData name="Kenechukwu Nwosu" userId="bfe78da84aa7621c" providerId="LiveId" clId="{DD0BE122-434F-4F44-B129-B3DC6364D54C}" dt="2022-05-02T23:29:18.633" v="5796" actId="478"/>
          <ac:spMkLst>
            <pc:docMk/>
            <pc:sldMk cId="1379499361" sldId="1689"/>
            <ac:spMk id="8" creationId="{F23251F9-0840-6AE0-5AED-F9059054C62F}"/>
          </ac:spMkLst>
        </pc:spChg>
        <pc:picChg chg="add mod">
          <ac:chgData name="Kenechukwu Nwosu" userId="bfe78da84aa7621c" providerId="LiveId" clId="{DD0BE122-434F-4F44-B129-B3DC6364D54C}" dt="2022-05-02T23:29:28.049" v="5799" actId="1076"/>
          <ac:picMkLst>
            <pc:docMk/>
            <pc:sldMk cId="1379499361" sldId="1689"/>
            <ac:picMk id="5" creationId="{81809336-4EF7-DA56-84E9-04D054C2D357}"/>
          </ac:picMkLst>
        </pc:picChg>
        <pc:picChg chg="del">
          <ac:chgData name="Kenechukwu Nwosu" userId="bfe78da84aa7621c" providerId="LiveId" clId="{DD0BE122-434F-4F44-B129-B3DC6364D54C}" dt="2022-05-02T23:26:36.238" v="5786" actId="478"/>
          <ac:picMkLst>
            <pc:docMk/>
            <pc:sldMk cId="1379499361" sldId="1689"/>
            <ac:picMk id="7" creationId="{233DE636-6A3C-D05E-0BEB-72AF143A9CD5}"/>
          </ac:picMkLst>
        </pc:picChg>
      </pc:sldChg>
      <pc:sldChg chg="addSp delSp modSp del mod delAnim">
        <pc:chgData name="Kenechukwu Nwosu" userId="bfe78da84aa7621c" providerId="LiveId" clId="{DD0BE122-434F-4F44-B129-B3DC6364D54C}" dt="2022-05-03T09:07:04.819" v="16363" actId="2696"/>
        <pc:sldMkLst>
          <pc:docMk/>
          <pc:sldMk cId="3957899429" sldId="1690"/>
        </pc:sldMkLst>
        <pc:spChg chg="add mod">
          <ac:chgData name="Kenechukwu Nwosu" userId="bfe78da84aa7621c" providerId="LiveId" clId="{DD0BE122-434F-4F44-B129-B3DC6364D54C}" dt="2022-05-02T23:45:26.790" v="5841" actId="1076"/>
          <ac:spMkLst>
            <pc:docMk/>
            <pc:sldMk cId="3957899429" sldId="1690"/>
            <ac:spMk id="3" creationId="{63529472-001F-0854-D2CB-D7E386E37CC8}"/>
          </ac:spMkLst>
        </pc:spChg>
        <pc:spChg chg="del">
          <ac:chgData name="Kenechukwu Nwosu" userId="bfe78da84aa7621c" providerId="LiveId" clId="{DD0BE122-434F-4F44-B129-B3DC6364D54C}" dt="2022-05-02T23:45:19.317" v="5822" actId="478"/>
          <ac:spMkLst>
            <pc:docMk/>
            <pc:sldMk cId="3957899429" sldId="1690"/>
            <ac:spMk id="4" creationId="{D19E0F42-154A-0648-A86C-5916F5A6AE47}"/>
          </ac:spMkLst>
        </pc:spChg>
        <pc:spChg chg="del">
          <ac:chgData name="Kenechukwu Nwosu" userId="bfe78da84aa7621c" providerId="LiveId" clId="{DD0BE122-434F-4F44-B129-B3DC6364D54C}" dt="2022-05-02T23:45:19.317" v="5822" actId="478"/>
          <ac:spMkLst>
            <pc:docMk/>
            <pc:sldMk cId="3957899429" sldId="1690"/>
            <ac:spMk id="9" creationId="{C9CC3159-C6B0-C341-99E2-9E5AC8EB0DA3}"/>
          </ac:spMkLst>
        </pc:spChg>
        <pc:spChg chg="del">
          <ac:chgData name="Kenechukwu Nwosu" userId="bfe78da84aa7621c" providerId="LiveId" clId="{DD0BE122-434F-4F44-B129-B3DC6364D54C}" dt="2022-05-02T23:45:19.317" v="5822" actId="478"/>
          <ac:spMkLst>
            <pc:docMk/>
            <pc:sldMk cId="3957899429" sldId="1690"/>
            <ac:spMk id="12" creationId="{6721A4FC-9842-E144-934B-2FE0933E4223}"/>
          </ac:spMkLst>
        </pc:spChg>
        <pc:spChg chg="del">
          <ac:chgData name="Kenechukwu Nwosu" userId="bfe78da84aa7621c" providerId="LiveId" clId="{DD0BE122-434F-4F44-B129-B3DC6364D54C}" dt="2022-05-02T23:45:21.334" v="5823" actId="478"/>
          <ac:spMkLst>
            <pc:docMk/>
            <pc:sldMk cId="3957899429" sldId="1690"/>
            <ac:spMk id="13" creationId="{83C7BEDF-A631-7340-8060-F3E7810B8851}"/>
          </ac:spMkLst>
        </pc:spChg>
        <pc:spChg chg="del">
          <ac:chgData name="Kenechukwu Nwosu" userId="bfe78da84aa7621c" providerId="LiveId" clId="{DD0BE122-434F-4F44-B129-B3DC6364D54C}" dt="2022-05-02T23:45:19.317" v="5822" actId="478"/>
          <ac:spMkLst>
            <pc:docMk/>
            <pc:sldMk cId="3957899429" sldId="1690"/>
            <ac:spMk id="14" creationId="{D2615FC0-8F9E-3340-8EF1-EB730EF429F0}"/>
          </ac:spMkLst>
        </pc:spChg>
        <pc:spChg chg="del">
          <ac:chgData name="Kenechukwu Nwosu" userId="bfe78da84aa7621c" providerId="LiveId" clId="{DD0BE122-434F-4F44-B129-B3DC6364D54C}" dt="2022-05-02T23:45:19.317" v="5822" actId="478"/>
          <ac:spMkLst>
            <pc:docMk/>
            <pc:sldMk cId="3957899429" sldId="1690"/>
            <ac:spMk id="15" creationId="{B879E529-FE73-D94E-AC41-7CAB88344FA7}"/>
          </ac:spMkLst>
        </pc:spChg>
        <pc:picChg chg="del">
          <ac:chgData name="Kenechukwu Nwosu" userId="bfe78da84aa7621c" providerId="LiveId" clId="{DD0BE122-434F-4F44-B129-B3DC6364D54C}" dt="2022-05-02T23:45:19.317" v="5822" actId="478"/>
          <ac:picMkLst>
            <pc:docMk/>
            <pc:sldMk cId="3957899429" sldId="1690"/>
            <ac:picMk id="5" creationId="{73211ABB-7CDC-154A-AB40-A88AE7A13BA7}"/>
          </ac:picMkLst>
        </pc:picChg>
        <pc:picChg chg="del">
          <ac:chgData name="Kenechukwu Nwosu" userId="bfe78da84aa7621c" providerId="LiveId" clId="{DD0BE122-434F-4F44-B129-B3DC6364D54C}" dt="2022-05-02T23:45:19.317" v="5822" actId="478"/>
          <ac:picMkLst>
            <pc:docMk/>
            <pc:sldMk cId="3957899429" sldId="1690"/>
            <ac:picMk id="10" creationId="{09D1FC80-0907-BF41-BFDA-1328BBB84C9F}"/>
          </ac:picMkLst>
        </pc:picChg>
        <pc:picChg chg="del">
          <ac:chgData name="Kenechukwu Nwosu" userId="bfe78da84aa7621c" providerId="LiveId" clId="{DD0BE122-434F-4F44-B129-B3DC6364D54C}" dt="2022-05-02T23:45:19.317" v="5822" actId="478"/>
          <ac:picMkLst>
            <pc:docMk/>
            <pc:sldMk cId="3957899429" sldId="1690"/>
            <ac:picMk id="11" creationId="{11FA7202-35A1-D745-AED7-2F5314AD845A}"/>
          </ac:picMkLst>
        </pc:picChg>
      </pc:sldChg>
      <pc:sldChg chg="del">
        <pc:chgData name="Kenechukwu Nwosu" userId="bfe78da84aa7621c" providerId="LiveId" clId="{DD0BE122-434F-4F44-B129-B3DC6364D54C}" dt="2022-05-02T22:30:38.384" v="4437" actId="2696"/>
        <pc:sldMkLst>
          <pc:docMk/>
          <pc:sldMk cId="857005348" sldId="1691"/>
        </pc:sldMkLst>
      </pc:sldChg>
      <pc:sldChg chg="addSp delSp modSp mod">
        <pc:chgData name="Kenechukwu Nwosu" userId="bfe78da84aa7621c" providerId="LiveId" clId="{DD0BE122-434F-4F44-B129-B3DC6364D54C}" dt="2022-05-03T02:38:09.685" v="10775" actId="1076"/>
        <pc:sldMkLst>
          <pc:docMk/>
          <pc:sldMk cId="3774867590" sldId="1692"/>
        </pc:sldMkLst>
        <pc:spChg chg="mod">
          <ac:chgData name="Kenechukwu Nwosu" userId="bfe78da84aa7621c" providerId="LiveId" clId="{DD0BE122-434F-4F44-B129-B3DC6364D54C}" dt="2022-05-02T22:15:10.269" v="4346" actId="207"/>
          <ac:spMkLst>
            <pc:docMk/>
            <pc:sldMk cId="3774867590" sldId="1692"/>
            <ac:spMk id="2" creationId="{2BD18D09-4907-114D-4D51-00E31E73D2CA}"/>
          </ac:spMkLst>
        </pc:spChg>
        <pc:spChg chg="mod">
          <ac:chgData name="Kenechukwu Nwosu" userId="bfe78da84aa7621c" providerId="LiveId" clId="{DD0BE122-434F-4F44-B129-B3DC6364D54C}" dt="2022-05-02T22:14:56.602" v="4345" actId="403"/>
          <ac:spMkLst>
            <pc:docMk/>
            <pc:sldMk cId="3774867590" sldId="1692"/>
            <ac:spMk id="3" creationId="{ADF8D8DB-A4BD-1C2D-37FA-29EB16337414}"/>
          </ac:spMkLst>
        </pc:spChg>
        <pc:picChg chg="del">
          <ac:chgData name="Kenechukwu Nwosu" userId="bfe78da84aa7621c" providerId="LiveId" clId="{DD0BE122-434F-4F44-B129-B3DC6364D54C}" dt="2022-05-02T22:12:37.479" v="4306" actId="478"/>
          <ac:picMkLst>
            <pc:docMk/>
            <pc:sldMk cId="3774867590" sldId="1692"/>
            <ac:picMk id="4" creationId="{CA3168A7-46E1-0195-A80F-6FA9B1E6E90C}"/>
          </ac:picMkLst>
        </pc:picChg>
        <pc:picChg chg="add del mod">
          <ac:chgData name="Kenechukwu Nwosu" userId="bfe78da84aa7621c" providerId="LiveId" clId="{DD0BE122-434F-4F44-B129-B3DC6364D54C}" dt="2022-05-02T22:14:44.800" v="4339" actId="21"/>
          <ac:picMkLst>
            <pc:docMk/>
            <pc:sldMk cId="3774867590" sldId="1692"/>
            <ac:picMk id="6" creationId="{B0F74285-869B-2496-1747-80F397E87656}"/>
          </ac:picMkLst>
        </pc:picChg>
        <pc:picChg chg="add mod">
          <ac:chgData name="Kenechukwu Nwosu" userId="bfe78da84aa7621c" providerId="LiveId" clId="{DD0BE122-434F-4F44-B129-B3DC6364D54C}" dt="2022-05-03T02:37:38.436" v="10772" actId="1076"/>
          <ac:picMkLst>
            <pc:docMk/>
            <pc:sldMk cId="3774867590" sldId="1692"/>
            <ac:picMk id="7" creationId="{A3AA9721-1564-9AAC-FB6E-D6A093B0F515}"/>
          </ac:picMkLst>
        </pc:picChg>
        <pc:picChg chg="add mod">
          <ac:chgData name="Kenechukwu Nwosu" userId="bfe78da84aa7621c" providerId="LiveId" clId="{DD0BE122-434F-4F44-B129-B3DC6364D54C}" dt="2022-05-03T02:38:09.685" v="10775" actId="1076"/>
          <ac:picMkLst>
            <pc:docMk/>
            <pc:sldMk cId="3774867590" sldId="1692"/>
            <ac:picMk id="9" creationId="{9521E1EA-9FE4-643E-A696-004308965798}"/>
          </ac:picMkLst>
        </pc:picChg>
        <pc:cxnChg chg="mod">
          <ac:chgData name="Kenechukwu Nwosu" userId="bfe78da84aa7621c" providerId="LiveId" clId="{DD0BE122-434F-4F44-B129-B3DC6364D54C}" dt="2022-05-02T22:14:49.315" v="4340" actId="1076"/>
          <ac:cxnSpMkLst>
            <pc:docMk/>
            <pc:sldMk cId="3774867590" sldId="1692"/>
            <ac:cxnSpMk id="5" creationId="{84707066-4F13-CBE8-0555-99DA0D3A4B18}"/>
          </ac:cxnSpMkLst>
        </pc:cxnChg>
      </pc:sldChg>
      <pc:sldChg chg="modSp del mod">
        <pc:chgData name="Kenechukwu Nwosu" userId="bfe78da84aa7621c" providerId="LiveId" clId="{DD0BE122-434F-4F44-B129-B3DC6364D54C}" dt="2022-05-02T19:57:10.290" v="384" actId="2696"/>
        <pc:sldMkLst>
          <pc:docMk/>
          <pc:sldMk cId="3532829954" sldId="1693"/>
        </pc:sldMkLst>
        <pc:spChg chg="mod">
          <ac:chgData name="Kenechukwu Nwosu" userId="bfe78da84aa7621c" providerId="LiveId" clId="{DD0BE122-434F-4F44-B129-B3DC6364D54C}" dt="2022-05-02T19:44:13.999" v="53" actId="27636"/>
          <ac:spMkLst>
            <pc:docMk/>
            <pc:sldMk cId="3532829954" sldId="1693"/>
            <ac:spMk id="3" creationId="{D87D09E8-F2C1-2759-D64A-A2BD0B8C84D8}"/>
          </ac:spMkLst>
        </pc:spChg>
      </pc:sldChg>
      <pc:sldChg chg="addSp delSp modSp del mod ord modAnim">
        <pc:chgData name="Kenechukwu Nwosu" userId="bfe78da84aa7621c" providerId="LiveId" clId="{DD0BE122-434F-4F44-B129-B3DC6364D54C}" dt="2022-05-03T09:07:14.832" v="16364" actId="2696"/>
        <pc:sldMkLst>
          <pc:docMk/>
          <pc:sldMk cId="231027081" sldId="1694"/>
        </pc:sldMkLst>
        <pc:spChg chg="mod">
          <ac:chgData name="Kenechukwu Nwosu" userId="bfe78da84aa7621c" providerId="LiveId" clId="{DD0BE122-434F-4F44-B129-B3DC6364D54C}" dt="2022-05-03T03:55:18.276" v="13733" actId="12"/>
          <ac:spMkLst>
            <pc:docMk/>
            <pc:sldMk cId="231027081" sldId="1694"/>
            <ac:spMk id="3" creationId="{548FC8EE-EDCC-4A68-BEB2-85D0FE5061A9}"/>
          </ac:spMkLst>
        </pc:spChg>
        <pc:picChg chg="add del mod">
          <ac:chgData name="Kenechukwu Nwosu" userId="bfe78da84aa7621c" providerId="LiveId" clId="{DD0BE122-434F-4F44-B129-B3DC6364D54C}" dt="2022-05-03T02:57:59.402" v="11536" actId="478"/>
          <ac:picMkLst>
            <pc:docMk/>
            <pc:sldMk cId="231027081" sldId="1694"/>
            <ac:picMk id="4" creationId="{C9838A2A-2486-9D48-5A1B-A3FA04F1080A}"/>
          </ac:picMkLst>
        </pc:picChg>
        <pc:picChg chg="add mod modCrop">
          <ac:chgData name="Kenechukwu Nwosu" userId="bfe78da84aa7621c" providerId="LiveId" clId="{DD0BE122-434F-4F44-B129-B3DC6364D54C}" dt="2022-05-03T02:59:57.435" v="11570" actId="29295"/>
          <ac:picMkLst>
            <pc:docMk/>
            <pc:sldMk cId="231027081" sldId="1694"/>
            <ac:picMk id="6" creationId="{1CF0B625-BFCB-6B6F-B431-E39B31FB0922}"/>
          </ac:picMkLst>
        </pc:picChg>
      </pc:sldChg>
      <pc:sldChg chg="addSp delSp modSp mod delAnim modAnim modNotesTx">
        <pc:chgData name="Kenechukwu Nwosu" userId="bfe78da84aa7621c" providerId="LiveId" clId="{DD0BE122-434F-4F44-B129-B3DC6364D54C}" dt="2022-05-03T07:43:00.187" v="16125" actId="20577"/>
        <pc:sldMkLst>
          <pc:docMk/>
          <pc:sldMk cId="1203055794" sldId="1695"/>
        </pc:sldMkLst>
        <pc:spChg chg="add mod">
          <ac:chgData name="Kenechukwu Nwosu" userId="bfe78da84aa7621c" providerId="LiveId" clId="{DD0BE122-434F-4F44-B129-B3DC6364D54C}" dt="2022-05-03T07:43:00.187" v="16125" actId="20577"/>
          <ac:spMkLst>
            <pc:docMk/>
            <pc:sldMk cId="1203055794" sldId="1695"/>
            <ac:spMk id="2" creationId="{FCB94195-2290-758C-7D41-D9B7F66DFEE3}"/>
          </ac:spMkLst>
        </pc:spChg>
        <pc:spChg chg="mod">
          <ac:chgData name="Kenechukwu Nwosu" userId="bfe78da84aa7621c" providerId="LiveId" clId="{DD0BE122-434F-4F44-B129-B3DC6364D54C}" dt="2022-05-03T03:22:57.930" v="12240" actId="20577"/>
          <ac:spMkLst>
            <pc:docMk/>
            <pc:sldMk cId="1203055794" sldId="1695"/>
            <ac:spMk id="3" creationId="{2E0F6F8E-9BB7-3032-A68B-91834FD55DE0}"/>
          </ac:spMkLst>
        </pc:spChg>
        <pc:spChg chg="mod">
          <ac:chgData name="Kenechukwu Nwosu" userId="bfe78da84aa7621c" providerId="LiveId" clId="{DD0BE122-434F-4F44-B129-B3DC6364D54C}" dt="2022-05-02T22:35:19.249" v="4674" actId="207"/>
          <ac:spMkLst>
            <pc:docMk/>
            <pc:sldMk cId="1203055794" sldId="1695"/>
            <ac:spMk id="91" creationId="{0DA52870-C960-E983-CB53-A1618D5741F2}"/>
          </ac:spMkLst>
        </pc:spChg>
        <pc:spChg chg="mod">
          <ac:chgData name="Kenechukwu Nwosu" userId="bfe78da84aa7621c" providerId="LiveId" clId="{DD0BE122-434F-4F44-B129-B3DC6364D54C}" dt="2022-05-02T22:35:19.249" v="4674" actId="207"/>
          <ac:spMkLst>
            <pc:docMk/>
            <pc:sldMk cId="1203055794" sldId="1695"/>
            <ac:spMk id="94" creationId="{A4681AF8-4C9C-83D4-FAE6-5DD40AE9513B}"/>
          </ac:spMkLst>
        </pc:spChg>
        <pc:spChg chg="mod">
          <ac:chgData name="Kenechukwu Nwosu" userId="bfe78da84aa7621c" providerId="LiveId" clId="{DD0BE122-434F-4F44-B129-B3DC6364D54C}" dt="2022-05-02T22:35:19.249" v="4674" actId="207"/>
          <ac:spMkLst>
            <pc:docMk/>
            <pc:sldMk cId="1203055794" sldId="1695"/>
            <ac:spMk id="97" creationId="{04B7988C-65E0-579F-A3D6-B95BE992AE28}"/>
          </ac:spMkLst>
        </pc:spChg>
        <pc:spChg chg="mod">
          <ac:chgData name="Kenechukwu Nwosu" userId="bfe78da84aa7621c" providerId="LiveId" clId="{DD0BE122-434F-4F44-B129-B3DC6364D54C}" dt="2022-05-02T22:35:19.249" v="4674" actId="207"/>
          <ac:spMkLst>
            <pc:docMk/>
            <pc:sldMk cId="1203055794" sldId="1695"/>
            <ac:spMk id="100" creationId="{CB98F24F-6E85-3904-21A4-07F8A249E555}"/>
          </ac:spMkLst>
        </pc:spChg>
        <pc:spChg chg="mod">
          <ac:chgData name="Kenechukwu Nwosu" userId="bfe78da84aa7621c" providerId="LiveId" clId="{DD0BE122-434F-4F44-B129-B3DC6364D54C}" dt="2022-05-02T22:35:19.249" v="4674" actId="207"/>
          <ac:spMkLst>
            <pc:docMk/>
            <pc:sldMk cId="1203055794" sldId="1695"/>
            <ac:spMk id="103" creationId="{229F3280-CBCB-361D-CFC8-3BC4DAE50C11}"/>
          </ac:spMkLst>
        </pc:spChg>
        <pc:spChg chg="mod">
          <ac:chgData name="Kenechukwu Nwosu" userId="bfe78da84aa7621c" providerId="LiveId" clId="{DD0BE122-434F-4F44-B129-B3DC6364D54C}" dt="2022-05-02T22:35:19.249" v="4674" actId="207"/>
          <ac:spMkLst>
            <pc:docMk/>
            <pc:sldMk cId="1203055794" sldId="1695"/>
            <ac:spMk id="106" creationId="{35C4CCFF-AA8F-7419-34AB-8B8648461521}"/>
          </ac:spMkLst>
        </pc:spChg>
        <pc:spChg chg="mod">
          <ac:chgData name="Kenechukwu Nwosu" userId="bfe78da84aa7621c" providerId="LiveId" clId="{DD0BE122-434F-4F44-B129-B3DC6364D54C}" dt="2022-05-02T22:35:19.249" v="4674" actId="207"/>
          <ac:spMkLst>
            <pc:docMk/>
            <pc:sldMk cId="1203055794" sldId="1695"/>
            <ac:spMk id="109" creationId="{59A1771B-68C3-C4E4-0A18-108263779C5B}"/>
          </ac:spMkLst>
        </pc:spChg>
        <pc:spChg chg="mod">
          <ac:chgData name="Kenechukwu Nwosu" userId="bfe78da84aa7621c" providerId="LiveId" clId="{DD0BE122-434F-4F44-B129-B3DC6364D54C}" dt="2022-05-02T22:35:19.249" v="4674" actId="207"/>
          <ac:spMkLst>
            <pc:docMk/>
            <pc:sldMk cId="1203055794" sldId="1695"/>
            <ac:spMk id="112" creationId="{4EE62069-75F5-AB7E-BE10-B8281E78D0B8}"/>
          </ac:spMkLst>
        </pc:spChg>
        <pc:spChg chg="mod">
          <ac:chgData name="Kenechukwu Nwosu" userId="bfe78da84aa7621c" providerId="LiveId" clId="{DD0BE122-434F-4F44-B129-B3DC6364D54C}" dt="2022-05-02T22:35:19.249" v="4674" actId="207"/>
          <ac:spMkLst>
            <pc:docMk/>
            <pc:sldMk cId="1203055794" sldId="1695"/>
            <ac:spMk id="115" creationId="{66F0C73A-9978-B243-3FDB-9AF7C9AA1683}"/>
          </ac:spMkLst>
        </pc:spChg>
        <pc:spChg chg="mod">
          <ac:chgData name="Kenechukwu Nwosu" userId="bfe78da84aa7621c" providerId="LiveId" clId="{DD0BE122-434F-4F44-B129-B3DC6364D54C}" dt="2022-05-02T22:35:19.249" v="4674" actId="207"/>
          <ac:spMkLst>
            <pc:docMk/>
            <pc:sldMk cId="1203055794" sldId="1695"/>
            <ac:spMk id="118" creationId="{BF51A2AD-A182-D5E7-7BE3-1A7376B1A06D}"/>
          </ac:spMkLst>
        </pc:spChg>
        <pc:spChg chg="mod">
          <ac:chgData name="Kenechukwu Nwosu" userId="bfe78da84aa7621c" providerId="LiveId" clId="{DD0BE122-434F-4F44-B129-B3DC6364D54C}" dt="2022-05-02T22:35:19.249" v="4674" actId="207"/>
          <ac:spMkLst>
            <pc:docMk/>
            <pc:sldMk cId="1203055794" sldId="1695"/>
            <ac:spMk id="121" creationId="{D8371287-CF66-D941-ACA8-5AA513204BCD}"/>
          </ac:spMkLst>
        </pc:spChg>
        <pc:spChg chg="mod">
          <ac:chgData name="Kenechukwu Nwosu" userId="bfe78da84aa7621c" providerId="LiveId" clId="{DD0BE122-434F-4F44-B129-B3DC6364D54C}" dt="2022-05-02T22:35:19.249" v="4674" actId="207"/>
          <ac:spMkLst>
            <pc:docMk/>
            <pc:sldMk cId="1203055794" sldId="1695"/>
            <ac:spMk id="124" creationId="{C6769DED-DC56-6181-30D1-7D1AFA077837}"/>
          </ac:spMkLst>
        </pc:spChg>
        <pc:spChg chg="mod">
          <ac:chgData name="Kenechukwu Nwosu" userId="bfe78da84aa7621c" providerId="LiveId" clId="{DD0BE122-434F-4F44-B129-B3DC6364D54C}" dt="2022-05-02T22:37:55.725" v="4698" actId="20577"/>
          <ac:spMkLst>
            <pc:docMk/>
            <pc:sldMk cId="1203055794" sldId="1695"/>
            <ac:spMk id="130" creationId="{EBDFBF8F-D9AD-C3ED-0E8D-7393DDC0857B}"/>
          </ac:spMkLst>
        </pc:spChg>
        <pc:spChg chg="mod">
          <ac:chgData name="Kenechukwu Nwosu" userId="bfe78da84aa7621c" providerId="LiveId" clId="{DD0BE122-434F-4F44-B129-B3DC6364D54C}" dt="2022-05-02T22:34:55.683" v="4645" actId="20577"/>
          <ac:spMkLst>
            <pc:docMk/>
            <pc:sldMk cId="1203055794" sldId="1695"/>
            <ac:spMk id="131" creationId="{40330A8D-3D1E-9FA3-5B95-D8F36ED50A28}"/>
          </ac:spMkLst>
        </pc:spChg>
        <pc:spChg chg="del mod">
          <ac:chgData name="Kenechukwu Nwosu" userId="bfe78da84aa7621c" providerId="LiveId" clId="{DD0BE122-434F-4F44-B129-B3DC6364D54C}" dt="2022-05-02T22:32:20.942" v="4497" actId="478"/>
          <ac:spMkLst>
            <pc:docMk/>
            <pc:sldMk cId="1203055794" sldId="1695"/>
            <ac:spMk id="132" creationId="{637EBE10-8EDD-AE5E-B16F-3E345F3C5790}"/>
          </ac:spMkLst>
        </pc:spChg>
        <pc:spChg chg="del">
          <ac:chgData name="Kenechukwu Nwosu" userId="bfe78da84aa7621c" providerId="LiveId" clId="{DD0BE122-434F-4F44-B129-B3DC6364D54C}" dt="2022-05-02T22:28:07.362" v="4421" actId="478"/>
          <ac:spMkLst>
            <pc:docMk/>
            <pc:sldMk cId="1203055794" sldId="1695"/>
            <ac:spMk id="133" creationId="{EDD72304-53D7-6DC9-C96E-6CDD509DCE66}"/>
          </ac:spMkLst>
        </pc:spChg>
        <pc:grpChg chg="add">
          <ac:chgData name="Kenechukwu Nwosu" userId="bfe78da84aa7621c" providerId="LiveId" clId="{DD0BE122-434F-4F44-B129-B3DC6364D54C}" dt="2022-05-03T03:28:35.410" v="12562" actId="164"/>
          <ac:grpSpMkLst>
            <pc:docMk/>
            <pc:sldMk cId="1203055794" sldId="1695"/>
            <ac:grpSpMk id="6" creationId="{3817E5D9-9744-A782-6FEF-AE53485805CE}"/>
          </ac:grpSpMkLst>
        </pc:grpChg>
        <pc:grpChg chg="add">
          <ac:chgData name="Kenechukwu Nwosu" userId="bfe78da84aa7621c" providerId="LiveId" clId="{DD0BE122-434F-4F44-B129-B3DC6364D54C}" dt="2022-05-03T03:28:49.846" v="12564" actId="164"/>
          <ac:grpSpMkLst>
            <pc:docMk/>
            <pc:sldMk cId="1203055794" sldId="1695"/>
            <ac:grpSpMk id="7" creationId="{5B9637B0-E16D-249F-3E33-DD392A876D9D}"/>
          </ac:grpSpMkLst>
        </pc:grpChg>
        <pc:grpChg chg="mod">
          <ac:chgData name="Kenechukwu Nwosu" userId="bfe78da84aa7621c" providerId="LiveId" clId="{DD0BE122-434F-4F44-B129-B3DC6364D54C}" dt="2022-05-02T22:35:19.249" v="4674" actId="207"/>
          <ac:grpSpMkLst>
            <pc:docMk/>
            <pc:sldMk cId="1203055794" sldId="1695"/>
            <ac:grpSpMk id="90" creationId="{7B276A08-F284-8859-8ABA-A4E88D0B47E3}"/>
          </ac:grpSpMkLst>
        </pc:grpChg>
        <pc:grpChg chg="mod">
          <ac:chgData name="Kenechukwu Nwosu" userId="bfe78da84aa7621c" providerId="LiveId" clId="{DD0BE122-434F-4F44-B129-B3DC6364D54C}" dt="2022-05-02T22:35:19.249" v="4674" actId="207"/>
          <ac:grpSpMkLst>
            <pc:docMk/>
            <pc:sldMk cId="1203055794" sldId="1695"/>
            <ac:grpSpMk id="93" creationId="{65B82FAE-1092-34AC-C6DC-2A4A87E890D8}"/>
          </ac:grpSpMkLst>
        </pc:grpChg>
        <pc:grpChg chg="mod">
          <ac:chgData name="Kenechukwu Nwosu" userId="bfe78da84aa7621c" providerId="LiveId" clId="{DD0BE122-434F-4F44-B129-B3DC6364D54C}" dt="2022-05-02T22:35:19.249" v="4674" actId="207"/>
          <ac:grpSpMkLst>
            <pc:docMk/>
            <pc:sldMk cId="1203055794" sldId="1695"/>
            <ac:grpSpMk id="96" creationId="{8294677C-E6D7-C168-5F4C-910F78144E53}"/>
          </ac:grpSpMkLst>
        </pc:grpChg>
        <pc:grpChg chg="mod">
          <ac:chgData name="Kenechukwu Nwosu" userId="bfe78da84aa7621c" providerId="LiveId" clId="{DD0BE122-434F-4F44-B129-B3DC6364D54C}" dt="2022-05-02T22:35:19.249" v="4674" actId="207"/>
          <ac:grpSpMkLst>
            <pc:docMk/>
            <pc:sldMk cId="1203055794" sldId="1695"/>
            <ac:grpSpMk id="99" creationId="{CF7DE9A6-E75C-E8AB-F0A3-52CC11608CEF}"/>
          </ac:grpSpMkLst>
        </pc:grpChg>
        <pc:grpChg chg="mod">
          <ac:chgData name="Kenechukwu Nwosu" userId="bfe78da84aa7621c" providerId="LiveId" clId="{DD0BE122-434F-4F44-B129-B3DC6364D54C}" dt="2022-05-02T22:35:19.249" v="4674" actId="207"/>
          <ac:grpSpMkLst>
            <pc:docMk/>
            <pc:sldMk cId="1203055794" sldId="1695"/>
            <ac:grpSpMk id="102" creationId="{3661DED6-4D50-ED06-40E6-AB2E4B8323EB}"/>
          </ac:grpSpMkLst>
        </pc:grpChg>
        <pc:grpChg chg="mod">
          <ac:chgData name="Kenechukwu Nwosu" userId="bfe78da84aa7621c" providerId="LiveId" clId="{DD0BE122-434F-4F44-B129-B3DC6364D54C}" dt="2022-05-02T22:35:19.249" v="4674" actId="207"/>
          <ac:grpSpMkLst>
            <pc:docMk/>
            <pc:sldMk cId="1203055794" sldId="1695"/>
            <ac:grpSpMk id="105" creationId="{30E33625-3AE1-4C4C-73CD-E2F69B38FE9A}"/>
          </ac:grpSpMkLst>
        </pc:grpChg>
        <pc:grpChg chg="mod">
          <ac:chgData name="Kenechukwu Nwosu" userId="bfe78da84aa7621c" providerId="LiveId" clId="{DD0BE122-434F-4F44-B129-B3DC6364D54C}" dt="2022-05-02T22:35:19.249" v="4674" actId="207"/>
          <ac:grpSpMkLst>
            <pc:docMk/>
            <pc:sldMk cId="1203055794" sldId="1695"/>
            <ac:grpSpMk id="108" creationId="{963AF047-81A2-B61E-1EB8-480482A7F616}"/>
          </ac:grpSpMkLst>
        </pc:grpChg>
        <pc:grpChg chg="mod">
          <ac:chgData name="Kenechukwu Nwosu" userId="bfe78da84aa7621c" providerId="LiveId" clId="{DD0BE122-434F-4F44-B129-B3DC6364D54C}" dt="2022-05-02T22:35:19.249" v="4674" actId="207"/>
          <ac:grpSpMkLst>
            <pc:docMk/>
            <pc:sldMk cId="1203055794" sldId="1695"/>
            <ac:grpSpMk id="111" creationId="{2832770E-FE55-D063-CED3-75BFDA245D3F}"/>
          </ac:grpSpMkLst>
        </pc:grpChg>
        <pc:grpChg chg="mod">
          <ac:chgData name="Kenechukwu Nwosu" userId="bfe78da84aa7621c" providerId="LiveId" clId="{DD0BE122-434F-4F44-B129-B3DC6364D54C}" dt="2022-05-02T22:35:19.249" v="4674" actId="207"/>
          <ac:grpSpMkLst>
            <pc:docMk/>
            <pc:sldMk cId="1203055794" sldId="1695"/>
            <ac:grpSpMk id="114" creationId="{35A5D370-3AFD-5C9C-C44A-761E70B1981E}"/>
          </ac:grpSpMkLst>
        </pc:grpChg>
        <pc:grpChg chg="mod">
          <ac:chgData name="Kenechukwu Nwosu" userId="bfe78da84aa7621c" providerId="LiveId" clId="{DD0BE122-434F-4F44-B129-B3DC6364D54C}" dt="2022-05-02T22:35:19.249" v="4674" actId="207"/>
          <ac:grpSpMkLst>
            <pc:docMk/>
            <pc:sldMk cId="1203055794" sldId="1695"/>
            <ac:grpSpMk id="117" creationId="{76AADC7E-688E-1FD6-361E-5890AEC7BDE6}"/>
          </ac:grpSpMkLst>
        </pc:grpChg>
        <pc:grpChg chg="mod">
          <ac:chgData name="Kenechukwu Nwosu" userId="bfe78da84aa7621c" providerId="LiveId" clId="{DD0BE122-434F-4F44-B129-B3DC6364D54C}" dt="2022-05-02T22:35:19.249" v="4674" actId="207"/>
          <ac:grpSpMkLst>
            <pc:docMk/>
            <pc:sldMk cId="1203055794" sldId="1695"/>
            <ac:grpSpMk id="120" creationId="{792D9A5C-E057-E74D-B716-309899F5F0DB}"/>
          </ac:grpSpMkLst>
        </pc:grpChg>
        <pc:grpChg chg="mod">
          <ac:chgData name="Kenechukwu Nwosu" userId="bfe78da84aa7621c" providerId="LiveId" clId="{DD0BE122-434F-4F44-B129-B3DC6364D54C}" dt="2022-05-02T22:35:19.249" v="4674" actId="207"/>
          <ac:grpSpMkLst>
            <pc:docMk/>
            <pc:sldMk cId="1203055794" sldId="1695"/>
            <ac:grpSpMk id="123" creationId="{4D032494-2B2D-DC3D-F839-2CE9AC20888A}"/>
          </ac:grpSpMkLst>
        </pc:grpChg>
        <pc:picChg chg="add mod">
          <ac:chgData name="Kenechukwu Nwosu" userId="bfe78da84aa7621c" providerId="LiveId" clId="{DD0BE122-434F-4F44-B129-B3DC6364D54C}" dt="2022-05-03T00:46:43.729" v="7273" actId="1076"/>
          <ac:picMkLst>
            <pc:docMk/>
            <pc:sldMk cId="1203055794" sldId="1695"/>
            <ac:picMk id="5" creationId="{03AE7A3A-7726-F85C-13A9-E5D8932C213B}"/>
          </ac:picMkLst>
        </pc:picChg>
        <pc:picChg chg="add del mod">
          <ac:chgData name="Kenechukwu Nwosu" userId="bfe78da84aa7621c" providerId="LiveId" clId="{DD0BE122-434F-4F44-B129-B3DC6364D54C}" dt="2022-05-03T00:44:33.636" v="7266"/>
          <ac:picMkLst>
            <pc:docMk/>
            <pc:sldMk cId="1203055794" sldId="1695"/>
            <ac:picMk id="49" creationId="{21E56387-7861-1569-B0A3-E91B38CD61A3}"/>
          </ac:picMkLst>
        </pc:picChg>
        <pc:picChg chg="mod">
          <ac:chgData name="Kenechukwu Nwosu" userId="bfe78da84aa7621c" providerId="LiveId" clId="{DD0BE122-434F-4F44-B129-B3DC6364D54C}" dt="2022-05-02T22:35:19.249" v="4674" actId="207"/>
          <ac:picMkLst>
            <pc:docMk/>
            <pc:sldMk cId="1203055794" sldId="1695"/>
            <ac:picMk id="92" creationId="{D2492D71-DD45-4491-E8F0-C0F6FE3D7D87}"/>
          </ac:picMkLst>
        </pc:picChg>
        <pc:picChg chg="mod">
          <ac:chgData name="Kenechukwu Nwosu" userId="bfe78da84aa7621c" providerId="LiveId" clId="{DD0BE122-434F-4F44-B129-B3DC6364D54C}" dt="2022-05-02T22:35:19.249" v="4674" actId="207"/>
          <ac:picMkLst>
            <pc:docMk/>
            <pc:sldMk cId="1203055794" sldId="1695"/>
            <ac:picMk id="95" creationId="{153E7FAA-0706-40A9-4349-D1B01D5D2378}"/>
          </ac:picMkLst>
        </pc:picChg>
        <pc:picChg chg="mod">
          <ac:chgData name="Kenechukwu Nwosu" userId="bfe78da84aa7621c" providerId="LiveId" clId="{DD0BE122-434F-4F44-B129-B3DC6364D54C}" dt="2022-05-02T22:35:19.249" v="4674" actId="207"/>
          <ac:picMkLst>
            <pc:docMk/>
            <pc:sldMk cId="1203055794" sldId="1695"/>
            <ac:picMk id="98" creationId="{B9ECE1FE-9E62-55CA-6F89-20741DF415A2}"/>
          </ac:picMkLst>
        </pc:picChg>
        <pc:picChg chg="mod">
          <ac:chgData name="Kenechukwu Nwosu" userId="bfe78da84aa7621c" providerId="LiveId" clId="{DD0BE122-434F-4F44-B129-B3DC6364D54C}" dt="2022-05-02T22:35:19.249" v="4674" actId="207"/>
          <ac:picMkLst>
            <pc:docMk/>
            <pc:sldMk cId="1203055794" sldId="1695"/>
            <ac:picMk id="101" creationId="{205EDAA8-0A05-0C3F-2C1F-93A624BF0041}"/>
          </ac:picMkLst>
        </pc:picChg>
        <pc:picChg chg="mod">
          <ac:chgData name="Kenechukwu Nwosu" userId="bfe78da84aa7621c" providerId="LiveId" clId="{DD0BE122-434F-4F44-B129-B3DC6364D54C}" dt="2022-05-02T22:35:19.249" v="4674" actId="207"/>
          <ac:picMkLst>
            <pc:docMk/>
            <pc:sldMk cId="1203055794" sldId="1695"/>
            <ac:picMk id="104" creationId="{1473E241-142B-289E-D53A-23215A64E673}"/>
          </ac:picMkLst>
        </pc:picChg>
        <pc:picChg chg="mod">
          <ac:chgData name="Kenechukwu Nwosu" userId="bfe78da84aa7621c" providerId="LiveId" clId="{DD0BE122-434F-4F44-B129-B3DC6364D54C}" dt="2022-05-02T22:35:19.249" v="4674" actId="207"/>
          <ac:picMkLst>
            <pc:docMk/>
            <pc:sldMk cId="1203055794" sldId="1695"/>
            <ac:picMk id="107" creationId="{83A2E71C-AB79-F326-BDAE-B7A7EA64E75E}"/>
          </ac:picMkLst>
        </pc:picChg>
        <pc:picChg chg="mod">
          <ac:chgData name="Kenechukwu Nwosu" userId="bfe78da84aa7621c" providerId="LiveId" clId="{DD0BE122-434F-4F44-B129-B3DC6364D54C}" dt="2022-05-02T22:35:19.249" v="4674" actId="207"/>
          <ac:picMkLst>
            <pc:docMk/>
            <pc:sldMk cId="1203055794" sldId="1695"/>
            <ac:picMk id="110" creationId="{224CB5B6-DFFA-09C1-E1FE-5A0D13909963}"/>
          </ac:picMkLst>
        </pc:picChg>
        <pc:picChg chg="mod">
          <ac:chgData name="Kenechukwu Nwosu" userId="bfe78da84aa7621c" providerId="LiveId" clId="{DD0BE122-434F-4F44-B129-B3DC6364D54C}" dt="2022-05-02T22:35:19.249" v="4674" actId="207"/>
          <ac:picMkLst>
            <pc:docMk/>
            <pc:sldMk cId="1203055794" sldId="1695"/>
            <ac:picMk id="113" creationId="{11138033-4CF3-C8DB-F672-F604F7C0712D}"/>
          </ac:picMkLst>
        </pc:picChg>
        <pc:picChg chg="mod">
          <ac:chgData name="Kenechukwu Nwosu" userId="bfe78da84aa7621c" providerId="LiveId" clId="{DD0BE122-434F-4F44-B129-B3DC6364D54C}" dt="2022-05-02T22:35:19.249" v="4674" actId="207"/>
          <ac:picMkLst>
            <pc:docMk/>
            <pc:sldMk cId="1203055794" sldId="1695"/>
            <ac:picMk id="116" creationId="{C7931B27-19B1-BD72-1C51-020070B8368A}"/>
          </ac:picMkLst>
        </pc:picChg>
        <pc:picChg chg="mod">
          <ac:chgData name="Kenechukwu Nwosu" userId="bfe78da84aa7621c" providerId="LiveId" clId="{DD0BE122-434F-4F44-B129-B3DC6364D54C}" dt="2022-05-02T22:35:19.249" v="4674" actId="207"/>
          <ac:picMkLst>
            <pc:docMk/>
            <pc:sldMk cId="1203055794" sldId="1695"/>
            <ac:picMk id="119" creationId="{6FD54110-5613-F22D-2C6D-50B7BD5187B9}"/>
          </ac:picMkLst>
        </pc:picChg>
        <pc:picChg chg="mod">
          <ac:chgData name="Kenechukwu Nwosu" userId="bfe78da84aa7621c" providerId="LiveId" clId="{DD0BE122-434F-4F44-B129-B3DC6364D54C}" dt="2022-05-02T22:35:19.249" v="4674" actId="207"/>
          <ac:picMkLst>
            <pc:docMk/>
            <pc:sldMk cId="1203055794" sldId="1695"/>
            <ac:picMk id="122" creationId="{76EF8DBC-DB21-C4C8-89B3-F1D18D1DDCB2}"/>
          </ac:picMkLst>
        </pc:picChg>
        <pc:picChg chg="mod">
          <ac:chgData name="Kenechukwu Nwosu" userId="bfe78da84aa7621c" providerId="LiveId" clId="{DD0BE122-434F-4F44-B129-B3DC6364D54C}" dt="2022-05-02T22:35:19.249" v="4674" actId="207"/>
          <ac:picMkLst>
            <pc:docMk/>
            <pc:sldMk cId="1203055794" sldId="1695"/>
            <ac:picMk id="125" creationId="{BDE02981-229F-6871-FC16-A53179E347AC}"/>
          </ac:picMkLst>
        </pc:picChg>
        <pc:picChg chg="add del">
          <ac:chgData name="Kenechukwu Nwosu" userId="bfe78da84aa7621c" providerId="LiveId" clId="{DD0BE122-434F-4F44-B129-B3DC6364D54C}" dt="2022-05-03T00:46:35.245" v="7268" actId="478"/>
          <ac:picMkLst>
            <pc:docMk/>
            <pc:sldMk cId="1203055794" sldId="1695"/>
            <ac:picMk id="126" creationId="{2DD17E96-DD9B-5A94-2724-DF73066BFF62}"/>
          </ac:picMkLst>
        </pc:picChg>
        <pc:cxnChg chg="add mod">
          <ac:chgData name="Kenechukwu Nwosu" userId="bfe78da84aa7621c" providerId="LiveId" clId="{DD0BE122-434F-4F44-B129-B3DC6364D54C}" dt="2022-05-02T22:33:48.827" v="4605"/>
          <ac:cxnSpMkLst>
            <pc:docMk/>
            <pc:sldMk cId="1203055794" sldId="1695"/>
            <ac:cxnSpMk id="48" creationId="{CCEAE2A1-3810-A09D-85AF-8056D251FCDC}"/>
          </ac:cxnSpMkLst>
        </pc:cxnChg>
      </pc:sldChg>
      <pc:sldChg chg="del">
        <pc:chgData name="Kenechukwu Nwosu" userId="bfe78da84aa7621c" providerId="LiveId" clId="{DD0BE122-434F-4F44-B129-B3DC6364D54C}" dt="2022-05-02T23:31:36.428" v="5806" actId="2696"/>
        <pc:sldMkLst>
          <pc:docMk/>
          <pc:sldMk cId="858840874" sldId="1696"/>
        </pc:sldMkLst>
      </pc:sldChg>
      <pc:sldChg chg="del">
        <pc:chgData name="Kenechukwu Nwosu" userId="bfe78da84aa7621c" providerId="LiveId" clId="{DD0BE122-434F-4F44-B129-B3DC6364D54C}" dt="2022-05-02T23:31:36.428" v="5806" actId="2696"/>
        <pc:sldMkLst>
          <pc:docMk/>
          <pc:sldMk cId="2090441695" sldId="1697"/>
        </pc:sldMkLst>
      </pc:sldChg>
      <pc:sldChg chg="del">
        <pc:chgData name="Kenechukwu Nwosu" userId="bfe78da84aa7621c" providerId="LiveId" clId="{DD0BE122-434F-4F44-B129-B3DC6364D54C}" dt="2022-05-02T23:31:36.428" v="5806" actId="2696"/>
        <pc:sldMkLst>
          <pc:docMk/>
          <pc:sldMk cId="3285108792" sldId="1699"/>
        </pc:sldMkLst>
      </pc:sldChg>
      <pc:sldChg chg="addSp delSp modSp del mod delAnim">
        <pc:chgData name="Kenechukwu Nwosu" userId="bfe78da84aa7621c" providerId="LiveId" clId="{DD0BE122-434F-4F44-B129-B3DC6364D54C}" dt="2022-05-03T02:01:45.874" v="9570" actId="2696"/>
        <pc:sldMkLst>
          <pc:docMk/>
          <pc:sldMk cId="989410274" sldId="1704"/>
        </pc:sldMkLst>
        <pc:spChg chg="add mod">
          <ac:chgData name="Kenechukwu Nwosu" userId="bfe78da84aa7621c" providerId="LiveId" clId="{DD0BE122-434F-4F44-B129-B3DC6364D54C}" dt="2022-05-03T01:28:37.849" v="8546" actId="14100"/>
          <ac:spMkLst>
            <pc:docMk/>
            <pc:sldMk cId="989410274" sldId="1704"/>
            <ac:spMk id="2" creationId="{F9CF9C03-21FC-8821-4B54-5637A4C67FCC}"/>
          </ac:spMkLst>
        </pc:spChg>
        <pc:spChg chg="add del mod">
          <ac:chgData name="Kenechukwu Nwosu" userId="bfe78da84aa7621c" providerId="LiveId" clId="{DD0BE122-434F-4F44-B129-B3DC6364D54C}" dt="2022-05-03T01:05:23.343" v="7709" actId="478"/>
          <ac:spMkLst>
            <pc:docMk/>
            <pc:sldMk cId="989410274" sldId="1704"/>
            <ac:spMk id="3" creationId="{3ABBBA85-F91F-1DAA-A396-C0CFB655F7EE}"/>
          </ac:spMkLst>
        </pc:spChg>
        <pc:spChg chg="add del mod">
          <ac:chgData name="Kenechukwu Nwosu" userId="bfe78da84aa7621c" providerId="LiveId" clId="{DD0BE122-434F-4F44-B129-B3DC6364D54C}" dt="2022-05-03T01:05:23.343" v="7709" actId="478"/>
          <ac:spMkLst>
            <pc:docMk/>
            <pc:sldMk cId="989410274" sldId="1704"/>
            <ac:spMk id="4" creationId="{BC1656B2-4606-2CD7-9B24-DA46B99C3DCA}"/>
          </ac:spMkLst>
        </pc:spChg>
        <pc:spChg chg="add del mod">
          <ac:chgData name="Kenechukwu Nwosu" userId="bfe78da84aa7621c" providerId="LiveId" clId="{DD0BE122-434F-4F44-B129-B3DC6364D54C}" dt="2022-05-03T01:05:23.343" v="7709" actId="478"/>
          <ac:spMkLst>
            <pc:docMk/>
            <pc:sldMk cId="989410274" sldId="1704"/>
            <ac:spMk id="5" creationId="{AA6E79A4-199A-F81F-6B5D-2D2F4A9511AD}"/>
          </ac:spMkLst>
        </pc:spChg>
        <pc:spChg chg="add del mod">
          <ac:chgData name="Kenechukwu Nwosu" userId="bfe78da84aa7621c" providerId="LiveId" clId="{DD0BE122-434F-4F44-B129-B3DC6364D54C}" dt="2022-05-03T01:16:31.433" v="8164" actId="478"/>
          <ac:spMkLst>
            <pc:docMk/>
            <pc:sldMk cId="989410274" sldId="1704"/>
            <ac:spMk id="11" creationId="{49E85725-9C77-448F-D2B4-4747AE98FF9C}"/>
          </ac:spMkLst>
        </pc:spChg>
        <pc:spChg chg="add del mod">
          <ac:chgData name="Kenechukwu Nwosu" userId="bfe78da84aa7621c" providerId="LiveId" clId="{DD0BE122-434F-4F44-B129-B3DC6364D54C}" dt="2022-05-03T01:50:34.060" v="8903" actId="478"/>
          <ac:spMkLst>
            <pc:docMk/>
            <pc:sldMk cId="989410274" sldId="1704"/>
            <ac:spMk id="14" creationId="{202C2668-4B7A-C972-5471-0AFB3BC9FF26}"/>
          </ac:spMkLst>
        </pc:spChg>
        <pc:spChg chg="add mod">
          <ac:chgData name="Kenechukwu Nwosu" userId="bfe78da84aa7621c" providerId="LiveId" clId="{DD0BE122-434F-4F44-B129-B3DC6364D54C}" dt="2022-05-03T01:28:45.043" v="8548" actId="14100"/>
          <ac:spMkLst>
            <pc:docMk/>
            <pc:sldMk cId="989410274" sldId="1704"/>
            <ac:spMk id="29" creationId="{883D23D4-746A-F245-BDC4-591229D800A8}"/>
          </ac:spMkLst>
        </pc:spChg>
        <pc:spChg chg="add mod">
          <ac:chgData name="Kenechukwu Nwosu" userId="bfe78da84aa7621c" providerId="LiveId" clId="{DD0BE122-434F-4F44-B129-B3DC6364D54C}" dt="2022-05-03T01:28:47.903" v="8549" actId="1076"/>
          <ac:spMkLst>
            <pc:docMk/>
            <pc:sldMk cId="989410274" sldId="1704"/>
            <ac:spMk id="38" creationId="{EC99CD3D-53AD-9C3F-CE6C-B1777D55EE6B}"/>
          </ac:spMkLst>
        </pc:spChg>
        <pc:spChg chg="del mod">
          <ac:chgData name="Kenechukwu Nwosu" userId="bfe78da84aa7621c" providerId="LiveId" clId="{DD0BE122-434F-4F44-B129-B3DC6364D54C}" dt="2022-05-03T00:37:58.551" v="7029" actId="478"/>
          <ac:spMkLst>
            <pc:docMk/>
            <pc:sldMk cId="989410274" sldId="1704"/>
            <ac:spMk id="39" creationId="{2CC20562-6F23-551E-D84F-7EF4CDCC781A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42" creationId="{19E1DF98-91A4-F3AD-A31E-3D21EE2DBBBE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43" creationId="{7D64E08B-5CC6-FABE-D487-77E99C0924ED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44" creationId="{5DCD4D2E-DDA2-4179-4778-095BB2251E79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45" creationId="{43DB048A-C115-CA91-1F05-7CEB34678D39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46" creationId="{121EF6EC-4199-7CCB-9F3F-EF416F441177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47" creationId="{F2B1D676-624E-F909-8C36-4908D8D0B4C7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48" creationId="{2AB9C6AF-2C15-F66B-E9AA-308EA72E7B7C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49" creationId="{3D8F7DF6-7328-C0FD-5A58-A687E3988D99}"/>
          </ac:spMkLst>
        </pc:spChg>
        <pc:spChg chg="mod topLvl">
          <ac:chgData name="Kenechukwu Nwosu" userId="bfe78da84aa7621c" providerId="LiveId" clId="{DD0BE122-434F-4F44-B129-B3DC6364D54C}" dt="2022-05-03T00:54:38.223" v="7422" actId="207"/>
          <ac:spMkLst>
            <pc:docMk/>
            <pc:sldMk cId="989410274" sldId="1704"/>
            <ac:spMk id="50" creationId="{5AF72B64-62ED-9121-4EF3-FCAE0AE28888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51" creationId="{F66E5FF8-5BA6-3AEE-F9F0-47B14AD8FC0D}"/>
          </ac:spMkLst>
        </pc:spChg>
        <pc:spChg chg="mod topLvl">
          <ac:chgData name="Kenechukwu Nwosu" userId="bfe78da84aa7621c" providerId="LiveId" clId="{DD0BE122-434F-4F44-B129-B3DC6364D54C}" dt="2022-05-03T00:55:39.179" v="7439" actId="207"/>
          <ac:spMkLst>
            <pc:docMk/>
            <pc:sldMk cId="989410274" sldId="1704"/>
            <ac:spMk id="52" creationId="{DEC1E0CC-C336-2699-78B1-4346BEE8CEB6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53" creationId="{1C96D2CD-76D6-111D-6334-2AD85D9E27BE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54" creationId="{BEC12A58-B096-514E-68E8-09F41C1C410E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55" creationId="{BC678381-129E-3F0E-C86A-90BE2B08BF13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56" creationId="{6440C1F4-BA49-88B4-04BD-250D9B401184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57" creationId="{AC12BD2A-E164-A96A-74A8-E9F1F04D6465}"/>
          </ac:spMkLst>
        </pc:spChg>
        <pc:spChg chg="mod topLvl">
          <ac:chgData name="Kenechukwu Nwosu" userId="bfe78da84aa7621c" providerId="LiveId" clId="{DD0BE122-434F-4F44-B129-B3DC6364D54C}" dt="2022-05-03T00:55:25.058" v="7435" actId="207"/>
          <ac:spMkLst>
            <pc:docMk/>
            <pc:sldMk cId="989410274" sldId="1704"/>
            <ac:spMk id="58" creationId="{2723199B-5109-A2CD-2C75-537516B5B9E4}"/>
          </ac:spMkLst>
        </pc:spChg>
        <pc:spChg chg="mod topLvl">
          <ac:chgData name="Kenechukwu Nwosu" userId="bfe78da84aa7621c" providerId="LiveId" clId="{DD0BE122-434F-4F44-B129-B3DC6364D54C}" dt="2022-05-03T00:55:22.736" v="7434" actId="207"/>
          <ac:spMkLst>
            <pc:docMk/>
            <pc:sldMk cId="989410274" sldId="1704"/>
            <ac:spMk id="59" creationId="{9563A2C3-EF91-C2AB-1397-0074EF810AEE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60" creationId="{0D462E3D-0F61-7DC4-8AAF-8E5FEAFD6A6D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61" creationId="{A46FF69D-4088-889B-D386-0F39E263A020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62" creationId="{A26BAD7F-D9DC-9B26-CB6C-3730C36A4091}"/>
          </ac:spMkLst>
        </pc:spChg>
        <pc:spChg chg="mod topLvl">
          <ac:chgData name="Kenechukwu Nwosu" userId="bfe78da84aa7621c" providerId="LiveId" clId="{DD0BE122-434F-4F44-B129-B3DC6364D54C}" dt="2022-05-03T00:55:29.588" v="7436" actId="207"/>
          <ac:spMkLst>
            <pc:docMk/>
            <pc:sldMk cId="989410274" sldId="1704"/>
            <ac:spMk id="63" creationId="{1160764D-8308-BFD0-E1CE-C00D7A3C414D}"/>
          </ac:spMkLst>
        </pc:spChg>
        <pc:spChg chg="mod topLvl">
          <ac:chgData name="Kenechukwu Nwosu" userId="bfe78da84aa7621c" providerId="LiveId" clId="{DD0BE122-434F-4F44-B129-B3DC6364D54C}" dt="2022-05-03T00:55:20.104" v="7433" actId="207"/>
          <ac:spMkLst>
            <pc:docMk/>
            <pc:sldMk cId="989410274" sldId="1704"/>
            <ac:spMk id="64" creationId="{21CBAD4A-1DE9-1531-BD37-A17D697D46FC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65" creationId="{B35F8F09-55FE-E30C-42AD-DB0B9770A600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66" creationId="{4A79EDDB-DD1C-257E-F040-923A1A9F15BE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67" creationId="{537B23F7-21C8-A942-970F-384BF6287D12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68" creationId="{086A4637-F793-EC2B-3D05-7689CF4C64D5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69" creationId="{DA032B80-F9A0-A2FF-30D9-F6DB3E6FA168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70" creationId="{78698270-B3C5-D093-FBD2-62B299C7D641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71" creationId="{36EB6759-D3C4-D5B7-2A62-9E7FC04A2A56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72" creationId="{F9515870-41DB-83C6-3C9D-4946657150E1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73" creationId="{434EAD19-7D52-FAC8-86DA-14D0EED1D919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74" creationId="{2071F24D-BB48-3565-7C60-5A3B0E2B5F9F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75" creationId="{8E8FF1CB-3079-7372-A1D8-CD46ECCD8B00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76" creationId="{0E691FFD-E0E9-52D2-F159-DA990FACAD22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77" creationId="{E1A6016A-E2EA-83CF-87A9-588847FE7457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78" creationId="{D5D0D411-55FD-9864-339C-BD44310A0AC0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79" creationId="{B7C475D1-BEEA-501A-24F4-DABF6288C5EA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80" creationId="{4D771259-AF12-593A-E5AF-36B2E5A6902B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81" creationId="{CB43A649-7542-0CB0-6321-C5854C8EE685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82" creationId="{6048BADA-D606-FBCE-FE5E-82D265EAE4D4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83" creationId="{2EEAD7F9-124E-4181-0925-AF428BC6981C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84" creationId="{DD3A4B7F-16D6-7F50-ECCE-B7C11062E86C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85" creationId="{08BC094B-CD5E-82EB-2B19-B66A7F29EF8D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86" creationId="{D482C362-4C5B-360C-4195-D15E22F9CB3B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87" creationId="{B5A327C7-8888-DC5A-C3BC-4D969E2D8E39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88" creationId="{2F47A184-CF46-BED9-02BF-FBB35243C53D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89" creationId="{5BFF41C0-F5AB-E247-AEE1-FF2C74375535}"/>
          </ac:spMkLst>
        </pc:spChg>
        <pc:spChg chg="mod topLvl">
          <ac:chgData name="Kenechukwu Nwosu" userId="bfe78da84aa7621c" providerId="LiveId" clId="{DD0BE122-434F-4F44-B129-B3DC6364D54C}" dt="2022-05-03T00:55:35.970" v="7438" actId="207"/>
          <ac:spMkLst>
            <pc:docMk/>
            <pc:sldMk cId="989410274" sldId="1704"/>
            <ac:spMk id="90" creationId="{794CD296-00E5-EF28-40B9-CDA5C827F0BD}"/>
          </ac:spMkLst>
        </pc:spChg>
        <pc:spChg chg="mod topLvl">
          <ac:chgData name="Kenechukwu Nwosu" userId="bfe78da84aa7621c" providerId="LiveId" clId="{DD0BE122-434F-4F44-B129-B3DC6364D54C}" dt="2022-05-03T00:54:41.897" v="7423" actId="207"/>
          <ac:spMkLst>
            <pc:docMk/>
            <pc:sldMk cId="989410274" sldId="1704"/>
            <ac:spMk id="91" creationId="{336B13EB-AF73-04C5-6480-AB68588EDC3F}"/>
          </ac:spMkLst>
        </pc:spChg>
        <pc:spChg chg="mod topLvl">
          <ac:chgData name="Kenechukwu Nwosu" userId="bfe78da84aa7621c" providerId="LiveId" clId="{DD0BE122-434F-4F44-B129-B3DC6364D54C}" dt="2022-05-03T00:55:53.518" v="7440" actId="207"/>
          <ac:spMkLst>
            <pc:docMk/>
            <pc:sldMk cId="989410274" sldId="1704"/>
            <ac:spMk id="92" creationId="{23C2FCA4-DDF0-6B44-015C-174F2803950C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93" creationId="{103A2BAC-33FD-E5B6-9D2B-5C6CD582B846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94" creationId="{B0C2C932-2649-BE88-0AA4-AC8B58FA6C39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95" creationId="{0E9EBC89-0D51-8C2D-10CE-D6A094197EB8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96" creationId="{A459BCE3-5CA8-B28D-8B49-5E288B82867E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97" creationId="{6E5F2D08-EB14-D8E1-F404-9E45E7A15E99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98" creationId="{8121F56C-07BE-99CE-0C61-DC06624BC22A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99" creationId="{FE7B561E-02CB-8501-01DB-1F0B0146EE89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100" creationId="{745C1F10-5612-9C62-8642-7E05E7D31C2E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101" creationId="{2FE28EFF-3A09-5981-F8EA-034A64F14AB3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102" creationId="{8EFD573E-DBDB-8357-F85A-5D4F3957804B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103" creationId="{5212023C-1028-0DB1-12D0-BE0D321C194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05" creationId="{1996A943-ABD3-202F-5C8C-03D4C1B6CD6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06" creationId="{670996CC-2EA3-E882-6F0F-FA35448C0BA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07" creationId="{B225C83A-E91A-EC11-54BE-73721CCDC44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08" creationId="{0C4767B2-E1B5-C728-FBBE-32967BD323C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09" creationId="{E14D9D49-CD0B-6638-7FDC-4AB5545629B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10" creationId="{7BFF8AA4-1C4D-349E-4299-09E0956FF2A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11" creationId="{2680FCC4-BF72-400D-BAE9-06F49DAFE0B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12" creationId="{F3A90F24-7984-DAE9-9362-EFC37C666EA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13" creationId="{673E2810-C731-EA36-02BA-4DC408BDB8A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14" creationId="{57B470DE-2D89-FAF9-BC5A-A77B4A8C922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15" creationId="{B32B2E44-97C6-F880-06F9-D0295764932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16" creationId="{03F95154-D8E4-5562-0D07-426261659B0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17" creationId="{174691B4-D6B0-CEEB-8F12-91069FEDA94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18" creationId="{A0816944-049B-1968-4FD3-A021D05A52B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19" creationId="{22A9F0AC-89C1-BA92-008C-992116DA5A1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20" creationId="{2268D26C-2054-33CC-2B44-9D7FCCCA471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21" creationId="{8971701B-E6FD-94BD-B1A0-3BAA894192B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22" creationId="{C070C8DC-483A-50A0-510C-C2CA7BC7CE2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23" creationId="{511D57B4-BC68-529B-3058-4CD9D551EFB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24" creationId="{48B5F662-D874-EAA1-48C1-44B378B91AC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25" creationId="{9405BB6E-FA00-416B-C30E-803870D3BFD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26" creationId="{6C2927E4-BCA5-4675-9552-214308D8873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27" creationId="{79F6A0FA-21FC-DE6B-1E47-E9DEAFB275C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28" creationId="{98C328C8-1585-6752-0848-18466EEFDA2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29" creationId="{E7958B8C-385B-EFFC-07DD-BBE0933A4CD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30" creationId="{2790D9C0-9123-A539-46C0-7CD2CADEA07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31" creationId="{D96DBC71-AA0E-AA6C-0E93-2CC1A5FA839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32" creationId="{E1D6C86F-3E90-4579-4438-C595ACE480B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33" creationId="{13AD356B-C7D3-9E22-C93C-D6FCA723B50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34" creationId="{3ACBB0F8-6E7F-DCB9-6C65-9028D028688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35" creationId="{A263A9D0-ABAD-F57A-5755-75A41D3CB0E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36" creationId="{A65CFA6C-87E6-D211-8FC2-B23619AB14D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37" creationId="{0B9290E6-701C-BC03-C9C1-EB564A89DD7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38" creationId="{3DE54337-B9D2-EAA7-2434-614E0CF6FB2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39" creationId="{290E3CCE-3C8E-C7B3-A2F8-C9842BF89BB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40" creationId="{7DB0322C-F4C8-2B6B-3A77-9881F653C0B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41" creationId="{D393E9DD-DF19-4167-0CD5-8115F0CF492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42" creationId="{88CEFF7D-9E36-8622-B932-A96F8CE6978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43" creationId="{4AE86B0B-20EF-EB90-A6CF-BA0922C9E68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44" creationId="{A327A159-F7CA-E899-2D80-416B6EC7A87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45" creationId="{19C9A851-BA4C-CAAA-8AEC-831914ADE03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46" creationId="{AE9FAC22-3869-F141-DAE5-CCF8049DC65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47" creationId="{03006487-1700-E070-5335-3DEF5D6E800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48" creationId="{994DE785-6987-A323-DFA7-28207A2EF71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49" creationId="{3723581B-5382-1541-FAA5-DBC8AE906B2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50" creationId="{1769273B-CF62-574D-1887-1AC99ACE777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51" creationId="{263BB49A-7A44-6A69-118A-224266913DB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52" creationId="{0F08FB3F-848A-AF4E-7C5B-92D91DC0C27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53" creationId="{E0ADAA7C-71F9-5CFF-2D98-94CEE105F36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54" creationId="{AC55198F-3E29-DE70-A148-470CA06A67E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55" creationId="{C846651B-D349-07C7-0349-18804D36854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56" creationId="{5F669F02-1652-6976-3353-E2A015A54D5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57" creationId="{9729BDFE-6F83-956D-9BF4-5E0CD22F33E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58" creationId="{E6D7CB2B-4377-5D5D-1D9F-89572B2B17D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59" creationId="{CC6DA9F4-964A-74FB-EA61-D8CD49720DC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60" creationId="{8F1CDFB4-4BF0-48D8-984B-9C422A792EE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61" creationId="{2036D1AA-1329-15BE-6BC0-35F01309FC5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62" creationId="{533A6984-64AC-4D21-0FC7-D74278C0249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63" creationId="{255B9947-3ED7-B128-2182-D78E6B4521E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64" creationId="{BA3D039A-DD02-27D3-A8D7-F646D27F463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65" creationId="{0C5E9FF6-9F43-B103-5DAB-5E7097E014B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66" creationId="{B750507C-776F-BF41-322C-5AB44B710AB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67" creationId="{3277CCF8-06F8-9AF5-C68A-B34972537CC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68" creationId="{99753519-7204-4506-D69A-6EFDE71B001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69" creationId="{CD768C5C-6D84-4CC4-BE76-0CA3582BE42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70" creationId="{8B7F71B9-FCF0-3866-0623-C2752FDDBA9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71" creationId="{65ED6B43-2B4A-0D39-0D83-D2E84AFAC5A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72" creationId="{C6B85DF8-F3C7-45CA-3C8F-9A1553BF830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73" creationId="{F654AEA5-B18C-FD3B-6313-3430B781517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74" creationId="{076ACA87-74B7-7668-FEB0-143C10F9E91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75" creationId="{0B8514E3-E4F6-7F4D-C366-F87A484A7B1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76" creationId="{7B904F6C-8ED6-E3F3-C4ED-38A9E8F07E7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77" creationId="{01FB4304-3B68-67B3-1837-436049C8F6C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78" creationId="{E1279EB8-F5D3-42A8-9E68-FBACAF4CDAF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79" creationId="{92BEF6CB-7A9F-D4C1-54F7-9884AFF95B2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80" creationId="{0F79E279-8C5C-92E6-FAAC-3059DE20C74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81" creationId="{49A11FAA-3E51-1F16-C577-FA75645B6B1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82" creationId="{EBC08964-DD6F-4B86-F2B2-48D757CAA57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83" creationId="{B43FBFB4-39B7-4EAA-A8BF-F1DC63F235A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84" creationId="{3CC0AF76-4CE1-C12D-A656-5EF2477DD83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85" creationId="{F6560191-0788-2CB0-EE5D-A46CEBC3BAD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86" creationId="{E21BDE86-7BB6-402A-47A0-5BC8295B327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87" creationId="{728B26F4-ECED-EFCC-5F0B-94408B4C698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88" creationId="{DC0D2889-1B59-3481-5473-2F8C3EFDB47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89" creationId="{235FB813-3F06-B003-4FC9-11219025D6F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90" creationId="{C7836CB7-0B39-F5E5-DA7E-6A0B95EBA28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91" creationId="{00A240C0-31A2-B165-808E-8535BD4E4C1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92" creationId="{3627F4A7-351D-D54F-EFD9-FFF24BD1A36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93" creationId="{C60E3BF0-780D-9A30-1734-15F1915C556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94" creationId="{6A4DCC63-BD63-9AED-7EA8-B00551E517C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95" creationId="{AC1324D8-5F96-36E4-832B-56AFF331358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96" creationId="{F76DDF81-A643-3BC5-B65A-1E059ECC8FA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97" creationId="{19F02505-4AA5-682E-381A-8F2658A1144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98" creationId="{4C64F793-F887-D1F9-AFFD-0D5EB8B0B07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99" creationId="{5184DCAD-B4F7-E12C-EF4B-9AFCC546CAD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00" creationId="{368C1E7E-C0CA-C60B-CC6A-27E3EB8C57F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01" creationId="{3E864693-D7F9-8F35-3966-3BD29FAD833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02" creationId="{9C6DDE02-DC15-D3AD-23E0-E699C6CD7C2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03" creationId="{273A75B9-CEC6-EEC1-23CE-5E8971A08A6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04" creationId="{98C0D3B7-7E19-9229-520B-6D1CF204790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05" creationId="{DDB47080-3847-8D62-4006-39E68E46A85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06" creationId="{5823F596-E0F8-90AC-5B97-ABAC7A2B6DC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07" creationId="{3B8D03E9-FD0D-D693-2727-6FDD7EC1318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08" creationId="{1624C3D3-7CD7-9C8E-95C6-292EF8DECFC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09" creationId="{A0EAE3F7-41AA-9F52-8BE8-0D14B0D1633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10" creationId="{6B435146-6734-6975-2347-EBC2D940797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11" creationId="{A7595A29-90B4-A286-9C46-CDFDF73F71E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12" creationId="{237D1533-A341-4FC3-41F8-3D0743B7263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13" creationId="{9BC69678-5C79-E1C9-20E1-A03AD647DE2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14" creationId="{D4471141-228F-56BD-6545-C7BFED67FCF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15" creationId="{06D9DF07-ABDA-202E-BCF3-CE7CDA26854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16" creationId="{00AF845D-B66C-E5A8-AEC9-6F42745AA88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17" creationId="{30015413-F705-0C4B-B153-B6586A4D43F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18" creationId="{8C3CBAAF-9CFE-02DE-C7F5-AAA7F034828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19" creationId="{D1F4EF6A-19E7-65AA-EF75-00165F7C0A8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20" creationId="{FA892F31-4B0E-2A21-D35E-6DB3316EE90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21" creationId="{666FAEAF-6156-9F82-4160-ED254E84D27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22" creationId="{CCA3215F-09F5-050B-1FFE-6F0A39E99ED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23" creationId="{9449FCAE-77C3-78F7-FAC1-CEA7AAAF903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24" creationId="{D0F519A4-5BE3-D79D-89E4-6A7CDB4D2B9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25" creationId="{F8E39338-F735-B915-49F4-70D5AE345D0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26" creationId="{F88ECBE9-561D-5210-A5B4-22816CA0682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27" creationId="{9C366C8D-3C2C-2B2B-2D1A-08E6785BB60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28" creationId="{49506C7B-62EF-D808-0C69-A4A6F6DB31A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29" creationId="{E8CF6B98-DAEB-951B-D4EB-307B8DED195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30" creationId="{4F1443F9-1A32-C8B5-F3CC-06E80720C40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31" creationId="{F2C347C2-6FE0-9751-2203-BCE4CC3FFC3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32" creationId="{5E129652-B693-FAF4-7255-098EC2803C9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33" creationId="{3BC4CF1C-9F85-2B01-887F-FF04B4F94F6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34" creationId="{41236252-040D-307E-0BC5-87590931B30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35" creationId="{60D3E5E9-6706-2514-C29E-291DCF19A42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36" creationId="{29717EDC-F2DD-6DD2-3363-4D9D2AE0BB1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37" creationId="{58485632-DA3B-2B66-13A9-180259F3354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38" creationId="{A59BF8F3-B4F4-D8F6-5F19-E1436341313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39" creationId="{99DB4348-405B-F6D7-E6CB-957D8C37AEE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40" creationId="{3BAE8018-F82C-0C89-8CF6-112C77C353C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41" creationId="{F9B7356F-1C19-65A1-6951-337024EF7C6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42" creationId="{6A6E5D28-A015-F2C1-AC35-4AF52A6E67B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43" creationId="{386240A0-F5CC-A7A2-1DE9-55DEB3C7679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44" creationId="{ACEDC17E-D3E9-A8CA-DE64-7E61727CA99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45" creationId="{E7E06DD4-586C-D1BF-73FC-F1E7743EF61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46" creationId="{867AD0FC-4D1E-E5C4-E408-08340F911C9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47" creationId="{CD76D245-A24E-7C09-74B9-8006D3331E4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48" creationId="{ADD12426-8B5F-F93C-A6B7-784433EC02B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49" creationId="{B3C75D50-DE4E-3FEB-84DA-EC09742894E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50" creationId="{BD7D313F-AC4C-CE66-9B38-E43868B5EA6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51" creationId="{194B792E-6863-D048-91F1-6EC6C614A11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52" creationId="{5C585121-05FE-0A55-53EB-D4B24E3541B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53" creationId="{DC276920-B848-E661-CC06-6D71134FC3B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54" creationId="{758FE1AB-8AFD-0D4A-19A4-D518237E855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55" creationId="{36B89053-7D75-1740-93C2-6895F5E29D3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56" creationId="{240DD0EB-2DD4-068A-8D34-BFB0F59571D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57" creationId="{36EE8264-F3DB-3C07-BAAB-C5AFAFE9101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58" creationId="{E2CD3A54-1751-F844-3C3D-5929DF3696B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59" creationId="{80CEBD96-571D-227B-8F55-F180063CD59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60" creationId="{5AED55A9-69C5-CDC5-C286-92B2E559FC3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61" creationId="{CE54BB74-74E0-7E4A-0D3A-728D588856A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62" creationId="{045B62B7-A246-0BF0-491D-23010FE67AE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63" creationId="{3855C732-F2A8-324B-FB62-FDB06F32586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64" creationId="{FD221460-D032-9AD9-6A19-ECA7DCC0004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65" creationId="{F00E3AE1-31A0-9F09-B5B5-311A7CA67CD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66" creationId="{60E19F87-D510-053F-F04C-B636E26E7EE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67" creationId="{71D0CDC3-9D75-C0EE-F040-9EF9076B2EF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68" creationId="{69A9D177-6A56-C506-7E7D-D1339B6EC0C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69" creationId="{55B4AEAB-1F5F-07F0-4A72-19F82098FAD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70" creationId="{D0F1AF54-27A6-8251-5056-B6CDE8B28E4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71" creationId="{669AF95C-C8D4-1DFF-F0CC-17E31FFE5AE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72" creationId="{23FA8716-48ED-4A83-B706-C02CBE09E4A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73" creationId="{99A424F3-28FC-4266-0459-214F22DB9CB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74" creationId="{0ED2BB98-7001-67FE-3E90-8B06DC94D96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75" creationId="{BD793BE4-9480-187E-991D-EB71A3CF786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76" creationId="{D65917AF-C770-9393-3AAD-038E2D2CE1B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77" creationId="{DFBD1178-D4D4-080D-30D9-771E69D6150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78" creationId="{4A0589A1-7EE8-C9E6-2E58-D4F7564FD60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79" creationId="{DF069100-2FA4-954F-7A49-2568F7F937C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80" creationId="{8D49C0C6-9E18-3168-CA7C-469B01C26B3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81" creationId="{5D42DEA2-605F-A12F-8CD1-ACEBE54E8BB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82" creationId="{10A13687-2F0F-41AA-EF39-9EECB108474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83" creationId="{17775657-2CF7-4FB6-D2DA-FC9C5D4052D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84" creationId="{66E7231A-2E76-CF81-ECBF-2B136EBF4B8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85" creationId="{F36B0228-3F99-FF37-1C1F-9AEEBF0CDEE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86" creationId="{12A2F75C-CB55-A40C-3AAE-FE7F80A0A28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87" creationId="{4027C9C9-0858-3448-FBE2-73F7D8511C0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88" creationId="{BEFC1A1E-2E74-DBF9-8EE1-A80D32D8C0F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89" creationId="{0DE78F42-6F4C-CCB9-71E6-4530778245E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90" creationId="{B96291B9-40AF-AB6A-237D-1ECC7CC9B76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91" creationId="{3D8EFC77-E7BF-42C1-153E-EF85DE34BF5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92" creationId="{BF91D083-39BC-242A-CC03-A84F5F902E9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93" creationId="{7AA49FFE-0527-99C6-F961-969AAA1B6EE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94" creationId="{A9B229E3-07CE-D790-E6DD-EA9088E5AAC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95" creationId="{CCD75273-73B7-6E6D-8657-6E9C0AE0CF7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96" creationId="{50C2C9FF-C1A9-1FDD-7B80-DCF509C75BC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97" creationId="{46F6E763-DD0D-BA3C-D588-9B455948D71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98" creationId="{1478C3BD-BFCD-A2E4-1EB7-4BFAE3F6CFC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99" creationId="{DE76271B-C7F5-2B58-B707-4FCBFC90207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00" creationId="{CD1B381D-2532-36BE-117D-28F296C8CC4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01" creationId="{49095342-338B-BEB9-1899-0927D803B05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02" creationId="{394381AB-C407-BA3E-4D8E-28848C4AC11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03" creationId="{85CE71CA-932F-A731-10E3-FEC164D15B4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04" creationId="{2A4B8455-7F63-7D47-2ADF-E4AE24A1522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05" creationId="{78940891-8DD9-10C4-4EB3-3F1174E0617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06" creationId="{C4B70382-6E5D-D33E-1906-2FA1514225C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07" creationId="{263237E4-6ABA-0679-2AB5-FA2C547D8FC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08" creationId="{2EA64C23-F80D-2A5F-428E-141A3E0F36F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09" creationId="{D415C5BF-9702-F963-4176-5BC99A73E7C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10" creationId="{B557B649-7A2D-9045-1E8E-9FDE333F853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11" creationId="{05D421ED-35D3-FFDC-4836-0978271BDE2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12" creationId="{A226BFA5-16E8-8AF8-07DC-ADF7CB2583B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13" creationId="{B0801542-EAB1-2B4E-E9C3-FE68B4D4BD7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14" creationId="{BB1FA586-3049-FE51-5739-B0E9ACB9BA0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15" creationId="{8E85667C-E958-1375-63A7-2E2E0B11170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16" creationId="{792032D7-7F82-BF04-D3C2-71CA130D509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17" creationId="{9621198F-C6E8-3E65-6F79-D4CA1CF7E3E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18" creationId="{22EF4A84-D69F-1F00-DF2E-AA823A87AB8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19" creationId="{419542F9-08D2-BE5D-5C8E-548F990599E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20" creationId="{FFE45B21-87E3-ABA7-82CF-2A15F40C524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21" creationId="{368179B1-BE63-2589-C4E9-C011AAAB640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22" creationId="{9993571D-5E56-8AF9-EFC0-E2D18414DC0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23" creationId="{AF57328A-DF6B-E0A7-36D3-B9159A4E772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24" creationId="{72305AF2-3C17-87B0-9C1B-22F72C0AAE1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25" creationId="{041E9D81-7DE5-8D5E-8173-8EDFFE41371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26" creationId="{269D78DE-BE4B-5E39-8CA9-833F9A5D365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27" creationId="{A9DAD195-CD46-D7D8-C2C4-01001DFEEEE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28" creationId="{9754FFFF-651B-4027-3EB9-D6A71970D9A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29" creationId="{FDAD99C1-EEF4-1520-0D5C-9A7FE37F806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30" creationId="{A2EBD072-F6F2-2913-BB5D-96024ACB35B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31" creationId="{540C1104-1402-04A5-7F01-02779C17108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32" creationId="{5EBEBD70-6C4D-B455-968A-D6177764562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33" creationId="{9CADB2B2-693D-0707-3C74-681606F9670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34" creationId="{780E8A1B-30ED-2FA2-7A54-89C748DD6F7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35" creationId="{BE9F95EC-4CEC-663C-87CE-79EDBBA9293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36" creationId="{C7263E6B-3BEE-085A-6B82-66CBDF0158F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37" creationId="{C6D432E6-17E7-369C-A409-16041C440B4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38" creationId="{A6324958-8E65-CF82-8DD0-FF670926202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39" creationId="{398D426E-6776-E410-6449-AEE250A4FCA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40" creationId="{DA10C1C4-E207-CCE2-D62D-BD0FC7FFA0B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41" creationId="{6794A4C7-68C3-E675-B715-0EAD7D25001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42" creationId="{A3646DD2-FEF1-CC67-7741-B0000CCC13F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43" creationId="{7176D7F9-C50E-8B03-96E7-8432705C08D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44" creationId="{FC82A3D2-F573-4007-A028-35D0768D577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45" creationId="{038701FB-1A92-3499-3D98-43A114FA7EE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46" creationId="{282E8672-C878-710F-AE70-47B8BEB45C0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47" creationId="{841C8937-9F5C-297E-D9ED-F0B26EE8E48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48" creationId="{8689E572-57B2-BF18-5580-5A34018B3BF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49" creationId="{F8B63CF9-A7E7-39FE-E01D-EA941477DC3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50" creationId="{4D3A8761-07D3-0459-382A-630964376B0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51" creationId="{B87F5DDF-739D-203F-2114-276CC514F76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52" creationId="{5242AAD1-90E8-2357-761D-181DC7440E9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53" creationId="{8287ECCB-9F92-3BD7-5E8E-4AD8DB61493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54" creationId="{674DBCE7-B3E0-6D61-2441-39C022C567B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55" creationId="{A3251697-9A13-FE2D-D749-FBB350B9C43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56" creationId="{4C307948-E5F1-871A-3C9F-230989FF3C8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57" creationId="{101312B1-036C-6E50-1889-6CF4287D2B3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58" creationId="{8250EAEC-1D9E-B49B-5671-6A8FDFA62F7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59" creationId="{0D8E3A9D-A1EE-3A51-41D6-81DB23F20E6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60" creationId="{46BA6BD1-813F-8F5D-4282-F05832C25F2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61" creationId="{71EDC8C6-5529-5EF5-51EA-481B8B4DA7F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62" creationId="{DE80D123-60A2-D49D-0BBA-B3718EDA2A6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63" creationId="{5473B096-904C-695C-78F0-517A52349A4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64" creationId="{32A21C2C-83C5-92FE-669A-DC7CB6676C8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65" creationId="{7F71CEA3-F760-671D-23F9-CAE0C7FA095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66" creationId="{7E55A269-5323-D675-BC3A-D94AC5E8474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67" creationId="{8AFCB0B6-5986-C4D1-4B70-DCE1E40D74C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68" creationId="{9804A02B-4908-84F6-4C09-147259A76FC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69" creationId="{8029D330-7C21-2B22-DCCB-B7785AAC9CF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70" creationId="{54AEED8F-9EFD-17CF-FEE7-A0699EC9767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71" creationId="{4032D065-52C2-8F56-3F03-6AC2B6ED8E4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72" creationId="{BD70DF42-C0D4-0364-C02B-FD7572B2649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73" creationId="{12D6B66D-8AC1-70E7-1630-5A5EBB7092C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74" creationId="{C7B20625-9E7F-6DB9-5263-BED68EDB070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75" creationId="{E1A448FA-189C-627F-87FF-294EE17D8DB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76" creationId="{C92B74EF-2456-AE0B-F1FA-DBECD087F9F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77" creationId="{B02FC4FF-0F95-57BC-80A0-E47848751B7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78" creationId="{ABBEDA4A-D4FD-3308-D86C-AB016F0F9DA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79" creationId="{D4136D5D-9490-CDF9-F191-989C53E0983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80" creationId="{81F6444C-001D-37B8-2866-C0A7B5A6F14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81" creationId="{C7E3D992-54EC-A119-C0B6-21EC3C3089E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82" creationId="{0B97347B-B895-84CE-84EF-970B9ADDBD1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83" creationId="{DFD83A56-E62D-58B2-A511-08D27FE6768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84" creationId="{19C756E2-A666-7667-49B5-DD366AE43AC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85" creationId="{923CFBA3-0DCE-C96A-876D-5D013049395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86" creationId="{1396A28C-1F34-285F-095F-B5CD1CFEE80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87" creationId="{3593721A-F14A-BD52-F7E0-F09697A5901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88" creationId="{DF2250A7-BFD3-8775-65AB-B02AF19C05D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89" creationId="{D45F5792-DC7C-D858-F0D4-DC1BA8D66DC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90" creationId="{AE19E051-D5B4-F7F6-D4AE-348C886A2D8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91" creationId="{CBE38293-F756-8C91-AC69-AF561F71F40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92" creationId="{E12FF10F-EF4D-51F3-DA1C-935DE39CA4E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93" creationId="{9CEA8DDE-D260-9A23-2B95-F71A0FDBDEF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94" creationId="{57793E64-594F-A851-D79C-C9F7C6181AC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95" creationId="{18346772-D105-EAC0-154B-C4DAC562365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96" creationId="{1703F6EA-5813-F9E2-C3F2-79BAF75AF84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97" creationId="{F6AA5739-7587-42A3-2127-988197428A9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98" creationId="{BA32BE12-6D7D-2840-38F7-DF22AB29129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99" creationId="{43234258-6903-906E-DAC3-EDB9B6E356D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00" creationId="{42C98D4A-D43F-3A67-A26C-9DFCFE54E3F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01" creationId="{F7494A8D-4C77-F5E5-D8E9-14D00BD8E20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02" creationId="{C18CF053-C598-A970-7D5F-A029EFD010C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03" creationId="{136F4942-B284-6DD0-2174-D8975F2137C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04" creationId="{4CE5AB51-88B6-57BB-0BCC-FAC4FDD3173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05" creationId="{245C2FC2-7381-ABF8-7158-E432DEB2C55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06" creationId="{DC647090-FE32-1F68-2236-23B1E2E150A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07" creationId="{34A28C45-608C-BFBC-7567-4932191E778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08" creationId="{AA51B137-2705-E091-C44B-B7FA3462D0A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09" creationId="{8CB0D3E0-E4BC-7755-0314-D4483D4AA57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10" creationId="{0DFA5628-CF56-A662-B90A-4966366C525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11" creationId="{672C996E-525C-D799-7754-E42596559D7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12" creationId="{A7937679-5615-E01B-ACE2-0ECEF068833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13" creationId="{00481306-150B-B539-221D-BA6B7546808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14" creationId="{9E670D09-8F47-1DC5-1950-C1E293D00D1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15" creationId="{33D16086-6219-709B-BB13-A575328EC01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16" creationId="{50948C0C-ED63-0187-1335-55490F81160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17" creationId="{EF6B4E03-2CA3-D719-8691-6BE0102663F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18" creationId="{D3140616-6D99-2EC6-92D1-4A4D6B450AE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19" creationId="{5D14AD0B-2ACF-1312-1C5D-AD5B0C80BD3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20" creationId="{95D5AB67-E8A2-FE19-02B5-0D4A332677E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21" creationId="{1F9B02D8-F967-B097-F4E0-6D1F7BADD05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22" creationId="{54B48B23-2A75-8D3E-5DDE-121FBDE3DC1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23" creationId="{803D0892-C310-A318-86E8-E8ADADDF973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24" creationId="{907AFE32-E8E9-75BA-6605-976FF053330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25" creationId="{991A3B59-3868-AF62-F41A-39ACA851CF6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26" creationId="{3044DA07-7B0F-E93B-3FA0-3DF53F57C5E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27" creationId="{D2324FAD-4596-C271-6743-3B297B4BB08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28" creationId="{DEC7D307-A300-5033-5CBF-802672F1531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29" creationId="{78B4EB93-E461-D46A-D408-1E94B91A7D8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30" creationId="{C5919FD6-669C-F3CF-D498-6D2C1E4AD89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31" creationId="{ADF01B50-A7A1-7CFB-139A-F713310A32A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32" creationId="{754F355C-0EFE-06AF-F44F-5B72E22CF63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33" creationId="{5313C2B9-1902-7604-2F54-563B5F27128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34" creationId="{78443FB3-B6EA-89AB-8104-B7564DD0FA7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35" creationId="{C7EF6C5B-70EC-37A0-C26E-261EE60C9DB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36" creationId="{3DA3B2B2-C5AA-3896-1F25-17EA5940256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37" creationId="{E8217359-EB04-6341-9674-0CA4917424C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38" creationId="{3AFE0D13-73AC-427A-5FED-DD5C10F0E61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39" creationId="{8165F762-3C27-F35D-9028-7D02BEB8B8C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40" creationId="{6A96568C-451B-BE27-7E78-5D66FF3A933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41" creationId="{D6B44AA7-8C96-FFA4-743E-0E6372B2A66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42" creationId="{9FACE9CD-25BB-5B8F-781B-8A48AB74908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43" creationId="{8F63D399-2FB0-86E5-1697-692408B0E11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44" creationId="{04BD2837-1C9E-5738-2C56-97435BFB578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45" creationId="{A6D2BF32-A8CF-EA82-1768-E79FD906B28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46" creationId="{11575D08-174C-0416-BD0E-9F53ADA7A7C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47" creationId="{0B9DB81F-4098-E722-6285-2B51C4823DC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48" creationId="{570F0403-C1C4-AA75-9A9B-DC09A2A654A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49" creationId="{E4600D35-C6D0-0EF2-B960-8700229419E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50" creationId="{F1D70811-D6D2-A11A-D909-472F428483F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51" creationId="{9F1F613D-0958-5793-93F5-80AB4CFDC96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52" creationId="{C31A7CA9-FEFC-F604-CA36-9ECA3EF8B0F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53" creationId="{70525AD3-ED5F-ABB2-8DA1-ECD7C5E30ED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54" creationId="{ABEAB8F7-AFA4-5259-A3CC-2607350AAF8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55" creationId="{C11BBCCB-5AD4-5B99-432A-0C1654EA0E7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56" creationId="{14048C24-0C36-DE18-FE66-34350CA9714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57" creationId="{E3A0EE35-5DFF-F0CB-B447-2D7E30313D1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58" creationId="{A2C4CCDF-047E-EC60-8C25-DF46B9E85FF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59" creationId="{51A58ACC-DCD3-743B-56A6-004F6B413FB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60" creationId="{52646723-B665-F83B-187A-05E83F3697F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61" creationId="{1BEEC727-9BB4-E454-4C4C-25A14347582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62" creationId="{525ECEE5-C73C-CBDB-90A2-9BE06A5E2EE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63" creationId="{A86D98BF-0F5B-21A3-8F96-2154B5FF10D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64" creationId="{B047C1B9-2BD8-6BDA-041C-F8E31F1E51E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65" creationId="{CF8C33DA-C5A8-D628-44AF-23B5D9A561C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66" creationId="{221AA12D-F78E-65DA-2C8F-65173B961B7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67" creationId="{240E3A7F-70CB-75EF-01C3-D6F7C7B804B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68" creationId="{EFDB34DF-AC40-545B-A0EE-6BD95CCD2BC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69" creationId="{05EF0DBD-A53D-05A8-CD28-491DAFC6722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70" creationId="{BFA1C079-06D3-1CD1-9356-673C57716C8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71" creationId="{76092A5E-B7ED-507D-F33B-3E6373EC112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72" creationId="{247BE0B1-4A6A-6854-E8A4-7B43C836C76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73" creationId="{79985F2D-6124-DFA4-06DF-3B1557EDCAD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74" creationId="{B13EBC45-9628-41D8-90BA-CE9F1F22CDD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75" creationId="{949E04BE-22C2-B3BC-236F-63A9B9FBDFE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76" creationId="{AE150B51-B710-A926-07C5-F70A5D40FE2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77" creationId="{AC2B5ACC-77CA-1BAA-4D4D-9C49D6964EF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78" creationId="{06718AF6-E3A1-AA32-1398-92096826864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79" creationId="{DE5E450B-37AB-71E7-A16D-40E1B4F8CBB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80" creationId="{F5F1D446-2D33-4693-A315-3CBE36D1D9E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81" creationId="{338C6879-591C-4E73-4140-33B3D844891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82" creationId="{85049D84-77EB-F23F-E7C3-D1227D58C6F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83" creationId="{81E2819F-DC58-C12D-6A3F-8F4D09C77BC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84" creationId="{E635EDD5-1568-CD72-6907-87D69BF440A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85" creationId="{DD98EFB5-09E7-FBB1-4DF2-F0052841C95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86" creationId="{8870E12C-119B-652D-6A84-DE48115E318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87" creationId="{D3DC304E-735F-087A-9CBC-F64060A6ACC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88" creationId="{7C3498FC-F8DB-3173-A76F-93D248D7BDB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89" creationId="{D3001211-B472-2C98-2660-0AFC4ED9016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90" creationId="{B293C462-5C49-3D48-F9F4-AC9903F7D65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91" creationId="{1B32528E-89FB-AC12-7CB0-A771D3A9B08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92" creationId="{4D328C5E-0E13-03B8-D32A-B0CCED9D543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93" creationId="{ABD251FA-4653-3B82-5526-07C18187EE2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94" creationId="{9C20E769-13B4-220A-32AC-1DA6AAE659B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95" creationId="{970B9C77-40FF-3BD1-A1AC-A003D982E7E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96" creationId="{1C3E3A8C-9EFB-DB85-43E0-0A0FE685B25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97" creationId="{65B35D44-9D63-8587-92D8-7D883A3034E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98" creationId="{22A6F9AD-736E-5402-D143-3919919E7BD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99" creationId="{D6929EB5-9A24-7F95-E0D0-E12677A8089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00" creationId="{9A883ED7-4DB9-4B3B-8462-57079E95DD7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01" creationId="{9892C83A-966F-A580-2139-7DB17ACD0DA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02" creationId="{E8F348ED-D921-B736-87DF-51D0FE08BBF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03" creationId="{7DC5F36B-557E-04F2-4B26-F99E7944F16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04" creationId="{BBD6CDCB-9256-6BE0-0E73-4E76321BBD9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05" creationId="{B24E8421-CF4A-C63D-C545-996E5AC0411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06" creationId="{72BA6C86-4C0D-F294-00D7-EE4001EE7B2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07" creationId="{56574633-AACB-2A5E-021D-A5EB92DFEAA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08" creationId="{A9684A3B-5CF8-5E8D-8EC7-1BABAF1C059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09" creationId="{663EBA32-CABF-1924-E226-8033372C544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10" creationId="{84317BEE-90C4-8F33-A917-331B5964A16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11" creationId="{9918CC35-4734-B506-8328-6337330EB23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12" creationId="{6AB0ED45-C181-1B86-66A2-F221D10F05F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13" creationId="{0E9C259B-AF94-B0EA-54BB-6399848C4B4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14" creationId="{4BC48EFE-3692-EFE4-7C03-975A7C60673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15" creationId="{1B3125C1-B5FD-9568-BE76-2B476027845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16" creationId="{AA99333B-03F3-F0F3-160B-E165C0A343A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17" creationId="{E6762937-7403-11B5-401E-D48E8765B8D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18" creationId="{20402779-9C7B-4481-C427-A74EC718D63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19" creationId="{5237653F-2061-501E-D78E-C067E686FA2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20" creationId="{45E9DD99-611E-4FB1-484D-69243972451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21" creationId="{64578365-9E24-95D3-8720-3D1A493242C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22" creationId="{911EC930-BCB3-D7F6-AEE3-A8A90353B7C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23" creationId="{58B0F0DC-8273-BAB0-DDEE-89EB5A14557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24" creationId="{BF1DDEA4-0F23-7A83-AB08-B20D2DB9B7B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25" creationId="{87B66007-7C9C-12F2-8D5E-8D37628DE08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26" creationId="{D57868B4-B47B-C36A-7CB0-E0177837FE8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27" creationId="{D6F84EF8-E27A-A112-37E4-3E62DE10176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28" creationId="{67420922-12F8-E26B-3DF7-98162DD89A8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29" creationId="{D92A42A6-2BF9-9E4D-B7EC-7026FF1964B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30" creationId="{D0779A56-7A6B-1ECD-29E3-97115C24091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31" creationId="{7F22B1CB-4E5C-4C3F-FADC-4BC5BD523A6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32" creationId="{E139736F-E145-CA26-C387-D42A6BA628D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33" creationId="{54AB63CD-478D-0BC6-38CE-1E470CD6C2C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34" creationId="{7BC6E018-025D-8731-7AB0-135BD33090E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35" creationId="{6A26EA3E-C951-6B28-4FF7-418BED85CFB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36" creationId="{91E75E8F-9A23-A471-D578-8BF07B9FD12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37" creationId="{18C0265D-CB39-72A5-2E1D-FBE24CE9551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38" creationId="{1EC1194E-C757-A5BD-7182-C62810D5B4B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39" creationId="{4292B934-37B8-22D9-F3B7-8450D99C866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40" creationId="{5B8DBB91-9C37-9655-8018-756975293D5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41" creationId="{439627A3-74F1-C1D3-CB3A-8D7FCDD2D4E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42" creationId="{A8CB7B21-FA63-A0D9-7CF3-A8582DF7D6D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43" creationId="{AA2EB6C5-40A5-D24C-C141-A56A741C82E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44" creationId="{30EADCF6-B2D7-3D5D-3071-3C626986039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45" creationId="{8FC40CA5-523C-BB8F-A9E7-F3F2F26F707F}"/>
          </ac:spMkLst>
        </pc:spChg>
        <pc:spChg chg="add del mod">
          <ac:chgData name="Kenechukwu Nwosu" userId="bfe78da84aa7621c" providerId="LiveId" clId="{DD0BE122-434F-4F44-B129-B3DC6364D54C}" dt="2022-05-03T01:50:34.060" v="8903" actId="478"/>
          <ac:spMkLst>
            <pc:docMk/>
            <pc:sldMk cId="989410274" sldId="1704"/>
            <ac:spMk id="547" creationId="{B557B45E-595F-0E0B-3352-CF77BD6EBBDA}"/>
          </ac:spMkLst>
        </pc:spChg>
        <pc:spChg chg="add del mod">
          <ac:chgData name="Kenechukwu Nwosu" userId="bfe78da84aa7621c" providerId="LiveId" clId="{DD0BE122-434F-4F44-B129-B3DC6364D54C}" dt="2022-05-03T01:04:09.609" v="7580"/>
          <ac:spMkLst>
            <pc:docMk/>
            <pc:sldMk cId="989410274" sldId="1704"/>
            <ac:spMk id="548" creationId="{7642BBAC-AA92-5604-8F8C-085127DF0DCA}"/>
          </ac:spMkLst>
        </pc:spChg>
        <pc:spChg chg="add del mod">
          <ac:chgData name="Kenechukwu Nwosu" userId="bfe78da84aa7621c" providerId="LiveId" clId="{DD0BE122-434F-4F44-B129-B3DC6364D54C}" dt="2022-05-03T01:10:23.351" v="7893"/>
          <ac:spMkLst>
            <pc:docMk/>
            <pc:sldMk cId="989410274" sldId="1704"/>
            <ac:spMk id="549" creationId="{8C01E8E7-83CD-8F25-D21E-E42DED48D43B}"/>
          </ac:spMkLst>
        </pc:spChg>
        <pc:spChg chg="add del mod">
          <ac:chgData name="Kenechukwu Nwosu" userId="bfe78da84aa7621c" providerId="LiveId" clId="{DD0BE122-434F-4F44-B129-B3DC6364D54C}" dt="2022-05-03T01:10:21.424" v="7885"/>
          <ac:spMkLst>
            <pc:docMk/>
            <pc:sldMk cId="989410274" sldId="1704"/>
            <ac:spMk id="550" creationId="{86BA2F2A-C829-5071-AE2B-3BF0B471ACD7}"/>
          </ac:spMkLst>
        </pc:spChg>
        <pc:spChg chg="add mod">
          <ac:chgData name="Kenechukwu Nwosu" userId="bfe78da84aa7621c" providerId="LiveId" clId="{DD0BE122-434F-4F44-B129-B3DC6364D54C}" dt="2022-05-03T01:28:50.167" v="8550" actId="1076"/>
          <ac:spMkLst>
            <pc:docMk/>
            <pc:sldMk cId="989410274" sldId="1704"/>
            <ac:spMk id="551" creationId="{04D5CC7D-C33D-A7AF-C7DE-46DE5D4E29CF}"/>
          </ac:spMkLst>
        </pc:spChg>
        <pc:spChg chg="add mod">
          <ac:chgData name="Kenechukwu Nwosu" userId="bfe78da84aa7621c" providerId="LiveId" clId="{DD0BE122-434F-4F44-B129-B3DC6364D54C}" dt="2022-05-03T01:28:56.395" v="8552" actId="14100"/>
          <ac:spMkLst>
            <pc:docMk/>
            <pc:sldMk cId="989410274" sldId="1704"/>
            <ac:spMk id="552" creationId="{713E001D-9991-9DD4-69BC-D3525D151BA8}"/>
          </ac:spMkLst>
        </pc:spChg>
        <pc:spChg chg="add del mod">
          <ac:chgData name="Kenechukwu Nwosu" userId="bfe78da84aa7621c" providerId="LiveId" clId="{DD0BE122-434F-4F44-B129-B3DC6364D54C}" dt="2022-05-03T01:18:57.359" v="8293"/>
          <ac:spMkLst>
            <pc:docMk/>
            <pc:sldMk cId="989410274" sldId="1704"/>
            <ac:spMk id="553" creationId="{6D63BA4D-FB7B-F4E6-CF39-7D35CD8DE585}"/>
          </ac:spMkLst>
        </pc:spChg>
        <pc:spChg chg="add del mod">
          <ac:chgData name="Kenechukwu Nwosu" userId="bfe78da84aa7621c" providerId="LiveId" clId="{DD0BE122-434F-4F44-B129-B3DC6364D54C}" dt="2022-05-03T01:18:57.359" v="8293"/>
          <ac:spMkLst>
            <pc:docMk/>
            <pc:sldMk cId="989410274" sldId="1704"/>
            <ac:spMk id="554" creationId="{6B9A37B9-042A-2B52-F71F-BC2BBC3A62E0}"/>
          </ac:spMkLst>
        </pc:spChg>
        <pc:spChg chg="add del mod">
          <ac:chgData name="Kenechukwu Nwosu" userId="bfe78da84aa7621c" providerId="LiveId" clId="{DD0BE122-434F-4F44-B129-B3DC6364D54C}" dt="2022-05-03T01:18:57.359" v="8293"/>
          <ac:spMkLst>
            <pc:docMk/>
            <pc:sldMk cId="989410274" sldId="1704"/>
            <ac:spMk id="555" creationId="{923278EB-F204-F852-31A9-76FC89248C5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57" creationId="{37D48859-5B7D-02D9-1105-CD3D3AAFA6F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58" creationId="{54752DBF-A5DA-BE93-1BBD-E909B1EAF58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59" creationId="{8A0424B0-AABE-8FD8-ED03-725EA52EBD3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60" creationId="{33E087A7-9324-2792-2D20-484F22B1379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61" creationId="{16BAFE1F-A6E7-801F-A20F-C5310465BE5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62" creationId="{DC4FA644-172C-4755-D2CC-359A7BB2EC7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63" creationId="{660182BB-DF3D-54B4-87AB-A4E487C5F14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64" creationId="{EE2ACC27-6722-BA4F-93C9-E06DC0AFCCD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65" creationId="{EF3772CF-0735-EC2A-68A9-2B54C2E84A8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66" creationId="{36978B68-D2DD-A11B-2FA8-F7B4F0FF9E6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67" creationId="{009ED6E3-8E33-9BA8-B919-442A6BFB6D2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68" creationId="{157DAECF-9A40-0FA9-36E4-1BF4F677D03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69" creationId="{04EF1999-DB1A-04D8-FC41-53873F1877C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70" creationId="{037420A6-2EED-0D69-E401-A5634DD4397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71" creationId="{05E5D6CE-6123-D0AA-443E-E3AB1D39C4D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72" creationId="{DB6BF94F-0856-7D16-1EC5-7FF7ECFE506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73" creationId="{01D12AA5-DDC3-5473-E363-E502EE64D68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74" creationId="{5905621B-C187-4325-78C6-8465AE94EF6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75" creationId="{84D2B301-4CE4-A130-64AB-EA7CE823475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76" creationId="{F53A5CB2-152E-519B-0913-2D451AC6F8C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77" creationId="{621F990C-FC95-3020-4775-6E2629F2EC8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78" creationId="{F41AB634-7883-2A1B-7A62-6564613F6B3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79" creationId="{CA781972-4B1C-A2D1-205E-17F17E504E7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80" creationId="{F7E34EBC-AD23-9FC3-4B46-EBFB827085F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81" creationId="{D1EE7A1D-8F03-8394-01FC-29753D4301C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82" creationId="{EBD34C58-B998-B9AE-B250-BA149DAEB53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83" creationId="{98CC1217-7192-8B5E-798D-6369EE510E4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84" creationId="{5AE0CBB2-6B2B-D275-47FC-676A44A037E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85" creationId="{A77BAB71-7416-9505-9F61-F870A677D10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86" creationId="{5F7E9DD8-D823-1C39-E1A2-0FFFF6B52A0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87" creationId="{C762E4D1-AC46-8301-63A2-49BBC5AE363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88" creationId="{B31F80A6-9FB5-1CE3-173C-F01EFC9E5EC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89" creationId="{3F276E0D-FDEE-164A-54A5-5EDF23D2B94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90" creationId="{59FBB530-C19D-D863-CE95-A6C4A6892B9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91" creationId="{E06DFD1F-BDBE-CA8B-DCBB-4688F8CFE13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92" creationId="{E0DB6BA3-447E-9711-F9F8-1228523DBBA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93" creationId="{5678517D-C017-F381-E40A-FCBC4DEFF1C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94" creationId="{B78B65E3-D47E-4A0C-AF50-F4C1F08E1EA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95" creationId="{DD5D7B57-ED32-65CE-76D4-855BCD2ADC5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96" creationId="{4C50C8FA-9DE1-5FA5-3783-413DD91CB4D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97" creationId="{93B11F4F-0ABB-28F5-2EA9-A655C49DE51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98" creationId="{2EBEBCEF-4D76-D79D-80CF-E541F701974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99" creationId="{6B02B17C-65BE-8F22-F409-A45421793DD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00" creationId="{7065E290-C895-320E-F7CC-D16332346E6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01" creationId="{15CECED8-76FF-4FEA-38DA-AA0BE6F97BF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02" creationId="{853EF891-5357-38EA-EDA9-965EF13116F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03" creationId="{74005A8D-E383-B393-E42A-049760587CD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04" creationId="{3ABD617A-503E-50ED-DF3D-B4758230553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05" creationId="{61893C2A-A50F-892B-9F5E-205E5E1D402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06" creationId="{2336C61A-6DD0-AFD7-EA78-D1FC139C225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07" creationId="{C0E4CCE3-B48F-85C8-ED11-FFD839F053F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08" creationId="{83A8E950-D0D5-3CD1-8A58-F30784C5A9D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09" creationId="{7353832F-BDC5-38A5-A3A2-45DF1A3F381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10" creationId="{66761D50-F526-408B-2448-8A834D602CF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11" creationId="{EE85E1CC-2BD1-1E4B-53D9-4F56002BF7A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12" creationId="{B849C8DF-5886-A371-3E8F-AB13C26BE63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13" creationId="{B1445B61-D82C-513A-A01D-11AAF1C44EE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14" creationId="{BF69B025-0529-8C43-1E9A-05CF7540798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15" creationId="{DF8EF107-0940-FCCA-786E-144B8DD46F5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16" creationId="{B3E03EBF-440D-705B-263B-046DE031963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17" creationId="{DF8F378C-A34E-8FC8-5FAE-368500A5462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18" creationId="{7F398A3A-067C-6067-8184-CE605765834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20" creationId="{E9045263-6120-A5CC-4274-6E1191CE8CE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21" creationId="{BA9627CC-4C24-FDB9-768D-86BADCDD318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22" creationId="{A5D89875-1547-68AB-ABBA-1A83F79EED3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23" creationId="{C1CC9652-F4ED-F151-619A-459807B0E7D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24" creationId="{59593B43-8285-21C6-605D-7767099A5CD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25" creationId="{47F56DB3-5202-E0D6-919B-6E51A38A6CC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26" creationId="{AFF9ECD0-090D-DC08-8FBE-B0AE532B251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27" creationId="{DEBBB150-0866-5657-2CEB-661351126A5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28" creationId="{11E4FD6F-454A-4238-1A66-664456F1BBD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29" creationId="{D9FC09F7-0484-9CD1-19C9-9A97DFAD7B7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30" creationId="{8E152938-FC1B-4C39-FE4B-10D8B041E61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31" creationId="{3BCA6C0C-2F35-04E8-E397-CFE6350E617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32" creationId="{6006F17F-7B1F-687C-7471-374EEB38F03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33" creationId="{1F050C17-0A53-46A7-D6F0-56D421C3D70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34" creationId="{5C7820FF-5122-FD91-E3C7-E11C2B0DEF4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35" creationId="{14D17471-24C4-B70E-E0B9-90B21AE4202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36" creationId="{B579DE8E-1E47-7CE7-0080-C2C41271AC9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37" creationId="{88D0708C-3B70-0BDB-6AA3-C2B72C6FB77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38" creationId="{CC2ED0C2-3853-B741-7849-43ABC538488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39" creationId="{47C31257-22C0-D077-0E15-7408EBE98AC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40" creationId="{9228B315-533A-F9C8-F433-2FA6132651A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41" creationId="{9D627AE4-F3B9-BC52-B47D-7B61492980D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42" creationId="{33496A61-B6EF-E19A-0FBB-B76AE5D00DA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43" creationId="{216361C4-9647-2A1A-E452-D3DEC7D9F66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44" creationId="{E6CA482D-A308-7FC4-543A-993CC679E2F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45" creationId="{B5A53984-164E-A43B-8862-6513F11FCFF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46" creationId="{B7E282D3-2772-1129-CE90-653F1BF4F17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47" creationId="{54695813-01D0-DA64-474D-128E8299EEB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48" creationId="{B0FE74CA-2291-C2F1-BD08-208D951F833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49" creationId="{923DA673-0EA5-2404-C319-53E382304B9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50" creationId="{FBCB65ED-1EDC-4E38-8A7F-75BAB597B7A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51" creationId="{D2C48E91-EA6B-31EB-B19A-D751BD328DA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52" creationId="{7C2B049B-38BB-5B21-8F89-0867697A844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53" creationId="{744D8CF5-4DA0-2BD2-3C99-ED82A7BCAA1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54" creationId="{086678B7-3C67-08C2-47DB-1D25082B1D9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55" creationId="{B3EC9806-48BB-4D28-0AAB-37C8E7E455A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56" creationId="{0EA4B530-2859-8C35-1592-904C1EE8B83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57" creationId="{E5E3A503-F02C-37D8-18DE-B8C603520C9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58" creationId="{D4AD4145-18F6-4048-F951-636A8400700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59" creationId="{8450C45C-B884-BB67-B7C6-F1E0C916AA7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60" creationId="{0F78D461-D01D-BF31-5397-ADD620C2934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61" creationId="{2CA32403-C113-2128-6CCE-73F7BA8A7DD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62" creationId="{08D97F04-929C-4084-8AFB-BE15B3B3A82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63" creationId="{AB924253-59AA-6ECF-60CC-F05F2849078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64" creationId="{7B19DFCA-0A63-A81C-9100-6F37B651637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65" creationId="{6D0EB857-9D4B-64AF-9056-0C9842B3AB4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66" creationId="{A66D483F-7BC6-7C3A-BB2D-84941383D11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67" creationId="{052BB84B-A80C-DEE0-E135-1BBCBFE39F2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68" creationId="{3F8EABA2-FB47-24E7-7D7B-DECF8EE5FCC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69" creationId="{ABED4043-72DE-ABFB-3C2B-DEB51DF3BAE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70" creationId="{29D9A42F-4636-7EC2-C149-F9CE63A3A5D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71" creationId="{BDA81018-B6FE-0F77-5487-6F76DEC9BF1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72" creationId="{64DE64A4-EF3A-8CAF-2C15-374C499A718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73" creationId="{F5CC3794-DC09-E0C7-5A2A-69B1FF3BEB8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74" creationId="{7A2FF353-65D1-EE69-F5E5-B38F276C671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75" creationId="{39FED1E3-67F1-E43A-29D4-39D5F7807D9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76" creationId="{905A2EC7-A913-DB90-8CB0-AD3DA7A74CA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77" creationId="{24F59D3D-7131-E85C-A5FD-6CE13C569F8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78" creationId="{BFF98C22-006A-5677-8798-E979E94F471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79" creationId="{9B9AE3F3-FA0A-1B27-78D8-29C1C8AAE52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80" creationId="{CB1FB03A-EECD-DCA6-0122-FD4EA2E3AC2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81" creationId="{F3C2EA36-221D-4FE6-DC4D-5DA40EC4ADB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82" creationId="{99AEF9B1-3B3A-93F9-6B66-5169700E6E3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83" creationId="{79535A3B-7CBE-4692-FA18-D4C2CDFECD0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84" creationId="{8D95F6AA-7A68-5CBB-38F9-0FCAB58C31D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85" creationId="{493AE653-C475-53A7-7A44-F6E62121277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86" creationId="{61E57B86-E792-D233-A712-6930CA21596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87" creationId="{19A90437-5B1E-DBB9-B407-05B7EFF6CB9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88" creationId="{9D7AAFB4-2844-6B4E-4D2F-752904009E9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89" creationId="{9402D288-CA71-F2DE-06BB-4B3BF36DBDE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90" creationId="{434DE194-2BA4-B897-A9E9-73A795E09B7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91" creationId="{89510528-168F-E317-4E6D-EC556ACF5F0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92" creationId="{AB26EE5B-BC71-533C-E1B6-23774DA9CE8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93" creationId="{2987F13B-7879-532A-EFB1-0114B5A6AF6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94" creationId="{F957AB83-23B4-3D12-D14F-EAB3FAD0CB4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95" creationId="{01C4AC0A-7ECD-B5E0-795B-162610F7B67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96" creationId="{AD6CB52A-3AFC-1B6F-4864-4ED076F7344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97" creationId="{8E603931-9C5A-5AD2-D309-41058DB4A8E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98" creationId="{386D73A9-7970-F144-AB17-23B10B140F4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99" creationId="{A5611919-BC6E-6D5B-DE16-CF27FA61AA3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00" creationId="{F88D018B-E18C-3ABA-A8DC-91B9BBC45F5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01" creationId="{DC520560-952E-2ECE-4DB4-4AA7A468340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02" creationId="{3C6371CC-BBEB-CE73-7DDD-B46E29BAF3F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03" creationId="{2956FCE9-38DB-4363-32F2-548705A600A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04" creationId="{D6BACACD-51DC-EB12-4B46-3323FA7C68F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05" creationId="{88878C63-2EC1-5BD4-D779-872F68FCEDE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06" creationId="{8DFBA6C7-C499-4C30-7F55-60B622E8139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07" creationId="{AC139875-3AC2-1C8D-4952-44A91D91C76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08" creationId="{B6A578D8-C389-961C-A6F1-C785AF6523A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09" creationId="{787E9DA3-4ED4-085C-3B1A-F83783707CB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10" creationId="{B6C82AD6-EC92-F6B0-6CBA-292F1E29E5B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11" creationId="{DE33CDB8-7BE5-8A6A-3DDA-BF4BEFE8FA3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12" creationId="{2C894C46-FD43-326B-270C-4448B50BD20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13" creationId="{B0AA41C7-AEE2-A415-A133-1B090BDF0FF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14" creationId="{0EDF0823-714E-5065-7AA3-B04F3CA5E2B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15" creationId="{0B040F92-7B50-0B81-BB10-DE46BC16DA4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16" creationId="{B19A20BC-8BF8-68E6-9672-8070516578E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17" creationId="{4F6CEF8A-F0CE-37D8-8970-C1EE03F6E3A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18" creationId="{49E275F1-9BA5-17EE-9F2D-E4EEEB4626F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19" creationId="{A90508AC-9346-F4C7-3646-DA127BC9FE8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20" creationId="{5002FC00-4136-A8B6-00C6-A708ECCAC86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21" creationId="{36A44FAA-7A49-1F89-335E-1ADB7CDFCE1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22" creationId="{C201F7E6-AC40-E291-DA04-B7F39B5B5DC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23" creationId="{31C03B0A-B8E3-BBFC-9EB5-755C6AC4A21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24" creationId="{4EE33263-B593-C216-DE8D-4FEB152E017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25" creationId="{13B06E64-6122-67FA-1D38-F99E8C62266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26" creationId="{8325D44A-6432-5599-E928-36398E4DCD1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27" creationId="{FB7D9A58-EC42-3A1A-B22B-C392E844F3C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28" creationId="{91E2781C-123A-8252-93CA-BA8A6985181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29" creationId="{D67B0E74-6336-8137-69D0-774BE47914C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30" creationId="{EBDF1622-595A-E755-8CBA-3942211CAE2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31" creationId="{4798210E-B600-8AC6-C50D-2BB7DC7CC4E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32" creationId="{F09E59A7-7A19-FB9C-7C5B-DAF324B4241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33" creationId="{C30ABD4B-0176-0FE3-331A-3DA176E36BE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34" creationId="{FA06E95B-059B-3CC5-EF71-6E557FA37FC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35" creationId="{AF52F24A-9707-E32A-5B6D-A40491CB89F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36" creationId="{D72FB459-02E5-F613-365F-AFCF94075D6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37" creationId="{406E7F6C-5486-0EA4-8298-B2F79521405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38" creationId="{99A8F6C5-19B1-31DF-5C45-AA1980C4A61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39" creationId="{14C7AC28-B31E-F862-A0FA-74A4FED32D2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40" creationId="{34CD6894-13C8-EDCB-070A-E13E9FF8F01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41" creationId="{C42ACDD8-79EC-42B3-2DC7-D5446E16406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42" creationId="{CBFD7FD8-3CF1-9F4E-6D8D-5B6D7AA8AD2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43" creationId="{8DF474F3-A19E-640C-BF16-935E2382D2C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44" creationId="{5F06CA41-F012-856B-50E5-A2A120FD39D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45" creationId="{74DA7F3E-C325-4C9E-1650-A852E463DDE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46" creationId="{11146B06-FBFE-0199-2880-339A2BA4BF6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47" creationId="{0438EBB1-1FAC-E142-5ED2-8B62CFF549C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48" creationId="{C6AA47BE-768A-6235-7CE1-F179D5E4291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49" creationId="{82EC1359-EC80-B536-47E6-CC46F6D7816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50" creationId="{B16AB99F-4294-CDB5-9107-EA87C820F66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51" creationId="{067CEE14-859F-C0DD-AAE8-488BB687A90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52" creationId="{A1AC4806-4C42-A486-A1B9-2CCC4D685B9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53" creationId="{E071C528-9F40-ACEE-2322-2E56C84497B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54" creationId="{ACDEE201-E0D6-E00C-96C4-C4AC250AF69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55" creationId="{322FF97A-F8DA-23FB-3AF8-42C6F5CA5E6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56" creationId="{CFB8F1BB-BA75-076E-52D7-227C079AD8E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57" creationId="{40583E15-68E5-AAFB-A8D6-FADA041F5C4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58" creationId="{B7F44BB2-170A-D933-6B4D-2991326B17C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59" creationId="{DC3EDC0F-B31F-B5DA-85B1-4594971853A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60" creationId="{1E0D1E76-C715-5F2C-09CE-BEBFCFAE988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61" creationId="{25B6329A-032A-FCE1-2B8C-6C55F036BB5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62" creationId="{97490863-9FD0-6E3B-EA79-2FED5931951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63" creationId="{F9907843-C75B-2993-6E36-2FEACECEBBB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64" creationId="{ED298135-6000-70BC-8A55-BD97A16B8E3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65" creationId="{C27D52E0-F535-AFC0-B178-530403D093C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66" creationId="{3B4CAB8B-8476-81BF-708B-C8450AAE1EF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67" creationId="{52F936E6-19A1-B836-A710-C87EB2B2C80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68" creationId="{F595D319-2A30-411B-7262-8018C6FE4CB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69" creationId="{74F18DED-2877-64AC-A499-B7CEC30A965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70" creationId="{AAE64E72-AD0E-0A5D-3C87-6378647978E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71" creationId="{69B0B0AE-ECD3-325C-97F5-C24AA0112B5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72" creationId="{B9E51F40-AE90-DF50-849A-6F3E0C03BC8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73" creationId="{8C5447C0-A867-DCCE-42C5-C78B39A8B5E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74" creationId="{E95FACDF-D8C5-AF43-6D9D-C0CA72CCD9B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75" creationId="{2346E822-9606-7103-9991-15B282DBEF2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76" creationId="{FD0045BC-3039-6EA2-8CE9-86299E2A22F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77" creationId="{65CD2078-C2FD-64BC-A236-BB16B49EF19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78" creationId="{FC880377-2AAF-EE55-3407-4C71886EA52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79" creationId="{99546180-50F6-FD24-F3CE-D017E6FF4B8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80" creationId="{6BE1D384-6AF6-8253-A961-736C2AD63FC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81" creationId="{9B6DA4F2-110F-22D8-EC06-A48C242E094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82" creationId="{FA950073-82AB-3C8A-2BB0-B5B9A6C8FA5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83" creationId="{0F2FBE14-ACDD-9673-4712-84561906998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84" creationId="{2836E811-6423-F2EB-EF8A-30C8CC2686D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85" creationId="{5620B34C-7643-719C-94D7-0EE881ED782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86" creationId="{62C1004F-FCC4-F0A9-392A-3066A5D82A3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87" creationId="{3DA09D0F-3A60-F207-2811-55CB84E8CF2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88" creationId="{B957AEB4-80E3-81AD-3526-54C282A6E45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89" creationId="{0EF407C8-6776-78B2-A7EC-197B167D6A3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90" creationId="{0184997C-B857-78D4-DE0B-33FB32D9C8F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91" creationId="{050E72A7-5782-EDE0-8039-A067F3A7B16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92" creationId="{3275E6F1-5064-28CF-F990-D6B13906065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93" creationId="{E0EE60AC-C97B-ECB2-60E6-269E823E7FF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94" creationId="{638534C0-C80C-FD91-9D44-28790C1E773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95" creationId="{4D905D1A-C9AA-198D-BCAC-5518BA14A3E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96" creationId="{97C1118D-EFC1-7E87-A9E2-8734433F059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97" creationId="{177408C5-C240-8356-3BDD-037881A8263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98" creationId="{41C678B8-C0F9-F514-1AAE-CD90773C0EB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99" creationId="{168A8278-3E13-8F2A-C661-D92C0E3F7D0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00" creationId="{E2944A05-9230-361D-0BF8-B78580C3A24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01" creationId="{E5F7444F-F6A8-5A93-0E29-25B724971BC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02" creationId="{EA70171A-3AC0-0687-E956-E8EBF80EBE6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03" creationId="{0B96A55B-7890-0D6A-6080-C71BDC4FEB9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04" creationId="{313342C3-0525-FF55-34A0-4451E269B9A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05" creationId="{E32B4B28-C316-35CF-4E3A-BA84591B35B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06" creationId="{D4577CC2-F7B8-CE40-D72F-CFF35343D1B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07" creationId="{4A5FE34C-FAA1-706E-335E-5FDB6C0D9A2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08" creationId="{6CE9C97E-DCB5-8944-2374-9828F1D157A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09" creationId="{BF47C9E7-B297-5420-D577-FAB669ECCD5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10" creationId="{0872A715-AE6A-DC49-8E9E-AFD1307118F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11" creationId="{01644280-380F-AEFB-E328-673AD1D6892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12" creationId="{41B72D39-9977-08EB-C20D-84158883C61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13" creationId="{EFF7CB98-129C-CC23-71AA-70B37715786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14" creationId="{5C87DC32-32F8-BA94-5997-148E9A68308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15" creationId="{26927DC9-B78A-D14E-720E-6119E66B28D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16" creationId="{88B568E5-1488-5198-436E-3728B765AD9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17" creationId="{1CA24EAB-3DAD-C5FD-441D-760D951E26E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18" creationId="{3B78F295-B1E2-001E-7776-B2047240C7A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19" creationId="{5DAF8B6D-5C17-27F2-0F2E-618C049DD04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20" creationId="{40C8F72F-4755-B2F4-B86D-55F7C9C8280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21" creationId="{58668970-841B-C269-8091-25D054F0029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22" creationId="{4D613F6D-894D-604B-C141-BDC03F5DCC2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23" creationId="{3CC7A674-E7B5-ED7C-64CE-D834B099F20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24" creationId="{BD87C5B9-85AE-3A13-A24A-B7AA0667EA0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25" creationId="{3EB43B5D-EBBA-D2F7-FE2F-8FC1618CE8B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26" creationId="{A5194D92-392B-0438-B6FC-A89C6CA1443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27" creationId="{291F477D-6640-1968-76C5-386870E6E2B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28" creationId="{DA6D82E6-44F5-7D30-2685-1A2F6A84285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29" creationId="{A5E1C843-310B-ED90-AE2D-366F2956B0D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30" creationId="{A9B4D550-9B60-5D59-38C2-BB1CB51819C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31" creationId="{5826BAA8-D25D-8963-E61B-FD6F27D9DE4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32" creationId="{80042355-FFCA-A9A4-F881-0D8AFB6D04D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33" creationId="{043CDF48-30AE-25C1-22BB-A4C05A65094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34" creationId="{27E30B1F-8112-4288-2D43-A29D377A57D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35" creationId="{6F0DB845-DA0D-99F5-C9A1-5DA48DADB4A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36" creationId="{978ACC65-351C-6541-E0F5-526EEB43EBF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37" creationId="{15CB525F-9FAC-6798-2533-2210C242583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38" creationId="{623369AD-288B-EE79-C0A7-C3EB279A53C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39" creationId="{1F070ECE-68B7-5FF0-9E74-6302568D153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40" creationId="{DFA08BB2-46DE-4759-FD1F-971C1F8A5F4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41" creationId="{5914CD2A-4A90-DC79-E39B-2CA6B27B331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42" creationId="{4827BAB7-FC4C-A2FB-1220-203D68D57BD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43" creationId="{46505839-228C-5A5C-57DA-9AD9136E0B4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44" creationId="{6D314F21-5C00-FD84-A621-ACE5B9F02E2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45" creationId="{AE891BC0-D122-6DB3-FE8C-DE282DF452B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46" creationId="{6224D502-FA27-26A3-67E0-A9602922900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47" creationId="{782EB68F-A855-62D9-B05B-19C6AB79D06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48" creationId="{571A7EA5-7597-1382-81F8-409276C431F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49" creationId="{20C05AAF-7BDC-F3A5-13BF-0E38B07C73A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50" creationId="{EDA1D120-DDF5-1C2D-99D4-F465A082F9E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51" creationId="{BCFED9FC-7969-A52F-3652-DABF00E8A78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52" creationId="{F51E2C5B-80F1-A62E-E76D-85F9FC4474A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53" creationId="{C82954C3-6D4F-A8D5-C740-404447904E1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54" creationId="{2417E3BA-62AF-A499-686A-EB3D8E6FD00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55" creationId="{2F4FA0F4-DAD5-EC3D-4401-89DDD700E03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56" creationId="{3A6C8628-BDEE-5DB7-1C00-F1293AC2B8B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57" creationId="{163D7186-2250-4CD3-E482-273AE0D2D0C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58" creationId="{A2992EBD-AB11-1209-E3C0-A7F099B15BB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59" creationId="{54CDB7DF-E92E-B97D-8468-F9A1E6378DC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60" creationId="{A715C1A0-2C3C-CABB-2D9D-E7BAEB08CC9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61" creationId="{8FEFA18A-C412-0F3F-AF69-D2D4E1995BA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62" creationId="{662833F9-5DB0-B30C-1C37-030D1774C88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63" creationId="{FCE7FA59-B0FD-BB72-79D8-26E6A543639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64" creationId="{87DF7EAE-B825-F0A0-6D41-D993CD3E42E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65" creationId="{EB37DF3B-43A5-0A85-093D-B7171584BBC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66" creationId="{4FA05D37-5351-02F6-0917-8B3C1BACC58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67" creationId="{5B8F96A6-A9D1-47E2-1008-26D5BDF5488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68" creationId="{29A60121-9CCF-50E5-694D-80C98E21E3C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69" creationId="{F2E353EC-36C4-0176-3362-D1FC0ACE4FC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70" creationId="{DCFB111E-FC8D-0EC1-E0A7-9179B85E964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71" creationId="{1E0714AA-335F-FD87-CE94-C3DD3E5B0AC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72" creationId="{20AE3617-EC8C-7EE5-F738-57B86C96097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73" creationId="{82B80965-7840-EFD6-15DA-AC777C914BA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74" creationId="{25B96BFD-EFC7-17BE-492D-AC1A0C12C2A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75" creationId="{720669B1-F8B0-9641-F78F-370FE9D42F7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76" creationId="{E6242893-68F9-7624-998C-86BFF4884BC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77" creationId="{6C5E826E-5926-F229-B445-3B1441DFC60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78" creationId="{D0F5CBB6-3475-E971-787F-308D848CD85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79" creationId="{8ADC6904-4E1C-9CBB-38BD-26018994EC2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80" creationId="{10AFF67E-2A30-5CC7-002A-B7A8CB959B9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81" creationId="{0A8D87AB-6C54-33FC-423B-06291500460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82" creationId="{ABD1CD5D-A69A-0041-5C1B-BDF61A26157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83" creationId="{CDA5628A-A014-D9E7-D874-2FB9FB5F5F7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84" creationId="{E9D53D17-BA43-0E0F-2B34-3360223833A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85" creationId="{FAF7ABDF-8721-6F5A-2359-7711C95009B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86" creationId="{5A93598B-4E2C-18D2-8D67-F6B599095AB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87" creationId="{C2E5830F-CDFE-084B-CCC0-00193327A67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88" creationId="{E273B273-8773-C298-CD4D-11DDD613F79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89" creationId="{1CA9A6F4-8C17-3339-E8DB-DFEF2D57ABF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90" creationId="{560A3FC9-DF24-D488-6FD8-D7498971B75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91" creationId="{DB3D6C5A-A073-5E27-9F65-86315787C72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92" creationId="{6E3F3638-F3B1-0F9A-0314-5A3B6446795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93" creationId="{3958A570-3F78-B781-DEB4-147DBF6A1C4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94" creationId="{EE365889-86CF-9E34-DE93-7C6864E246F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95" creationId="{5418FD79-78DB-28FB-B535-973B366C4F2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96" creationId="{1C2B1391-E6BC-821F-D002-74ED6FC880D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97" creationId="{FB8BE648-79B3-9796-A968-AD66C5FAB3D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98" creationId="{50EB69F8-FABB-F824-E8D6-9F605EEB655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99" creationId="{E94618DA-6ADD-9C7F-811C-1FB6128A142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00" creationId="{9E99239D-9E88-9706-C8AB-5273D648A3E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01" creationId="{6DB36DCB-039E-5C5B-D537-A9E2C33F6CB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02" creationId="{94DD41AF-EAEC-10B1-9265-BB0694FA0A2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03" creationId="{40E13AD2-7D0E-6260-C42D-9E816E56D3D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04" creationId="{181CF56B-4623-7C52-F5D9-89B921CA3D6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05" creationId="{1C193C5C-28D2-75EC-B175-057F9A13183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06" creationId="{5633F682-8EB1-E719-6401-E10A9FB4F51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07" creationId="{46F4B0F1-D73E-CAF6-6DF2-01A4DF4598E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08" creationId="{03BFD92E-AD1F-B239-4522-A8B3C9289A3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09" creationId="{66E94EE6-9CB6-975F-141F-0FA72A1A767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10" creationId="{00BEBFB4-5B18-504A-BEC5-E6F2AF50F2D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11" creationId="{2C7E8259-E42A-099E-44EC-206BA50B10D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12" creationId="{8A336050-D991-C386-9C10-443981C4665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13" creationId="{8EF30F96-0C4A-C152-9363-CDA1CE9EC3D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14" creationId="{5B3E6EFB-F457-A5D9-32D3-36CD2EEE61C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15" creationId="{7C59E534-D6A8-A04B-6B5A-1B30B209D21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16" creationId="{4BBCFDE5-FF3E-611A-BD58-915E8B5310D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17" creationId="{898A17D9-291F-AFF7-4060-CD75E338B7A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18" creationId="{1D9CEF72-AF0E-3926-AEB3-4CD4D537653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19" creationId="{159A48AA-1469-F83D-A15E-44214BD7351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20" creationId="{5C16DC0B-3371-D03B-5A1C-D0FBCAF9E49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21" creationId="{97CEBDEE-0E2B-B43F-EF50-A242E74B491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22" creationId="{F5F1C7AF-1CE5-4C3C-624C-9E42613CF94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23" creationId="{44C719A5-5547-C5F1-BA86-E555E72DA3F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24" creationId="{4D271FB7-D8A2-E595-B262-3400B201687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25" creationId="{4546D879-CBD6-7FAB-75B4-AAF68349AB0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26" creationId="{29378EE3-8267-8E15-F77C-93C5A65C8C6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27" creationId="{AF371BD3-AB20-8315-F7D7-1CB9A2BA7CA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28" creationId="{54E1EAAC-1461-3D1A-1BF7-E346DD2E907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29" creationId="{A43DDC9E-7819-ADA0-1325-5D89E001C42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30" creationId="{C461BFF1-05B4-68A4-C3D2-2F583EFD95E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31" creationId="{4EA73969-3031-B099-0FFC-87050C7395E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32" creationId="{D8529D26-97CB-B36A-9735-5F6CD09021D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33" creationId="{D8A0D76F-396F-FCB7-655C-C114944BA6C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34" creationId="{DB49B28F-C3C4-D6A6-51C6-1EB9800188C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35" creationId="{97EA92B9-9973-080F-CE0E-EA0B7AEA22C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36" creationId="{00C68363-5472-0A21-EDBE-34C9D707D04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37" creationId="{63A714C1-19BF-C2CB-71BC-FDF49C98AAC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38" creationId="{7454D094-BD1D-B231-A812-74C25AB0818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39" creationId="{11AF4E6E-A4D7-E603-2D6E-A966B6BFA68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40" creationId="{F3F192A0-6783-B162-2DAB-4877508B904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41" creationId="{05984ECD-2069-C625-92B4-2F7052500E8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42" creationId="{19D1E36A-B4CA-3475-62F8-D0EAB4E8997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43" creationId="{2CE4F0BD-0D89-CD7B-38F7-D5EB4BD84D0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44" creationId="{5CFC17F6-6296-77EE-F301-4E8341D84C7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45" creationId="{5F74EFFF-A727-5D9A-A9A4-018CACFA122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46" creationId="{9E22600E-A5C6-ADF0-2AFA-08E9E741882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47" creationId="{629BEAF7-835A-95C7-4284-24DDFAE2714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48" creationId="{90453C94-F3A9-C574-CC41-9DDB355D954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49" creationId="{BFFC1AFD-0DD4-0E88-3A1E-F008F44CCB8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50" creationId="{F3A9EF6F-5E21-85F7-FFB2-F55E758A36A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51" creationId="{BED130DD-DB8A-81AA-C0A0-7C240CC5715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52" creationId="{022C4A3F-B19D-0627-160A-AC33B7323E6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53" creationId="{280CD78A-DE8A-87B4-7E27-8A6A0873765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54" creationId="{F87F158E-2601-8343-3329-4C0EDBB2C80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55" creationId="{3E2CBA7B-4F5D-CD5F-8CA3-E261F0CDE41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56" creationId="{2DDC7638-B6CE-E762-58EE-DC1A257581B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57" creationId="{53A52C31-833A-B0E7-CE58-230E7C2FD6D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58" creationId="{96335A8C-7913-E314-9004-43B6AD78D59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59" creationId="{8AB3373A-DB62-2841-DEB5-11F81409F1B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60" creationId="{FC9A62E2-783E-0ECC-392C-894A036691B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61" creationId="{78AC469E-48FA-B429-1A33-B37DEDA84A6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62" creationId="{C22C629B-1648-34A0-DA83-F0D7B50B6F2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63" creationId="{AAE83FB1-AD15-5283-2F8F-6F1357B5906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64" creationId="{FC470A3A-7ACE-5D6B-6875-A42D53E7F2A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65" creationId="{FE578E12-5B4D-E08E-53D4-8F8AFEA999A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66" creationId="{C02A16BD-2E7E-5737-92FD-715778E98FD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67" creationId="{CB5039E9-1676-DCEE-0368-2D1EA82BB7C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68" creationId="{53115875-8B45-6680-625F-9EAE9231A87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69" creationId="{DB43A9A0-3DE4-16EF-97C0-029F9D5F3B5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70" creationId="{1C944C42-1E3A-4D8B-3B83-E3F2BE2B763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71" creationId="{05BB22DD-ADBD-9F9F-CA7C-0B6B7F77EC3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72" creationId="{81EB1E85-21A5-B278-3617-30548C0F070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73" creationId="{E84D52DA-0B1F-BAE5-C5D6-99EAFEC6705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74" creationId="{F8A1B1C4-675A-C0D8-BC76-70703AF75D4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75" creationId="{0CB70CE9-C3C8-7F17-32ED-673F088B1E7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76" creationId="{A0891371-E502-32D3-ACEF-E2138FD8307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77" creationId="{2F52521C-0414-ECD1-ED04-9DB506BA93C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78" creationId="{D36C6824-236B-9990-C142-0282B4AED56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79" creationId="{9EC382E8-6AC5-0812-E00E-835F37E5090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80" creationId="{749D35AC-2E0C-CD8C-C508-B5AC7B7375E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81" creationId="{88E74F2D-68DC-DA28-253F-F99476CA9CA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82" creationId="{97C78E05-086C-038A-5F32-EE0931B6407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83" creationId="{B6F603C8-A86F-2210-D080-E022D0FD590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84" creationId="{8AFA7441-E737-E3FB-09C6-FA00ACF2D08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85" creationId="{69FA5240-BA4A-4C93-DD8E-833E29DDED9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86" creationId="{24D952FD-2A8D-5C74-CE39-132DAD792CF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87" creationId="{C66033CD-6BD3-D33D-66F5-6559A864BF5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88" creationId="{F005A9D8-D948-9BF7-436C-0F13F5ADCB4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89" creationId="{67CC26ED-3143-C817-61DA-24FBCEF6477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90" creationId="{7C9CE124-729F-1456-B2BC-EB45957214B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91" creationId="{4DD9C0A1-C6F3-FFC9-F8B7-E8616D8E147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92" creationId="{82D87C1C-12FE-21E3-E3C1-EA24CC3A991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93" creationId="{000A1277-2BD0-FDC8-39C9-E5B7BB9C554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94" creationId="{27BE1F9C-FA45-53AF-8CE6-9DA9C49467E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95" creationId="{8C2C9B34-32E1-6F44-6B99-1ECC946C17A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96" creationId="{62CD093E-5CBB-5D2C-2FB7-38747F8C26A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97" creationId="{184D4438-C22E-DEB4-BB08-CC125A9887E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98" creationId="{DA868C17-7469-74BF-31C9-9BD0E5F83B0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99" creationId="{A6877249-5E1E-58AC-F2E7-8DF4A19AD34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00" creationId="{D3DCED02-4783-FF80-BE07-ED47BFCA0D0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01" creationId="{B99AA53B-A434-AE96-EEE3-74EC47D1EA0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02" creationId="{1EFFF547-5BAC-4506-C618-E95F44A2A1F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03" creationId="{CCBA28EA-AA99-EEC3-6F1C-831563250CF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04" creationId="{A182D680-CCAF-C573-58A6-06BC4BAC40B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05" creationId="{1E5B3ADA-64C1-45AA-89C3-9DEAE79AC60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06" creationId="{1650A75E-26A1-60FC-BF21-94380605334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07" creationId="{89BD13D7-F32E-82A1-53A6-E7D36E5219B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08" creationId="{95FC45D8-5549-4186-122A-BE20A22DF41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09" creationId="{EC21BDC3-2B18-1354-4715-299E7D58F08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10" creationId="{11CA900F-FF92-F74B-4D7B-41D87B37797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11" creationId="{2E85B870-F881-C2CA-3BD7-8827312AB95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12" creationId="{18DC660B-EB73-142F-BF66-F16BC5AFDE5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13" creationId="{9DA18A8B-16D7-6FB8-FEF9-3C84B5EB7CF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14" creationId="{82E66866-6C30-4676-04C7-E64B4D0F2D3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15" creationId="{880F585E-5555-C162-0B5A-E0682150FAC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16" creationId="{01F404D2-3983-29A5-7E86-A16329838E7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17" creationId="{E223409E-D7CC-BABF-79CC-C1CFB0E49CF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18" creationId="{052760AF-3189-0A68-FD7D-4C8A8C32D06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19" creationId="{ADDEDDA0-A9FC-1AE6-FE64-1E24839EC63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20" creationId="{46A8B2E0-1C74-3F68-D6A2-505753F665A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21" creationId="{C06647A7-811B-B93C-102E-7F125F4F73E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22" creationId="{E2D1D79C-B288-DA8A-F57F-AAD373651D5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23" creationId="{A4C894B1-58DE-59FC-9832-1007970F561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24" creationId="{73F9D5D7-837C-211C-E8CA-550045F8267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25" creationId="{9D1F7964-BAE2-2955-B0FA-11F3445768E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26" creationId="{450AF27A-7B23-0F30-3786-5B08CEB9632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27" creationId="{59A12BB6-AF94-232A-7FED-2B1041FF29D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28" creationId="{45C775C6-A57C-AD4A-6790-63EF7522ED2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29" creationId="{F668B9E5-FDD6-AE6C-F682-F9118344E24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30" creationId="{91D9AC77-35BB-074A-C49A-F4663AFA8C6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31" creationId="{AA852E79-397F-6B5D-A496-1BE3512185C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32" creationId="{04D9BA97-2F4E-DC27-1D1B-92E2BD107CA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33" creationId="{391F8F35-023F-4F39-82F9-D002093336E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34" creationId="{9C37025B-F7D3-C88A-14F1-3F67D32644C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35" creationId="{D8C61D53-9753-E323-4793-D7A50A8DE7D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36" creationId="{B23BF7F4-D218-B189-52AC-194801A8BDF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37" creationId="{A03EAF2C-67F1-7A92-9F58-FEA4278C38A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38" creationId="{526B4DDD-FA30-33E2-95FE-20618FCF30B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39" creationId="{281622EE-E562-A999-9AB2-6318A2B2243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40" creationId="{9789AC3C-FA46-512E-56A6-D9266AA7995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41" creationId="{8915F9DA-C1B6-0D16-2939-8043CECC0B7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42" creationId="{EE7AABD0-5AF0-D09F-9AA1-AF8B1DE0B4C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43" creationId="{6F5827A5-5311-0D23-DA65-6780B4F6677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44" creationId="{9FB9BE02-C47A-A052-1F02-1FDC099EB51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45" creationId="{1EFAF03A-0D7A-968A-5F7B-B72C4CC9E35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46" creationId="{89DCBCDA-F7C2-E99C-ADC1-DCE6490D071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47" creationId="{46E1626A-EDDE-5C97-0AAA-2217F1F5609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48" creationId="{C1ABCDBF-E848-0719-D73F-42BD11067B9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49" creationId="{10A107FA-5E4F-7AD8-CCEE-152BB624BF2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50" creationId="{B70779F3-CA59-4129-1D02-9E0F75C8906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51" creationId="{D29F0AD2-7DEA-0B69-CD54-F1EEA54522F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52" creationId="{C0CE97BA-BB79-E64A-B251-4666E17BE30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53" creationId="{2C4E3D5D-8FBE-C8AE-CD70-17C27B65F6A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54" creationId="{A0E7F016-89AB-63F9-631A-5CD56F0A7AF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55" creationId="{D416B880-49F8-33D5-ACB2-2254CEAA7A3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56" creationId="{0B0DC1E4-C3C1-9911-5304-568DBC7FAFF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57" creationId="{FB097EDB-4CE9-CE6F-C340-4B0CC389482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58" creationId="{289CAF35-9B92-4D40-9234-D1B147DBC10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59" creationId="{E483F1A4-A2C6-2B0A-3771-5C0D392F6F7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60" creationId="{DA160D39-21F6-E46F-C39F-9F3621687F49}"/>
          </ac:spMkLst>
        </pc:spChg>
        <pc:spChg chg="add del mod">
          <ac:chgData name="Kenechukwu Nwosu" userId="bfe78da84aa7621c" providerId="LiveId" clId="{DD0BE122-434F-4F44-B129-B3DC6364D54C}" dt="2022-05-03T01:18:57.359" v="8293"/>
          <ac:spMkLst>
            <pc:docMk/>
            <pc:sldMk cId="989410274" sldId="1704"/>
            <ac:spMk id="1062" creationId="{59902DB8-C004-8F67-4A2F-28A1448A28F9}"/>
          </ac:spMkLst>
        </pc:spChg>
        <pc:spChg chg="add del mod">
          <ac:chgData name="Kenechukwu Nwosu" userId="bfe78da84aa7621c" providerId="LiveId" clId="{DD0BE122-434F-4F44-B129-B3DC6364D54C}" dt="2022-05-03T01:18:57.359" v="8293"/>
          <ac:spMkLst>
            <pc:docMk/>
            <pc:sldMk cId="989410274" sldId="1704"/>
            <ac:spMk id="1063" creationId="{1D824A10-6473-D22B-30A1-A4FB045AE9E7}"/>
          </ac:spMkLst>
        </pc:spChg>
        <pc:spChg chg="add mod">
          <ac:chgData name="Kenechukwu Nwosu" userId="bfe78da84aa7621c" providerId="LiveId" clId="{DD0BE122-434F-4F44-B129-B3DC6364D54C}" dt="2022-05-03T01:29:01.260" v="8554" actId="1076"/>
          <ac:spMkLst>
            <pc:docMk/>
            <pc:sldMk cId="989410274" sldId="1704"/>
            <ac:spMk id="1064" creationId="{4F216E62-07A9-C95D-B16C-66CECA44DA5E}"/>
          </ac:spMkLst>
        </pc:spChg>
        <pc:grpChg chg="add mod">
          <ac:chgData name="Kenechukwu Nwosu" userId="bfe78da84aa7621c" providerId="LiveId" clId="{DD0BE122-434F-4F44-B129-B3DC6364D54C}" dt="2022-05-03T01:28:24.249" v="8544" actId="1076"/>
          <ac:grpSpMkLst>
            <pc:docMk/>
            <pc:sldMk cId="989410274" sldId="1704"/>
            <ac:grpSpMk id="6" creationId="{454DE739-DDD8-5C51-F47A-D4BC24372ABE}"/>
          </ac:grpSpMkLst>
        </pc:grpChg>
        <pc:grpChg chg="del mod">
          <ac:chgData name="Kenechukwu Nwosu" userId="bfe78da84aa7621c" providerId="LiveId" clId="{DD0BE122-434F-4F44-B129-B3DC6364D54C}" dt="2022-05-03T00:37:58.551" v="7029" actId="478"/>
          <ac:grpSpMkLst>
            <pc:docMk/>
            <pc:sldMk cId="989410274" sldId="1704"/>
            <ac:grpSpMk id="21" creationId="{23EC7DBC-6820-364A-12F5-7E2D8AA341BF}"/>
          </ac:grpSpMkLst>
        </pc:grpChg>
        <pc:grpChg chg="del mod">
          <ac:chgData name="Kenechukwu Nwosu" userId="bfe78da84aa7621c" providerId="LiveId" clId="{DD0BE122-434F-4F44-B129-B3DC6364D54C}" dt="2022-05-03T00:37:58.551" v="7029" actId="478"/>
          <ac:grpSpMkLst>
            <pc:docMk/>
            <pc:sldMk cId="989410274" sldId="1704"/>
            <ac:grpSpMk id="26" creationId="{87056A6F-8141-B585-FAE0-F74FFCCFE41F}"/>
          </ac:grpSpMkLst>
        </pc:grpChg>
        <pc:grpChg chg="del mod">
          <ac:chgData name="Kenechukwu Nwosu" userId="bfe78da84aa7621c" providerId="LiveId" clId="{DD0BE122-434F-4F44-B129-B3DC6364D54C}" dt="2022-05-03T00:37:58.551" v="7029" actId="478"/>
          <ac:grpSpMkLst>
            <pc:docMk/>
            <pc:sldMk cId="989410274" sldId="1704"/>
            <ac:grpSpMk id="31" creationId="{251A0B24-5E47-0720-20AC-CCEF38495ED3}"/>
          </ac:grpSpMkLst>
        </pc:grpChg>
        <pc:grpChg chg="add del mod">
          <ac:chgData name="Kenechukwu Nwosu" userId="bfe78da84aa7621c" providerId="LiveId" clId="{DD0BE122-434F-4F44-B129-B3DC6364D54C}" dt="2022-05-03T00:54:26.920" v="7421" actId="165"/>
          <ac:grpSpMkLst>
            <pc:docMk/>
            <pc:sldMk cId="989410274" sldId="1704"/>
            <ac:grpSpMk id="41" creationId="{C2DECD25-6016-BD06-BEE2-E5D921E72CB4}"/>
          </ac:grpSpMkLst>
        </pc:grpChg>
        <pc:grpChg chg="add mod">
          <ac:chgData name="Kenechukwu Nwosu" userId="bfe78da84aa7621c" providerId="LiveId" clId="{DD0BE122-434F-4F44-B129-B3DC6364D54C}" dt="2022-05-03T01:28:28.870" v="8545" actId="1076"/>
          <ac:grpSpMkLst>
            <pc:docMk/>
            <pc:sldMk cId="989410274" sldId="1704"/>
            <ac:grpSpMk id="104" creationId="{B266F53B-A816-8B16-1EA6-5D9FCFCD2508}"/>
          </ac:grpSpMkLst>
        </pc:grpChg>
        <pc:grpChg chg="add del mod">
          <ac:chgData name="Kenechukwu Nwosu" userId="bfe78da84aa7621c" providerId="LiveId" clId="{DD0BE122-434F-4F44-B129-B3DC6364D54C}" dt="2022-05-03T01:18:57.359" v="8293"/>
          <ac:grpSpMkLst>
            <pc:docMk/>
            <pc:sldMk cId="989410274" sldId="1704"/>
            <ac:grpSpMk id="556" creationId="{3B1EBFED-97B1-434C-C9C0-C29C9A84309B}"/>
          </ac:grpSpMkLst>
        </pc:grpChg>
        <pc:grpChg chg="add del mod">
          <ac:chgData name="Kenechukwu Nwosu" userId="bfe78da84aa7621c" providerId="LiveId" clId="{DD0BE122-434F-4F44-B129-B3DC6364D54C}" dt="2022-05-03T01:18:57.359" v="8293"/>
          <ac:grpSpMkLst>
            <pc:docMk/>
            <pc:sldMk cId="989410274" sldId="1704"/>
            <ac:grpSpMk id="619" creationId="{66B26F52-7409-0B79-9530-4DEFC365402B}"/>
          </ac:grpSpMkLst>
        </pc:grpChg>
        <pc:graphicFrameChg chg="del mod">
          <ac:chgData name="Kenechukwu Nwosu" userId="bfe78da84aa7621c" providerId="LiveId" clId="{DD0BE122-434F-4F44-B129-B3DC6364D54C}" dt="2022-05-03T00:37:58.551" v="7029" actId="478"/>
          <ac:graphicFrameMkLst>
            <pc:docMk/>
            <pc:sldMk cId="989410274" sldId="1704"/>
            <ac:graphicFrameMk id="12" creationId="{C85B59C8-E265-8801-7401-36B57DBDC69B}"/>
          </ac:graphicFrameMkLst>
        </pc:graphicFrameChg>
        <pc:picChg chg="del mod">
          <ac:chgData name="Kenechukwu Nwosu" userId="bfe78da84aa7621c" providerId="LiveId" clId="{DD0BE122-434F-4F44-B129-B3DC6364D54C}" dt="2022-05-03T00:37:58.551" v="7029" actId="478"/>
          <ac:picMkLst>
            <pc:docMk/>
            <pc:sldMk cId="989410274" sldId="1704"/>
            <ac:picMk id="8" creationId="{3781A3DB-5F3E-1716-A0C3-4C22DBB44395}"/>
          </ac:picMkLst>
        </pc:picChg>
        <pc:picChg chg="del mod">
          <ac:chgData name="Kenechukwu Nwosu" userId="bfe78da84aa7621c" providerId="LiveId" clId="{DD0BE122-434F-4F44-B129-B3DC6364D54C}" dt="2022-05-03T00:37:58.551" v="7029" actId="478"/>
          <ac:picMkLst>
            <pc:docMk/>
            <pc:sldMk cId="989410274" sldId="1704"/>
            <ac:picMk id="9" creationId="{2610C260-7303-68AE-D420-44AF02E26F0D}"/>
          </ac:picMkLst>
        </pc:picChg>
        <pc:picChg chg="add mod">
          <ac:chgData name="Kenechukwu Nwosu" userId="bfe78da84aa7621c" providerId="LiveId" clId="{DD0BE122-434F-4F44-B129-B3DC6364D54C}" dt="2022-05-03T01:28:24.249" v="8544" actId="1076"/>
          <ac:picMkLst>
            <pc:docMk/>
            <pc:sldMk cId="989410274" sldId="1704"/>
            <ac:picMk id="10" creationId="{C2464EF9-830A-DD63-5C5D-F706128E11A8}"/>
          </ac:picMkLst>
        </pc:picChg>
        <pc:picChg chg="del mod">
          <ac:chgData name="Kenechukwu Nwosu" userId="bfe78da84aa7621c" providerId="LiveId" clId="{DD0BE122-434F-4F44-B129-B3DC6364D54C}" dt="2022-05-03T00:37:58.551" v="7029" actId="478"/>
          <ac:picMkLst>
            <pc:docMk/>
            <pc:sldMk cId="989410274" sldId="1704"/>
            <ac:picMk id="20" creationId="{9A84007A-E97D-08D8-6493-DD8DD37BF47E}"/>
          </ac:picMkLst>
        </pc:picChg>
        <pc:picChg chg="add del mod">
          <ac:chgData name="Kenechukwu Nwosu" userId="bfe78da84aa7621c" providerId="LiveId" clId="{DD0BE122-434F-4F44-B129-B3DC6364D54C}" dt="2022-05-03T00:59:19.991" v="7491" actId="478"/>
          <ac:picMkLst>
            <pc:docMk/>
            <pc:sldMk cId="989410274" sldId="1704"/>
            <ac:picMk id="37" creationId="{D3CED297-5589-17D3-E476-1A7AFB1EC10D}"/>
          </ac:picMkLst>
        </pc:picChg>
        <pc:picChg chg="add del mod">
          <ac:chgData name="Kenechukwu Nwosu" userId="bfe78da84aa7621c" providerId="LiveId" clId="{DD0BE122-434F-4F44-B129-B3DC6364D54C}" dt="2022-05-03T00:52:55.577" v="7407" actId="478"/>
          <ac:picMkLst>
            <pc:docMk/>
            <pc:sldMk cId="989410274" sldId="1704"/>
            <ac:picMk id="40" creationId="{02649DA0-2B2B-A729-A534-D946D48B9F27}"/>
          </ac:picMkLst>
        </pc:picChg>
        <pc:picChg chg="add del mod">
          <ac:chgData name="Kenechukwu Nwosu" userId="bfe78da84aa7621c" providerId="LiveId" clId="{DD0BE122-434F-4F44-B129-B3DC6364D54C}" dt="2022-05-03T01:18:57.359" v="8293"/>
          <ac:picMkLst>
            <pc:docMk/>
            <pc:sldMk cId="989410274" sldId="1704"/>
            <ac:picMk id="1061" creationId="{5B34707D-AB7A-88E4-4939-34E26132F823}"/>
          </ac:picMkLst>
        </pc:picChg>
        <pc:cxnChg chg="add del mod">
          <ac:chgData name="Kenechukwu Nwosu" userId="bfe78da84aa7621c" providerId="LiveId" clId="{DD0BE122-434F-4F44-B129-B3DC6364D54C}" dt="2022-05-03T01:50:35.713" v="8904" actId="478"/>
          <ac:cxnSpMkLst>
            <pc:docMk/>
            <pc:sldMk cId="989410274" sldId="1704"/>
            <ac:cxnSpMk id="546" creationId="{F2C0C0FC-AA64-58BE-348E-CF96C0C1CA44}"/>
          </ac:cxnSpMkLst>
        </pc:cxnChg>
      </pc:sldChg>
      <pc:sldChg chg="del">
        <pc:chgData name="Kenechukwu Nwosu" userId="bfe78da84aa7621c" providerId="LiveId" clId="{DD0BE122-434F-4F44-B129-B3DC6364D54C}" dt="2022-05-03T02:46:46.335" v="10969" actId="2696"/>
        <pc:sldMkLst>
          <pc:docMk/>
          <pc:sldMk cId="3248123182" sldId="1706"/>
        </pc:sldMkLst>
      </pc:sldChg>
      <pc:sldChg chg="addSp delSp modSp add mod delAnim modAnim modNotesTx">
        <pc:chgData name="Kenechukwu Nwosu" userId="bfe78da84aa7621c" providerId="LiveId" clId="{DD0BE122-434F-4F44-B129-B3DC6364D54C}" dt="2022-05-03T04:24:23.595" v="14570" actId="20577"/>
        <pc:sldMkLst>
          <pc:docMk/>
          <pc:sldMk cId="2114880863" sldId="1707"/>
        </pc:sldMkLst>
        <pc:spChg chg="del mod">
          <ac:chgData name="Kenechukwu Nwosu" userId="bfe78da84aa7621c" providerId="LiveId" clId="{DD0BE122-434F-4F44-B129-B3DC6364D54C}" dt="2022-05-02T21:53:37.274" v="3798" actId="478"/>
          <ac:spMkLst>
            <pc:docMk/>
            <pc:sldMk cId="2114880863" sldId="1707"/>
            <ac:spMk id="2" creationId="{9905EDEB-602B-4B3B-9574-9EB41DACDCAD}"/>
          </ac:spMkLst>
        </pc:spChg>
        <pc:spChg chg="add del mod">
          <ac:chgData name="Kenechukwu Nwosu" userId="bfe78da84aa7621c" providerId="LiveId" clId="{DD0BE122-434F-4F44-B129-B3DC6364D54C}" dt="2022-05-02T19:45:41.577" v="118" actId="478"/>
          <ac:spMkLst>
            <pc:docMk/>
            <pc:sldMk cId="2114880863" sldId="1707"/>
            <ac:spMk id="5" creationId="{743A6AA2-B983-3ED9-4BA9-30EFDE13CF33}"/>
          </ac:spMkLst>
        </pc:spChg>
        <pc:spChg chg="add del mod">
          <ac:chgData name="Kenechukwu Nwosu" userId="bfe78da84aa7621c" providerId="LiveId" clId="{DD0BE122-434F-4F44-B129-B3DC6364D54C}" dt="2022-05-02T19:45:40.535" v="117" actId="478"/>
          <ac:spMkLst>
            <pc:docMk/>
            <pc:sldMk cId="2114880863" sldId="1707"/>
            <ac:spMk id="6" creationId="{0481E3CA-0B10-E25E-B86F-A93395CC3A4E}"/>
          </ac:spMkLst>
        </pc:spChg>
        <pc:spChg chg="add del mod">
          <ac:chgData name="Kenechukwu Nwosu" userId="bfe78da84aa7621c" providerId="LiveId" clId="{DD0BE122-434F-4F44-B129-B3DC6364D54C}" dt="2022-05-02T20:09:42.293" v="773" actId="478"/>
          <ac:spMkLst>
            <pc:docMk/>
            <pc:sldMk cId="2114880863" sldId="1707"/>
            <ac:spMk id="7" creationId="{9962EC43-FE11-C6C2-1356-D80F0ED99DF1}"/>
          </ac:spMkLst>
        </pc:spChg>
        <pc:spChg chg="add del mod">
          <ac:chgData name="Kenechukwu Nwosu" userId="bfe78da84aa7621c" providerId="LiveId" clId="{DD0BE122-434F-4F44-B129-B3DC6364D54C}" dt="2022-05-02T20:09:42.293" v="773" actId="478"/>
          <ac:spMkLst>
            <pc:docMk/>
            <pc:sldMk cId="2114880863" sldId="1707"/>
            <ac:spMk id="8" creationId="{BB595367-612D-7A0F-3D3C-1D931FE64C83}"/>
          </ac:spMkLst>
        </pc:spChg>
        <pc:spChg chg="add del mod">
          <ac:chgData name="Kenechukwu Nwosu" userId="bfe78da84aa7621c" providerId="LiveId" clId="{DD0BE122-434F-4F44-B129-B3DC6364D54C}" dt="2022-05-02T20:09:42.293" v="773" actId="478"/>
          <ac:spMkLst>
            <pc:docMk/>
            <pc:sldMk cId="2114880863" sldId="1707"/>
            <ac:spMk id="9" creationId="{0A812AAF-0071-C3BF-6957-CE7B899FAE91}"/>
          </ac:spMkLst>
        </pc:spChg>
        <pc:spChg chg="add mod">
          <ac:chgData name="Kenechukwu Nwosu" userId="bfe78da84aa7621c" providerId="LiveId" clId="{DD0BE122-434F-4F44-B129-B3DC6364D54C}" dt="2022-05-02T20:38:39.937" v="1671" actId="2085"/>
          <ac:spMkLst>
            <pc:docMk/>
            <pc:sldMk cId="2114880863" sldId="1707"/>
            <ac:spMk id="20" creationId="{BC769339-9BB6-6071-5B77-A1668B5D8839}"/>
          </ac:spMkLst>
        </pc:spChg>
        <pc:spChg chg="add mod">
          <ac:chgData name="Kenechukwu Nwosu" userId="bfe78da84aa7621c" providerId="LiveId" clId="{DD0BE122-434F-4F44-B129-B3DC6364D54C}" dt="2022-05-02T21:54:58.190" v="3855" actId="465"/>
          <ac:spMkLst>
            <pc:docMk/>
            <pc:sldMk cId="2114880863" sldId="1707"/>
            <ac:spMk id="28" creationId="{C604AEA9-5D72-320A-5B34-9C5B5E3A00BD}"/>
          </ac:spMkLst>
        </pc:spChg>
        <pc:spChg chg="add mod">
          <ac:chgData name="Kenechukwu Nwosu" userId="bfe78da84aa7621c" providerId="LiveId" clId="{DD0BE122-434F-4F44-B129-B3DC6364D54C}" dt="2022-05-02T21:54:58.190" v="3855" actId="465"/>
          <ac:spMkLst>
            <pc:docMk/>
            <pc:sldMk cId="2114880863" sldId="1707"/>
            <ac:spMk id="32" creationId="{98563E1B-1070-DE4E-4451-754052EA97BE}"/>
          </ac:spMkLst>
        </pc:spChg>
        <pc:spChg chg="mod topLvl">
          <ac:chgData name="Kenechukwu Nwosu" userId="bfe78da84aa7621c" providerId="LiveId" clId="{DD0BE122-434F-4F44-B129-B3DC6364D54C}" dt="2022-05-02T20:52:33.703" v="1943" actId="478"/>
          <ac:spMkLst>
            <pc:docMk/>
            <pc:sldMk cId="2114880863" sldId="1707"/>
            <ac:spMk id="35" creationId="{276EDABB-BB1F-FC2A-7BA7-C677B2F5444C}"/>
          </ac:spMkLst>
        </pc:spChg>
        <pc:spChg chg="add del mod">
          <ac:chgData name="Kenechukwu Nwosu" userId="bfe78da84aa7621c" providerId="LiveId" clId="{DD0BE122-434F-4F44-B129-B3DC6364D54C}" dt="2022-05-02T21:53:40.579" v="3800" actId="478"/>
          <ac:spMkLst>
            <pc:docMk/>
            <pc:sldMk cId="2114880863" sldId="1707"/>
            <ac:spMk id="41" creationId="{C2DF13E3-FC77-92A7-EA1B-ABC0CEC4B070}"/>
          </ac:spMkLst>
        </pc:spChg>
        <pc:spChg chg="add mod">
          <ac:chgData name="Kenechukwu Nwosu" userId="bfe78da84aa7621c" providerId="LiveId" clId="{DD0BE122-434F-4F44-B129-B3DC6364D54C}" dt="2022-05-03T03:10:15.622" v="11910" actId="20577"/>
          <ac:spMkLst>
            <pc:docMk/>
            <pc:sldMk cId="2114880863" sldId="1707"/>
            <ac:spMk id="42" creationId="{3E897132-4844-39F3-71EB-11A131792F78}"/>
          </ac:spMkLst>
        </pc:spChg>
        <pc:spChg chg="add del mod">
          <ac:chgData name="Kenechukwu Nwosu" userId="bfe78da84aa7621c" providerId="LiveId" clId="{DD0BE122-434F-4F44-B129-B3DC6364D54C}" dt="2022-05-02T21:53:39.129" v="3799" actId="478"/>
          <ac:spMkLst>
            <pc:docMk/>
            <pc:sldMk cId="2114880863" sldId="1707"/>
            <ac:spMk id="44" creationId="{2723DF3F-0784-09D8-4B79-515CCB9F9188}"/>
          </ac:spMkLst>
        </pc:spChg>
        <pc:grpChg chg="add mod">
          <ac:chgData name="Kenechukwu Nwosu" userId="bfe78da84aa7621c" providerId="LiveId" clId="{DD0BE122-434F-4F44-B129-B3DC6364D54C}" dt="2022-05-02T21:56:49.483" v="3920" actId="1035"/>
          <ac:grpSpMkLst>
            <pc:docMk/>
            <pc:sldMk cId="2114880863" sldId="1707"/>
            <ac:grpSpMk id="25" creationId="{8CB7D1CD-2DB6-52F5-7A26-974915973A8A}"/>
          </ac:grpSpMkLst>
        </pc:grpChg>
        <pc:grpChg chg="add mod">
          <ac:chgData name="Kenechukwu Nwosu" userId="bfe78da84aa7621c" providerId="LiveId" clId="{DD0BE122-434F-4F44-B129-B3DC6364D54C}" dt="2022-05-02T21:56:49.483" v="3920" actId="1035"/>
          <ac:grpSpMkLst>
            <pc:docMk/>
            <pc:sldMk cId="2114880863" sldId="1707"/>
            <ac:grpSpMk id="29" creationId="{0C42EE3E-B255-C32F-C8DC-F6A4689896B6}"/>
          </ac:grpSpMkLst>
        </pc:grpChg>
        <pc:grpChg chg="add mod">
          <ac:chgData name="Kenechukwu Nwosu" userId="bfe78da84aa7621c" providerId="LiveId" clId="{DD0BE122-434F-4F44-B129-B3DC6364D54C}" dt="2022-05-02T21:56:57.026" v="3934" actId="1036"/>
          <ac:grpSpMkLst>
            <pc:docMk/>
            <pc:sldMk cId="2114880863" sldId="1707"/>
            <ac:grpSpMk id="33" creationId="{67734287-A59E-311A-55D9-D903FAB29EB9}"/>
          </ac:grpSpMkLst>
        </pc:grpChg>
        <pc:grpChg chg="add del mod">
          <ac:chgData name="Kenechukwu Nwosu" userId="bfe78da84aa7621c" providerId="LiveId" clId="{DD0BE122-434F-4F44-B129-B3DC6364D54C}" dt="2022-05-02T20:52:33.703" v="1943" actId="478"/>
          <ac:grpSpMkLst>
            <pc:docMk/>
            <pc:sldMk cId="2114880863" sldId="1707"/>
            <ac:grpSpMk id="34" creationId="{1EF76771-77DA-26C5-87A3-A4933A1617A5}"/>
          </ac:grpSpMkLst>
        </pc:grpChg>
        <pc:grpChg chg="add mod">
          <ac:chgData name="Kenechukwu Nwosu" userId="bfe78da84aa7621c" providerId="LiveId" clId="{DD0BE122-434F-4F44-B129-B3DC6364D54C}" dt="2022-05-02T21:56:54.099" v="3931" actId="1036"/>
          <ac:grpSpMkLst>
            <pc:docMk/>
            <pc:sldMk cId="2114880863" sldId="1707"/>
            <ac:grpSpMk id="39" creationId="{2A12931F-0AAE-1FFF-7589-B62C23BA35EC}"/>
          </ac:grpSpMkLst>
        </pc:grpChg>
        <pc:picChg chg="del mod">
          <ac:chgData name="Kenechukwu Nwosu" userId="bfe78da84aa7621c" providerId="LiveId" clId="{DD0BE122-434F-4F44-B129-B3DC6364D54C}" dt="2022-05-02T20:07:52.356" v="676" actId="478"/>
          <ac:picMkLst>
            <pc:docMk/>
            <pc:sldMk cId="2114880863" sldId="1707"/>
            <ac:picMk id="4" creationId="{C75A008F-383D-C749-88DA-15BAF85793C4}"/>
          </ac:picMkLst>
        </pc:picChg>
        <pc:picChg chg="add mod modCrop">
          <ac:chgData name="Kenechukwu Nwosu" userId="bfe78da84aa7621c" providerId="LiveId" clId="{DD0BE122-434F-4F44-B129-B3DC6364D54C}" dt="2022-05-02T21:47:26.203" v="3328" actId="1038"/>
          <ac:picMkLst>
            <pc:docMk/>
            <pc:sldMk cId="2114880863" sldId="1707"/>
            <ac:picMk id="11" creationId="{B7C87955-28C0-B31E-118B-3218FFB0882B}"/>
          </ac:picMkLst>
        </pc:picChg>
        <pc:picChg chg="add del mod">
          <ac:chgData name="Kenechukwu Nwosu" userId="bfe78da84aa7621c" providerId="LiveId" clId="{DD0BE122-434F-4F44-B129-B3DC6364D54C}" dt="2022-05-02T20:29:58.931" v="1611" actId="478"/>
          <ac:picMkLst>
            <pc:docMk/>
            <pc:sldMk cId="2114880863" sldId="1707"/>
            <ac:picMk id="13" creationId="{F59A0CFE-381B-558B-8BF3-D0D34FB7A736}"/>
          </ac:picMkLst>
        </pc:picChg>
        <pc:picChg chg="add del mod">
          <ac:chgData name="Kenechukwu Nwosu" userId="bfe78da84aa7621c" providerId="LiveId" clId="{DD0BE122-434F-4F44-B129-B3DC6364D54C}" dt="2022-05-02T20:48:24.143" v="1822" actId="478"/>
          <ac:picMkLst>
            <pc:docMk/>
            <pc:sldMk cId="2114880863" sldId="1707"/>
            <ac:picMk id="15" creationId="{B57D045C-AD9C-8FEB-D7BA-A984CE093FA2}"/>
          </ac:picMkLst>
        </pc:picChg>
        <pc:picChg chg="add del mod">
          <ac:chgData name="Kenechukwu Nwosu" userId="bfe78da84aa7621c" providerId="LiveId" clId="{DD0BE122-434F-4F44-B129-B3DC6364D54C}" dt="2022-05-02T20:31:39.642" v="1626" actId="478"/>
          <ac:picMkLst>
            <pc:docMk/>
            <pc:sldMk cId="2114880863" sldId="1707"/>
            <ac:picMk id="17" creationId="{658C5EE7-B658-F1D8-03C4-360BD4BE6431}"/>
          </ac:picMkLst>
        </pc:picChg>
        <pc:picChg chg="add del mod">
          <ac:chgData name="Kenechukwu Nwosu" userId="bfe78da84aa7621c" providerId="LiveId" clId="{DD0BE122-434F-4F44-B129-B3DC6364D54C}" dt="2022-05-02T20:51:07.413" v="1881" actId="478"/>
          <ac:picMkLst>
            <pc:docMk/>
            <pc:sldMk cId="2114880863" sldId="1707"/>
            <ac:picMk id="19" creationId="{D5397858-31D2-176D-EF82-A24EF7786025}"/>
          </ac:picMkLst>
        </pc:picChg>
        <pc:picChg chg="add del mod">
          <ac:chgData name="Kenechukwu Nwosu" userId="bfe78da84aa7621c" providerId="LiveId" clId="{DD0BE122-434F-4F44-B129-B3DC6364D54C}" dt="2022-05-02T20:48:00.163" v="1811" actId="478"/>
          <ac:picMkLst>
            <pc:docMk/>
            <pc:sldMk cId="2114880863" sldId="1707"/>
            <ac:picMk id="22" creationId="{E6120F45-9A3D-6074-A981-962CFACBC4E6}"/>
          </ac:picMkLst>
        </pc:picChg>
        <pc:picChg chg="add mod">
          <ac:chgData name="Kenechukwu Nwosu" userId="bfe78da84aa7621c" providerId="LiveId" clId="{DD0BE122-434F-4F44-B129-B3DC6364D54C}" dt="2022-05-02T20:44:02.461" v="1718" actId="1076"/>
          <ac:picMkLst>
            <pc:docMk/>
            <pc:sldMk cId="2114880863" sldId="1707"/>
            <ac:picMk id="24" creationId="{BB4D493E-3E85-2489-F924-1A8CE78174DF}"/>
          </ac:picMkLst>
        </pc:picChg>
        <pc:picChg chg="add mod">
          <ac:chgData name="Kenechukwu Nwosu" userId="bfe78da84aa7621c" providerId="LiveId" clId="{DD0BE122-434F-4F44-B129-B3DC6364D54C}" dt="2022-05-02T21:54:58.190" v="3855" actId="465"/>
          <ac:picMkLst>
            <pc:docMk/>
            <pc:sldMk cId="2114880863" sldId="1707"/>
            <ac:picMk id="27" creationId="{BF67E8BF-CA33-D839-5E50-A9AE9EFAEE01}"/>
          </ac:picMkLst>
        </pc:picChg>
        <pc:picChg chg="add mod">
          <ac:chgData name="Kenechukwu Nwosu" userId="bfe78da84aa7621c" providerId="LiveId" clId="{DD0BE122-434F-4F44-B129-B3DC6364D54C}" dt="2022-05-02T21:54:58.190" v="3855" actId="465"/>
          <ac:picMkLst>
            <pc:docMk/>
            <pc:sldMk cId="2114880863" sldId="1707"/>
            <ac:picMk id="31" creationId="{2AEEFB0F-DAF7-0F94-4957-A185FD90FE72}"/>
          </ac:picMkLst>
        </pc:picChg>
        <pc:picChg chg="del mod topLvl">
          <ac:chgData name="Kenechukwu Nwosu" userId="bfe78da84aa7621c" providerId="LiveId" clId="{DD0BE122-434F-4F44-B129-B3DC6364D54C}" dt="2022-05-02T20:52:33.703" v="1943" actId="478"/>
          <ac:picMkLst>
            <pc:docMk/>
            <pc:sldMk cId="2114880863" sldId="1707"/>
            <ac:picMk id="36" creationId="{88FC0272-B13F-C58A-32C2-6492E07DF8D7}"/>
          </ac:picMkLst>
        </pc:picChg>
        <pc:picChg chg="add mod">
          <ac:chgData name="Kenechukwu Nwosu" userId="bfe78da84aa7621c" providerId="LiveId" clId="{DD0BE122-434F-4F44-B129-B3DC6364D54C}" dt="2022-05-02T20:54:08.370" v="1949" actId="1076"/>
          <ac:picMkLst>
            <pc:docMk/>
            <pc:sldMk cId="2114880863" sldId="1707"/>
            <ac:picMk id="38" creationId="{07156382-BC4D-F695-C747-AE0734C5C9A5}"/>
          </ac:picMkLst>
        </pc:picChg>
        <pc:picChg chg="add del mod">
          <ac:chgData name="Kenechukwu Nwosu" userId="bfe78da84aa7621c" providerId="LiveId" clId="{DD0BE122-434F-4F44-B129-B3DC6364D54C}" dt="2022-05-02T21:42:06.596" v="3201" actId="478"/>
          <ac:picMkLst>
            <pc:docMk/>
            <pc:sldMk cId="2114880863" sldId="1707"/>
            <ac:picMk id="40" creationId="{41F9EA00-CDAA-6061-5311-A78A6660F784}"/>
          </ac:picMkLst>
        </pc:picChg>
      </pc:sldChg>
      <pc:sldChg chg="add del">
        <pc:chgData name="Kenechukwu Nwosu" userId="bfe78da84aa7621c" providerId="LiveId" clId="{DD0BE122-434F-4F44-B129-B3DC6364D54C}" dt="2022-05-02T19:44:15.700" v="54" actId="2696"/>
        <pc:sldMkLst>
          <pc:docMk/>
          <pc:sldMk cId="4110767190" sldId="1707"/>
        </pc:sldMkLst>
      </pc:sldChg>
      <pc:sldChg chg="addSp delSp modSp add mod ord delAnim modAnim modNotesTx">
        <pc:chgData name="Kenechukwu Nwosu" userId="bfe78da84aa7621c" providerId="LiveId" clId="{DD0BE122-434F-4F44-B129-B3DC6364D54C}" dt="2022-05-03T04:56:41.775" v="14928"/>
        <pc:sldMkLst>
          <pc:docMk/>
          <pc:sldMk cId="1650211841" sldId="1708"/>
        </pc:sldMkLst>
        <pc:spChg chg="del mod">
          <ac:chgData name="Kenechukwu Nwosu" userId="bfe78da84aa7621c" providerId="LiveId" clId="{DD0BE122-434F-4F44-B129-B3DC6364D54C}" dt="2022-05-03T04:55:51.959" v="14916" actId="478"/>
          <ac:spMkLst>
            <pc:docMk/>
            <pc:sldMk cId="1650211841" sldId="1708"/>
            <ac:spMk id="2" creationId="{9905EDEB-602B-4B3B-9574-9EB41DACDCAD}"/>
          </ac:spMkLst>
        </pc:spChg>
        <pc:spChg chg="del">
          <ac:chgData name="Kenechukwu Nwosu" userId="bfe78da84aa7621c" providerId="LiveId" clId="{DD0BE122-434F-4F44-B129-B3DC6364D54C}" dt="2022-05-02T19:56:15.618" v="360" actId="478"/>
          <ac:spMkLst>
            <pc:docMk/>
            <pc:sldMk cId="1650211841" sldId="1708"/>
            <ac:spMk id="7" creationId="{9962EC43-FE11-C6C2-1356-D80F0ED99DF1}"/>
          </ac:spMkLst>
        </pc:spChg>
        <pc:spChg chg="del">
          <ac:chgData name="Kenechukwu Nwosu" userId="bfe78da84aa7621c" providerId="LiveId" clId="{DD0BE122-434F-4F44-B129-B3DC6364D54C}" dt="2022-05-02T19:56:15.618" v="360" actId="478"/>
          <ac:spMkLst>
            <pc:docMk/>
            <pc:sldMk cId="1650211841" sldId="1708"/>
            <ac:spMk id="8" creationId="{BB595367-612D-7A0F-3D3C-1D931FE64C83}"/>
          </ac:spMkLst>
        </pc:spChg>
        <pc:spChg chg="del">
          <ac:chgData name="Kenechukwu Nwosu" userId="bfe78da84aa7621c" providerId="LiveId" clId="{DD0BE122-434F-4F44-B129-B3DC6364D54C}" dt="2022-05-02T19:56:15.618" v="360" actId="478"/>
          <ac:spMkLst>
            <pc:docMk/>
            <pc:sldMk cId="1650211841" sldId="1708"/>
            <ac:spMk id="9" creationId="{0A812AAF-0071-C3BF-6957-CE7B899FAE91}"/>
          </ac:spMkLst>
        </pc:spChg>
        <pc:spChg chg="add del mod">
          <ac:chgData name="Kenechukwu Nwosu" userId="bfe78da84aa7621c" providerId="LiveId" clId="{DD0BE122-434F-4F44-B129-B3DC6364D54C}" dt="2022-05-02T20:11:31.937" v="846"/>
          <ac:spMkLst>
            <pc:docMk/>
            <pc:sldMk cId="1650211841" sldId="1708"/>
            <ac:spMk id="10" creationId="{8E259D14-D047-3CC6-2857-CC30C4474E7C}"/>
          </ac:spMkLst>
        </pc:spChg>
        <pc:spChg chg="add mod">
          <ac:chgData name="Kenechukwu Nwosu" userId="bfe78da84aa7621c" providerId="LiveId" clId="{DD0BE122-434F-4F44-B129-B3DC6364D54C}" dt="2022-05-02T23:02:03.130" v="5191" actId="1076"/>
          <ac:spMkLst>
            <pc:docMk/>
            <pc:sldMk cId="1650211841" sldId="1708"/>
            <ac:spMk id="14" creationId="{484EA2CB-24B5-051E-C556-BCC510F570B6}"/>
          </ac:spMkLst>
        </pc:spChg>
        <pc:spChg chg="add mod">
          <ac:chgData name="Kenechukwu Nwosu" userId="bfe78da84aa7621c" providerId="LiveId" clId="{DD0BE122-434F-4F44-B129-B3DC6364D54C}" dt="2022-05-02T22:55:16.097" v="5023" actId="1076"/>
          <ac:spMkLst>
            <pc:docMk/>
            <pc:sldMk cId="1650211841" sldId="1708"/>
            <ac:spMk id="16" creationId="{19F079D5-E64E-B997-5D07-8523019136B2}"/>
          </ac:spMkLst>
        </pc:spChg>
        <pc:spChg chg="add del mod">
          <ac:chgData name="Kenechukwu Nwosu" userId="bfe78da84aa7621c" providerId="LiveId" clId="{DD0BE122-434F-4F44-B129-B3DC6364D54C}" dt="2022-05-02T22:57:09.483" v="5138"/>
          <ac:spMkLst>
            <pc:docMk/>
            <pc:sldMk cId="1650211841" sldId="1708"/>
            <ac:spMk id="17" creationId="{9C0AC6C3-2B32-E895-288C-62F76A14AE78}"/>
          </ac:spMkLst>
        </pc:spChg>
        <pc:spChg chg="add del mod">
          <ac:chgData name="Kenechukwu Nwosu" userId="bfe78da84aa7621c" providerId="LiveId" clId="{DD0BE122-434F-4F44-B129-B3DC6364D54C}" dt="2022-05-03T04:53:26.828" v="14868" actId="478"/>
          <ac:spMkLst>
            <pc:docMk/>
            <pc:sldMk cId="1650211841" sldId="1708"/>
            <ac:spMk id="23" creationId="{CD7B7111-811E-B8B0-2525-2AE4629AF12C}"/>
          </ac:spMkLst>
        </pc:spChg>
        <pc:spChg chg="add mod">
          <ac:chgData name="Kenechukwu Nwosu" userId="bfe78da84aa7621c" providerId="LiveId" clId="{DD0BE122-434F-4F44-B129-B3DC6364D54C}" dt="2022-05-03T04:53:34.393" v="14870"/>
          <ac:spMkLst>
            <pc:docMk/>
            <pc:sldMk cId="1650211841" sldId="1708"/>
            <ac:spMk id="27" creationId="{B78EA5A3-4D17-282F-DAE8-3A09BA979529}"/>
          </ac:spMkLst>
        </pc:spChg>
        <pc:spChg chg="add mod">
          <ac:chgData name="Kenechukwu Nwosu" userId="bfe78da84aa7621c" providerId="LiveId" clId="{DD0BE122-434F-4F44-B129-B3DC6364D54C}" dt="2022-05-03T04:56:05.452" v="14924" actId="20577"/>
          <ac:spMkLst>
            <pc:docMk/>
            <pc:sldMk cId="1650211841" sldId="1708"/>
            <ac:spMk id="28" creationId="{40B8E764-9FE8-A633-66D9-9FBA424D11C6}"/>
          </ac:spMkLst>
        </pc:spChg>
        <pc:spChg chg="add del mod">
          <ac:chgData name="Kenechukwu Nwosu" userId="bfe78da84aa7621c" providerId="LiveId" clId="{DD0BE122-434F-4F44-B129-B3DC6364D54C}" dt="2022-05-03T04:55:55.814" v="14917" actId="478"/>
          <ac:spMkLst>
            <pc:docMk/>
            <pc:sldMk cId="1650211841" sldId="1708"/>
            <ac:spMk id="30" creationId="{4508AFA1-1821-2AFA-95D8-C141BE6396AE}"/>
          </ac:spMkLst>
        </pc:spChg>
        <pc:picChg chg="del">
          <ac:chgData name="Kenechukwu Nwosu" userId="bfe78da84aa7621c" providerId="LiveId" clId="{DD0BE122-434F-4F44-B129-B3DC6364D54C}" dt="2022-05-03T03:19:11.334" v="11959" actId="478"/>
          <ac:picMkLst>
            <pc:docMk/>
            <pc:sldMk cId="1650211841" sldId="1708"/>
            <ac:picMk id="4" creationId="{C75A008F-383D-C749-88DA-15BAF85793C4}"/>
          </ac:picMkLst>
        </pc:picChg>
        <pc:picChg chg="add del mod modCrop">
          <ac:chgData name="Kenechukwu Nwosu" userId="bfe78da84aa7621c" providerId="LiveId" clId="{DD0BE122-434F-4F44-B129-B3DC6364D54C}" dt="2022-05-02T21:40:56.886" v="3169" actId="478"/>
          <ac:picMkLst>
            <pc:docMk/>
            <pc:sldMk cId="1650211841" sldId="1708"/>
            <ac:picMk id="5" creationId="{657FC17D-BDFB-7437-6A8F-3D6D75296C47}"/>
          </ac:picMkLst>
        </pc:picChg>
        <pc:picChg chg="add del mod modCrop">
          <ac:chgData name="Kenechukwu Nwosu" userId="bfe78da84aa7621c" providerId="LiveId" clId="{DD0BE122-434F-4F44-B129-B3DC6364D54C}" dt="2022-05-02T22:54:32.384" v="5015" actId="478"/>
          <ac:picMkLst>
            <pc:docMk/>
            <pc:sldMk cId="1650211841" sldId="1708"/>
            <ac:picMk id="11" creationId="{3A1A1A82-5E40-2BAC-0A6F-7D4A0F25AACE}"/>
          </ac:picMkLst>
        </pc:picChg>
        <pc:picChg chg="add mod">
          <ac:chgData name="Kenechukwu Nwosu" userId="bfe78da84aa7621c" providerId="LiveId" clId="{DD0BE122-434F-4F44-B129-B3DC6364D54C}" dt="2022-05-02T22:55:16.097" v="5023" actId="1076"/>
          <ac:picMkLst>
            <pc:docMk/>
            <pc:sldMk cId="1650211841" sldId="1708"/>
            <ac:picMk id="15" creationId="{CA131950-CC31-917D-1F1A-2B538626457D}"/>
          </ac:picMkLst>
        </pc:picChg>
        <pc:picChg chg="add del mod">
          <ac:chgData name="Kenechukwu Nwosu" userId="bfe78da84aa7621c" providerId="LiveId" clId="{DD0BE122-434F-4F44-B129-B3DC6364D54C}" dt="2022-05-03T04:50:21.573" v="14834" actId="478"/>
          <ac:picMkLst>
            <pc:docMk/>
            <pc:sldMk cId="1650211841" sldId="1708"/>
            <ac:picMk id="20" creationId="{3AF0F0A6-7F03-80B8-BE74-04B0488F3D75}"/>
          </ac:picMkLst>
        </pc:picChg>
        <pc:picChg chg="add del mod">
          <ac:chgData name="Kenechukwu Nwosu" userId="bfe78da84aa7621c" providerId="LiveId" clId="{DD0BE122-434F-4F44-B129-B3DC6364D54C}" dt="2022-05-03T04:53:23.373" v="14866" actId="478"/>
          <ac:picMkLst>
            <pc:docMk/>
            <pc:sldMk cId="1650211841" sldId="1708"/>
            <ac:picMk id="22" creationId="{40ED55C2-F4D8-445B-C9DD-A9F8A2A623A7}"/>
          </ac:picMkLst>
        </pc:picChg>
        <pc:picChg chg="add mod">
          <ac:chgData name="Kenechukwu Nwosu" userId="bfe78da84aa7621c" providerId="LiveId" clId="{DD0BE122-434F-4F44-B129-B3DC6364D54C}" dt="2022-05-03T04:55:30.829" v="14911" actId="1076"/>
          <ac:picMkLst>
            <pc:docMk/>
            <pc:sldMk cId="1650211841" sldId="1708"/>
            <ac:picMk id="25" creationId="{E39891C1-AE79-FAB9-A27B-A5FEA40511A7}"/>
          </ac:picMkLst>
        </pc:picChg>
        <pc:picChg chg="add mod">
          <ac:chgData name="Kenechukwu Nwosu" userId="bfe78da84aa7621c" providerId="LiveId" clId="{DD0BE122-434F-4F44-B129-B3DC6364D54C}" dt="2022-05-03T04:53:23.773" v="14867"/>
          <ac:picMkLst>
            <pc:docMk/>
            <pc:sldMk cId="1650211841" sldId="1708"/>
            <ac:picMk id="26" creationId="{94AD9201-CBB5-160E-9F04-D62E1B3EB8A5}"/>
          </ac:picMkLst>
        </pc:picChg>
        <pc:cxnChg chg="add mod">
          <ac:chgData name="Kenechukwu Nwosu" userId="bfe78da84aa7621c" providerId="LiveId" clId="{DD0BE122-434F-4F44-B129-B3DC6364D54C}" dt="2022-05-02T22:57:22.504" v="5143" actId="14100"/>
          <ac:cxnSpMkLst>
            <pc:docMk/>
            <pc:sldMk cId="1650211841" sldId="1708"/>
            <ac:cxnSpMk id="13" creationId="{D68A46AD-6A26-C694-55FC-9DF3C8161B3F}"/>
          </ac:cxnSpMkLst>
        </pc:cxnChg>
      </pc:sldChg>
      <pc:sldChg chg="modSp add del mod">
        <pc:chgData name="Kenechukwu Nwosu" userId="bfe78da84aa7621c" providerId="LiveId" clId="{DD0BE122-434F-4F44-B129-B3DC6364D54C}" dt="2022-05-02T21:31:17.846" v="3081" actId="2696"/>
        <pc:sldMkLst>
          <pc:docMk/>
          <pc:sldMk cId="2381838854" sldId="1709"/>
        </pc:sldMkLst>
        <pc:spChg chg="mod">
          <ac:chgData name="Kenechukwu Nwosu" userId="bfe78da84aa7621c" providerId="LiveId" clId="{DD0BE122-434F-4F44-B129-B3DC6364D54C}" dt="2022-05-02T20:11:42.263" v="872" actId="20577"/>
          <ac:spMkLst>
            <pc:docMk/>
            <pc:sldMk cId="2381838854" sldId="1709"/>
            <ac:spMk id="2" creationId="{9905EDEB-602B-4B3B-9574-9EB41DACDCAD}"/>
          </ac:spMkLst>
        </pc:spChg>
      </pc:sldChg>
      <pc:sldChg chg="addSp delSp modSp new mod ord modAnim modNotesTx">
        <pc:chgData name="Kenechukwu Nwosu" userId="bfe78da84aa7621c" providerId="LiveId" clId="{DD0BE122-434F-4F44-B129-B3DC6364D54C}" dt="2022-05-03T05:09:03.707" v="15078" actId="20577"/>
        <pc:sldMkLst>
          <pc:docMk/>
          <pc:sldMk cId="787212142" sldId="1710"/>
        </pc:sldMkLst>
        <pc:spChg chg="del">
          <ac:chgData name="Kenechukwu Nwosu" userId="bfe78da84aa7621c" providerId="LiveId" clId="{DD0BE122-434F-4F44-B129-B3DC6364D54C}" dt="2022-05-02T21:05:24.821" v="1969" actId="478"/>
          <ac:spMkLst>
            <pc:docMk/>
            <pc:sldMk cId="787212142" sldId="1710"/>
            <ac:spMk id="2" creationId="{78D08AE5-1264-98FA-ADE5-874A1EA0FF1A}"/>
          </ac:spMkLst>
        </pc:spChg>
        <pc:spChg chg="del">
          <ac:chgData name="Kenechukwu Nwosu" userId="bfe78da84aa7621c" providerId="LiveId" clId="{DD0BE122-434F-4F44-B129-B3DC6364D54C}" dt="2022-05-02T21:05:24.821" v="1969" actId="478"/>
          <ac:spMkLst>
            <pc:docMk/>
            <pc:sldMk cId="787212142" sldId="1710"/>
            <ac:spMk id="3" creationId="{3F033DF1-0EDC-A219-5779-93A4228E234F}"/>
          </ac:spMkLst>
        </pc:spChg>
        <pc:spChg chg="add mod">
          <ac:chgData name="Kenechukwu Nwosu" userId="bfe78da84aa7621c" providerId="LiveId" clId="{DD0BE122-434F-4F44-B129-B3DC6364D54C}" dt="2022-05-02T21:57:05.471" v="3936" actId="207"/>
          <ac:spMkLst>
            <pc:docMk/>
            <pc:sldMk cId="787212142" sldId="1710"/>
            <ac:spMk id="8" creationId="{4E21C026-97D9-CEBC-E490-E9EBBC15D5C4}"/>
          </ac:spMkLst>
        </pc:spChg>
        <pc:spChg chg="add del mod">
          <ac:chgData name="Kenechukwu Nwosu" userId="bfe78da84aa7621c" providerId="LiveId" clId="{DD0BE122-434F-4F44-B129-B3DC6364D54C}" dt="2022-05-02T21:11:11.767" v="2076" actId="767"/>
          <ac:spMkLst>
            <pc:docMk/>
            <pc:sldMk cId="787212142" sldId="1710"/>
            <ac:spMk id="11" creationId="{BD05CF5C-DFF9-36F1-382C-753E989C5E1E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12" creationId="{6DD833BB-F0AE-0FA5-BFCD-66D6E6804527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13" creationId="{79CC4B8E-426C-4F35-01D3-E89A0728EA14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14" creationId="{235B927A-5A5B-3A28-2E51-8E2C4A9DAD0A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15" creationId="{F10AFBED-3F61-3FE0-AE69-20A111EE70C9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16" creationId="{41F6B836-6CF1-6C3D-AA40-468B0A519848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17" creationId="{82CB6612-E20E-3D7B-18D7-B1964A71B947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18" creationId="{B431D871-3722-3769-E6FC-5B2FFD98EB5B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19" creationId="{07C58674-9110-EA97-E819-C2AB235B3BF0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20" creationId="{24A1A353-998E-3F0C-B6A0-D300A369FF72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21" creationId="{70FCAFB3-2A04-323F-A3BF-D3D77119FAB7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22" creationId="{0F8932A8-55FF-4D7A-792C-CC075ADD92EB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23" creationId="{056BF1FE-D4C6-9C2B-41A9-6355187463CB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24" creationId="{EB583AF0-5A14-A5CB-7773-A38E3ECA9D84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25" creationId="{8C154C37-1888-EB85-9EF1-7AFB085905C3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26" creationId="{BC352E06-C7E3-9A43-E6F3-5FFE669CF223}"/>
          </ac:spMkLst>
        </pc:spChg>
        <pc:spChg chg="add del mod">
          <ac:chgData name="Kenechukwu Nwosu" userId="bfe78da84aa7621c" providerId="LiveId" clId="{DD0BE122-434F-4F44-B129-B3DC6364D54C}" dt="2022-05-02T21:26:30.592" v="2720"/>
          <ac:spMkLst>
            <pc:docMk/>
            <pc:sldMk cId="787212142" sldId="1710"/>
            <ac:spMk id="27" creationId="{E4726047-52BC-40EB-55F1-677AEC704C0F}"/>
          </ac:spMkLst>
        </pc:spChg>
        <pc:spChg chg="add mod">
          <ac:chgData name="Kenechukwu Nwosu" userId="bfe78da84aa7621c" providerId="LiveId" clId="{DD0BE122-434F-4F44-B129-B3DC6364D54C}" dt="2022-05-02T21:26:25.739" v="2718" actId="207"/>
          <ac:spMkLst>
            <pc:docMk/>
            <pc:sldMk cId="787212142" sldId="1710"/>
            <ac:spMk id="28" creationId="{A76E299E-2882-A33E-2C2D-7B596C9125CB}"/>
          </ac:spMkLst>
        </pc:spChg>
        <pc:spChg chg="add mod">
          <ac:chgData name="Kenechukwu Nwosu" userId="bfe78da84aa7621c" providerId="LiveId" clId="{DD0BE122-434F-4F44-B129-B3DC6364D54C}" dt="2022-05-02T21:29:07.069" v="2801" actId="1076"/>
          <ac:spMkLst>
            <pc:docMk/>
            <pc:sldMk cId="787212142" sldId="1710"/>
            <ac:spMk id="29" creationId="{ABF83BF0-9E91-0D99-0F66-7BCA105D3CF2}"/>
          </ac:spMkLst>
        </pc:spChg>
        <pc:spChg chg="add mod">
          <ac:chgData name="Kenechukwu Nwosu" userId="bfe78da84aa7621c" providerId="LiveId" clId="{DD0BE122-434F-4F44-B129-B3DC6364D54C}" dt="2022-05-02T21:29:14.294" v="2807" actId="1035"/>
          <ac:spMkLst>
            <pc:docMk/>
            <pc:sldMk cId="787212142" sldId="1710"/>
            <ac:spMk id="30" creationId="{42E9C75C-174B-4ED0-2102-9C4EBE66C99C}"/>
          </ac:spMkLst>
        </pc:spChg>
        <pc:spChg chg="add mod">
          <ac:chgData name="Kenechukwu Nwosu" userId="bfe78da84aa7621c" providerId="LiveId" clId="{DD0BE122-434F-4F44-B129-B3DC6364D54C}" dt="2022-05-02T21:29:07.069" v="2801" actId="1076"/>
          <ac:spMkLst>
            <pc:docMk/>
            <pc:sldMk cId="787212142" sldId="1710"/>
            <ac:spMk id="31" creationId="{5B898577-F28C-6880-DBA7-0FBF2246EF75}"/>
          </ac:spMkLst>
        </pc:spChg>
        <pc:spChg chg="add mod">
          <ac:chgData name="Kenechukwu Nwosu" userId="bfe78da84aa7621c" providerId="LiveId" clId="{DD0BE122-434F-4F44-B129-B3DC6364D54C}" dt="2022-05-02T21:29:14.294" v="2807" actId="1035"/>
          <ac:spMkLst>
            <pc:docMk/>
            <pc:sldMk cId="787212142" sldId="1710"/>
            <ac:spMk id="32" creationId="{EA1BFE10-F965-45AB-90C1-566810693975}"/>
          </ac:spMkLst>
        </pc:spChg>
        <pc:grpChg chg="add">
          <ac:chgData name="Kenechukwu Nwosu" userId="bfe78da84aa7621c" providerId="LiveId" clId="{DD0BE122-434F-4F44-B129-B3DC6364D54C}" dt="2022-05-03T03:18:24.882" v="11950" actId="164"/>
          <ac:grpSpMkLst>
            <pc:docMk/>
            <pc:sldMk cId="787212142" sldId="1710"/>
            <ac:grpSpMk id="33" creationId="{DE69A35A-0399-6AF4-E593-E8A1C0ADD765}"/>
          </ac:grpSpMkLst>
        </pc:grpChg>
        <pc:grpChg chg="add">
          <ac:chgData name="Kenechukwu Nwosu" userId="bfe78da84aa7621c" providerId="LiveId" clId="{DD0BE122-434F-4F44-B129-B3DC6364D54C}" dt="2022-05-03T03:18:27.804" v="11951" actId="164"/>
          <ac:grpSpMkLst>
            <pc:docMk/>
            <pc:sldMk cId="787212142" sldId="1710"/>
            <ac:grpSpMk id="34" creationId="{4188C28F-2A58-28EA-47FD-E944D8049A90}"/>
          </ac:grpSpMkLst>
        </pc:grpChg>
        <pc:picChg chg="add del mod">
          <ac:chgData name="Kenechukwu Nwosu" userId="bfe78da84aa7621c" providerId="LiveId" clId="{DD0BE122-434F-4F44-B129-B3DC6364D54C}" dt="2022-05-02T21:05:30.403" v="1971" actId="478"/>
          <ac:picMkLst>
            <pc:docMk/>
            <pc:sldMk cId="787212142" sldId="1710"/>
            <ac:picMk id="5" creationId="{5C2420ED-1855-D589-4298-E14FEB180FF0}"/>
          </ac:picMkLst>
        </pc:picChg>
        <pc:picChg chg="add del mod">
          <ac:chgData name="Kenechukwu Nwosu" userId="bfe78da84aa7621c" providerId="LiveId" clId="{DD0BE122-434F-4F44-B129-B3DC6364D54C}" dt="2022-05-02T21:11:03.119" v="2072" actId="478"/>
          <ac:picMkLst>
            <pc:docMk/>
            <pc:sldMk cId="787212142" sldId="1710"/>
            <ac:picMk id="7" creationId="{FAC51C9B-5996-65DD-456D-9EFF0FCB1983}"/>
          </ac:picMkLst>
        </pc:picChg>
        <pc:picChg chg="add mod modCrop">
          <ac:chgData name="Kenechukwu Nwosu" userId="bfe78da84aa7621c" providerId="LiveId" clId="{DD0BE122-434F-4F44-B129-B3DC6364D54C}" dt="2022-05-02T21:29:28.234" v="2808" actId="732"/>
          <ac:picMkLst>
            <pc:docMk/>
            <pc:sldMk cId="787212142" sldId="1710"/>
            <ac:picMk id="10" creationId="{5D6FE86D-79B4-AD23-FB6E-EFD4373E23C8}"/>
          </ac:picMkLst>
        </pc:picChg>
      </pc:sldChg>
      <pc:sldChg chg="add del">
        <pc:chgData name="Kenechukwu Nwosu" userId="bfe78da84aa7621c" providerId="LiveId" clId="{DD0BE122-434F-4F44-B129-B3DC6364D54C}" dt="2022-05-02T22:15:24.326" v="4349" actId="2696"/>
        <pc:sldMkLst>
          <pc:docMk/>
          <pc:sldMk cId="440589580" sldId="1711"/>
        </pc:sldMkLst>
      </pc:sldChg>
      <pc:sldChg chg="addSp delSp modSp add del mod">
        <pc:chgData name="Kenechukwu Nwosu" userId="bfe78da84aa7621c" providerId="LiveId" clId="{DD0BE122-434F-4F44-B129-B3DC6364D54C}" dt="2022-05-03T09:07:14.832" v="16364" actId="2696"/>
        <pc:sldMkLst>
          <pc:docMk/>
          <pc:sldMk cId="3757152467" sldId="1711"/>
        </pc:sldMkLst>
        <pc:spChg chg="add del mod">
          <ac:chgData name="Kenechukwu Nwosu" userId="bfe78da84aa7621c" providerId="LiveId" clId="{DD0BE122-434F-4F44-B129-B3DC6364D54C}" dt="2022-05-03T00:42:07.271" v="7219" actId="478"/>
          <ac:spMkLst>
            <pc:docMk/>
            <pc:sldMk cId="3757152467" sldId="1711"/>
            <ac:spMk id="5" creationId="{5988EA6E-44D3-A498-AC6B-4DB4453AD33E}"/>
          </ac:spMkLst>
        </pc:spChg>
        <pc:spChg chg="mod">
          <ac:chgData name="Kenechukwu Nwosu" userId="bfe78da84aa7621c" providerId="LiveId" clId="{DD0BE122-434F-4F44-B129-B3DC6364D54C}" dt="2022-05-03T03:44:47.520" v="13381" actId="20577"/>
          <ac:spMkLst>
            <pc:docMk/>
            <pc:sldMk cId="3757152467" sldId="1711"/>
            <ac:spMk id="7" creationId="{76774ABD-203E-4676-4C47-B42B3CC871A7}"/>
          </ac:spMkLst>
        </pc:spChg>
        <pc:cxnChg chg="mod">
          <ac:chgData name="Kenechukwu Nwosu" userId="bfe78da84aa7621c" providerId="LiveId" clId="{DD0BE122-434F-4F44-B129-B3DC6364D54C}" dt="2022-05-03T00:42:10.330" v="7220" actId="1076"/>
          <ac:cxnSpMkLst>
            <pc:docMk/>
            <pc:sldMk cId="3757152467" sldId="1711"/>
            <ac:cxnSpMk id="9" creationId="{03617197-3D59-8B9B-EA64-0550B151F41E}"/>
          </ac:cxnSpMkLst>
        </pc:cxnChg>
      </pc:sldChg>
      <pc:sldChg chg="addSp delSp modSp add del mod delAnim">
        <pc:chgData name="Kenechukwu Nwosu" userId="bfe78da84aa7621c" providerId="LiveId" clId="{DD0BE122-434F-4F44-B129-B3DC6364D54C}" dt="2022-05-03T00:01:49.068" v="6265" actId="2696"/>
        <pc:sldMkLst>
          <pc:docMk/>
          <pc:sldMk cId="1624653767" sldId="1712"/>
        </pc:sldMkLst>
        <pc:spChg chg="del">
          <ac:chgData name="Kenechukwu Nwosu" userId="bfe78da84aa7621c" providerId="LiveId" clId="{DD0BE122-434F-4F44-B129-B3DC6364D54C}" dt="2022-05-02T22:34:04.828" v="4621" actId="478"/>
          <ac:spMkLst>
            <pc:docMk/>
            <pc:sldMk cId="1624653767" sldId="1712"/>
            <ac:spMk id="3" creationId="{2E0F6F8E-9BB7-3032-A68B-91834FD55DE0}"/>
          </ac:spMkLst>
        </pc:spChg>
        <pc:spChg chg="add del mod">
          <ac:chgData name="Kenechukwu Nwosu" userId="bfe78da84aa7621c" providerId="LiveId" clId="{DD0BE122-434F-4F44-B129-B3DC6364D54C}" dt="2022-05-02T22:34:08.342" v="4624" actId="478"/>
          <ac:spMkLst>
            <pc:docMk/>
            <pc:sldMk cId="1624653767" sldId="1712"/>
            <ac:spMk id="4" creationId="{772F3DDC-B1F2-CACC-7D3B-E7044FFE948B}"/>
          </ac:spMkLst>
        </pc:spChg>
        <pc:spChg chg="add del mod">
          <ac:chgData name="Kenechukwu Nwosu" userId="bfe78da84aa7621c" providerId="LiveId" clId="{DD0BE122-434F-4F44-B129-B3DC6364D54C}" dt="2022-05-02T23:55:06.757" v="6013" actId="478"/>
          <ac:spMkLst>
            <pc:docMk/>
            <pc:sldMk cId="1624653767" sldId="1712"/>
            <ac:spMk id="6" creationId="{99121D96-9D23-0D10-0FF6-65B4079721B5}"/>
          </ac:spMkLst>
        </pc:spChg>
        <pc:spChg chg="add del mod">
          <ac:chgData name="Kenechukwu Nwosu" userId="bfe78da84aa7621c" providerId="LiveId" clId="{DD0BE122-434F-4F44-B129-B3DC6364D54C}" dt="2022-05-02T22:34:06.488" v="4623"/>
          <ac:spMkLst>
            <pc:docMk/>
            <pc:sldMk cId="1624653767" sldId="1712"/>
            <ac:spMk id="49" creationId="{105BD528-C2E5-E2DB-CCCF-49D5EB1347D5}"/>
          </ac:spMkLst>
        </pc:spChg>
        <pc:spChg chg="add del mod">
          <ac:chgData name="Kenechukwu Nwosu" userId="bfe78da84aa7621c" providerId="LiveId" clId="{DD0BE122-434F-4F44-B129-B3DC6364D54C}" dt="2022-05-02T23:55:04.557" v="6012" actId="478"/>
          <ac:spMkLst>
            <pc:docMk/>
            <pc:sldMk cId="1624653767" sldId="1712"/>
            <ac:spMk id="50" creationId="{E4546F59-E2A8-E370-0C6F-0171859B5800}"/>
          </ac:spMkLst>
        </pc:spChg>
        <pc:spChg chg="add mod">
          <ac:chgData name="Kenechukwu Nwosu" userId="bfe78da84aa7621c" providerId="LiveId" clId="{DD0BE122-434F-4F44-B129-B3DC6364D54C}" dt="2022-05-02T23:55:07.334" v="6014"/>
          <ac:spMkLst>
            <pc:docMk/>
            <pc:sldMk cId="1624653767" sldId="1712"/>
            <ac:spMk id="53" creationId="{E70EA10F-19CB-0C73-7C61-B987A77C6127}"/>
          </ac:spMkLst>
        </pc:spChg>
        <pc:spChg chg="add mod">
          <ac:chgData name="Kenechukwu Nwosu" userId="bfe78da84aa7621c" providerId="LiveId" clId="{DD0BE122-434F-4F44-B129-B3DC6364D54C}" dt="2022-05-03T00:01:35.728" v="6263" actId="1076"/>
          <ac:spMkLst>
            <pc:docMk/>
            <pc:sldMk cId="1624653767" sldId="1712"/>
            <ac:spMk id="54" creationId="{1E21B135-1063-BA1E-5513-B3E9615511D5}"/>
          </ac:spMkLst>
        </pc:spChg>
        <pc:spChg chg="del">
          <ac:chgData name="Kenechukwu Nwosu" userId="bfe78da84aa7621c" providerId="LiveId" clId="{DD0BE122-434F-4F44-B129-B3DC6364D54C}" dt="2022-05-02T23:57:44.386" v="6212" actId="478"/>
          <ac:spMkLst>
            <pc:docMk/>
            <pc:sldMk cId="1624653767" sldId="1712"/>
            <ac:spMk id="132" creationId="{637EBE10-8EDD-AE5E-B16F-3E345F3C5790}"/>
          </ac:spMkLst>
        </pc:spChg>
        <pc:picChg chg="del">
          <ac:chgData name="Kenechukwu Nwosu" userId="bfe78da84aa7621c" providerId="LiveId" clId="{DD0BE122-434F-4F44-B129-B3DC6364D54C}" dt="2022-05-03T00:01:12.741" v="6241" actId="478"/>
          <ac:picMkLst>
            <pc:docMk/>
            <pc:sldMk cId="1624653767" sldId="1712"/>
            <ac:picMk id="126" creationId="{2DD17E96-DD9B-5A94-2724-DF73066BFF62}"/>
          </ac:picMkLst>
        </pc:picChg>
        <pc:cxnChg chg="add mod">
          <ac:chgData name="Kenechukwu Nwosu" userId="bfe78da84aa7621c" providerId="LiveId" clId="{DD0BE122-434F-4F44-B129-B3DC6364D54C}" dt="2022-05-02T22:33:50.427" v="4606"/>
          <ac:cxnSpMkLst>
            <pc:docMk/>
            <pc:sldMk cId="1624653767" sldId="1712"/>
            <ac:cxnSpMk id="46" creationId="{A18B46E7-6A59-79B3-D411-E34C17C4F18C}"/>
          </ac:cxnSpMkLst>
        </pc:cxnChg>
      </pc:sldChg>
      <pc:sldChg chg="addSp delSp modSp add del mod">
        <pc:chgData name="Kenechukwu Nwosu" userId="bfe78da84aa7621c" providerId="LiveId" clId="{DD0BE122-434F-4F44-B129-B3DC6364D54C}" dt="2022-05-02T23:11:07.847" v="5334" actId="2696"/>
        <pc:sldMkLst>
          <pc:docMk/>
          <pc:sldMk cId="809035681" sldId="1713"/>
        </pc:sldMkLst>
        <pc:spChg chg="del">
          <ac:chgData name="Kenechukwu Nwosu" userId="bfe78da84aa7621c" providerId="LiveId" clId="{DD0BE122-434F-4F44-B129-B3DC6364D54C}" dt="2022-05-02T22:39:55.403" v="4764" actId="478"/>
          <ac:spMkLst>
            <pc:docMk/>
            <pc:sldMk cId="809035681" sldId="1713"/>
            <ac:spMk id="2" creationId="{FCB94195-2290-758C-7D41-D9B7F66DFEE3}"/>
          </ac:spMkLst>
        </pc:spChg>
        <pc:spChg chg="add mod">
          <ac:chgData name="Kenechukwu Nwosu" userId="bfe78da84aa7621c" providerId="LiveId" clId="{DD0BE122-434F-4F44-B129-B3DC6364D54C}" dt="2022-05-02T22:53:46.378" v="5014" actId="113"/>
          <ac:spMkLst>
            <pc:docMk/>
            <pc:sldMk cId="809035681" sldId="1713"/>
            <ac:spMk id="7" creationId="{C6722C5F-643B-809B-EC8F-A91818BF49D7}"/>
          </ac:spMkLst>
        </pc:spChg>
        <pc:spChg chg="add mod topLvl">
          <ac:chgData name="Kenechukwu Nwosu" userId="bfe78da84aa7621c" providerId="LiveId" clId="{DD0BE122-434F-4F44-B129-B3DC6364D54C}" dt="2022-05-02T22:45:34.472" v="4832" actId="166"/>
          <ac:spMkLst>
            <pc:docMk/>
            <pc:sldMk cId="809035681" sldId="1713"/>
            <ac:spMk id="53" creationId="{36B71C4D-E7B7-3400-9ED7-7CCFB73E283D}"/>
          </ac:spMkLst>
        </pc:spChg>
        <pc:spChg chg="add mod">
          <ac:chgData name="Kenechukwu Nwosu" userId="bfe78da84aa7621c" providerId="LiveId" clId="{DD0BE122-434F-4F44-B129-B3DC6364D54C}" dt="2022-05-02T22:49:41.312" v="5011" actId="1076"/>
          <ac:spMkLst>
            <pc:docMk/>
            <pc:sldMk cId="809035681" sldId="1713"/>
            <ac:spMk id="55" creationId="{4A1FA1C3-3D58-7E3E-FD46-54E62DB91B72}"/>
          </ac:spMkLst>
        </pc:spChg>
        <pc:spChg chg="add mod">
          <ac:chgData name="Kenechukwu Nwosu" userId="bfe78da84aa7621c" providerId="LiveId" clId="{DD0BE122-434F-4F44-B129-B3DC6364D54C}" dt="2022-05-02T22:49:46.841" v="5013" actId="1076"/>
          <ac:spMkLst>
            <pc:docMk/>
            <pc:sldMk cId="809035681" sldId="1713"/>
            <ac:spMk id="56" creationId="{F6EF051B-85EE-13E5-5474-B1AD83D795AE}"/>
          </ac:spMkLst>
        </pc:spChg>
        <pc:grpChg chg="add del mod">
          <ac:chgData name="Kenechukwu Nwosu" userId="bfe78da84aa7621c" providerId="LiveId" clId="{DD0BE122-434F-4F44-B129-B3DC6364D54C}" dt="2022-05-02T22:44:31.767" v="4798" actId="165"/>
          <ac:grpSpMkLst>
            <pc:docMk/>
            <pc:sldMk cId="809035681" sldId="1713"/>
            <ac:grpSpMk id="8" creationId="{B39174B2-0809-E202-AEE9-3C973DACBFD1}"/>
          </ac:grpSpMkLst>
        </pc:grpChg>
        <pc:picChg chg="add mod modCrop">
          <ac:chgData name="Kenechukwu Nwosu" userId="bfe78da84aa7621c" providerId="LiveId" clId="{DD0BE122-434F-4F44-B129-B3DC6364D54C}" dt="2022-05-02T22:44:36.007" v="4800" actId="1076"/>
          <ac:picMkLst>
            <pc:docMk/>
            <pc:sldMk cId="809035681" sldId="1713"/>
            <ac:picMk id="52" creationId="{E60325E9-CD60-EF3E-89B6-F08EA11C69FB}"/>
          </ac:picMkLst>
        </pc:picChg>
        <pc:cxnChg chg="add mod topLvl">
          <ac:chgData name="Kenechukwu Nwosu" userId="bfe78da84aa7621c" providerId="LiveId" clId="{DD0BE122-434F-4F44-B129-B3DC6364D54C}" dt="2022-05-02T22:45:43.067" v="4833" actId="1582"/>
          <ac:cxnSpMkLst>
            <pc:docMk/>
            <pc:sldMk cId="809035681" sldId="1713"/>
            <ac:cxnSpMk id="5" creationId="{D8CC9490-3FDF-9921-2442-BCAA58CDB7E2}"/>
          </ac:cxnSpMkLst>
        </pc:cxnChg>
        <pc:cxnChg chg="add del mod">
          <ac:chgData name="Kenechukwu Nwosu" userId="bfe78da84aa7621c" providerId="LiveId" clId="{DD0BE122-434F-4F44-B129-B3DC6364D54C}" dt="2022-05-02T22:40:21.693" v="4772" actId="478"/>
          <ac:cxnSpMkLst>
            <pc:docMk/>
            <pc:sldMk cId="809035681" sldId="1713"/>
            <ac:cxnSpMk id="49" creationId="{29724D04-6B7F-EB2D-C14E-10B6DE017EE4}"/>
          </ac:cxnSpMkLst>
        </pc:cxnChg>
      </pc:sldChg>
      <pc:sldChg chg="addSp delSp modSp add mod ord">
        <pc:chgData name="Kenechukwu Nwosu" userId="bfe78da84aa7621c" providerId="LiveId" clId="{DD0BE122-434F-4F44-B129-B3DC6364D54C}" dt="2022-05-03T03:29:54.887" v="12600" actId="20577"/>
        <pc:sldMkLst>
          <pc:docMk/>
          <pc:sldMk cId="2533109891" sldId="1714"/>
        </pc:sldMkLst>
        <pc:spChg chg="del">
          <ac:chgData name="Kenechukwu Nwosu" userId="bfe78da84aa7621c" providerId="LiveId" clId="{DD0BE122-434F-4F44-B129-B3DC6364D54C}" dt="2022-05-02T23:54:51.893" v="6004" actId="478"/>
          <ac:spMkLst>
            <pc:docMk/>
            <pc:sldMk cId="2533109891" sldId="1714"/>
            <ac:spMk id="3" creationId="{2E0F6F8E-9BB7-3032-A68B-91834FD55DE0}"/>
          </ac:spMkLst>
        </pc:spChg>
        <pc:spChg chg="add del mod">
          <ac:chgData name="Kenechukwu Nwosu" userId="bfe78da84aa7621c" providerId="LiveId" clId="{DD0BE122-434F-4F44-B129-B3DC6364D54C}" dt="2022-05-02T23:54:54.603" v="6007" actId="478"/>
          <ac:spMkLst>
            <pc:docMk/>
            <pc:sldMk cId="2533109891" sldId="1714"/>
            <ac:spMk id="4" creationId="{BD26F6EA-9112-D87A-C6AB-8D0A58823964}"/>
          </ac:spMkLst>
        </pc:spChg>
        <pc:spChg chg="mod">
          <ac:chgData name="Kenechukwu Nwosu" userId="bfe78da84aa7621c" providerId="LiveId" clId="{DD0BE122-434F-4F44-B129-B3DC6364D54C}" dt="2022-05-03T03:29:54.887" v="12600" actId="20577"/>
          <ac:spMkLst>
            <pc:docMk/>
            <pc:sldMk cId="2533109891" sldId="1714"/>
            <ac:spMk id="7" creationId="{C6722C5F-643B-809B-EC8F-A91818BF49D7}"/>
          </ac:spMkLst>
        </pc:spChg>
        <pc:spChg chg="add del mod">
          <ac:chgData name="Kenechukwu Nwosu" userId="bfe78da84aa7621c" providerId="LiveId" clId="{DD0BE122-434F-4F44-B129-B3DC6364D54C}" dt="2022-05-03T03:23:07.350" v="12244" actId="478"/>
          <ac:spMkLst>
            <pc:docMk/>
            <pc:sldMk cId="2533109891" sldId="1714"/>
            <ac:spMk id="8" creationId="{069D7374-72B5-0624-4057-F49FA6993025}"/>
          </ac:spMkLst>
        </pc:spChg>
        <pc:spChg chg="add del mod">
          <ac:chgData name="Kenechukwu Nwosu" userId="bfe78da84aa7621c" providerId="LiveId" clId="{DD0BE122-434F-4F44-B129-B3DC6364D54C}" dt="2022-05-02T23:54:53.073" v="6006"/>
          <ac:spMkLst>
            <pc:docMk/>
            <pc:sldMk cId="2533109891" sldId="1714"/>
            <ac:spMk id="54" creationId="{4C8EBCF9-636A-97E1-469F-1EC45CD8329F}"/>
          </ac:spMkLst>
        </pc:spChg>
        <pc:spChg chg="add del mod">
          <ac:chgData name="Kenechukwu Nwosu" userId="bfe78da84aa7621c" providerId="LiveId" clId="{DD0BE122-434F-4F44-B129-B3DC6364D54C}" dt="2022-05-03T03:23:04.310" v="12241" actId="478"/>
          <ac:spMkLst>
            <pc:docMk/>
            <pc:sldMk cId="2533109891" sldId="1714"/>
            <ac:spMk id="55" creationId="{91BE1E40-B028-4041-1E3A-987D54A275C5}"/>
          </ac:spMkLst>
        </pc:spChg>
        <pc:spChg chg="add del mod">
          <ac:chgData name="Kenechukwu Nwosu" userId="bfe78da84aa7621c" providerId="LiveId" clId="{DD0BE122-434F-4F44-B129-B3DC6364D54C}" dt="2022-05-03T03:23:05.688" v="12243"/>
          <ac:spMkLst>
            <pc:docMk/>
            <pc:sldMk cId="2533109891" sldId="1714"/>
            <ac:spMk id="58" creationId="{CB4C4A68-CA5C-FDF1-C24A-6DEA2A1728B0}"/>
          </ac:spMkLst>
        </pc:spChg>
        <pc:spChg chg="add mod">
          <ac:chgData name="Kenechukwu Nwosu" userId="bfe78da84aa7621c" providerId="LiveId" clId="{DD0BE122-434F-4F44-B129-B3DC6364D54C}" dt="2022-05-03T03:23:07.818" v="12245"/>
          <ac:spMkLst>
            <pc:docMk/>
            <pc:sldMk cId="2533109891" sldId="1714"/>
            <ac:spMk id="59" creationId="{601C0829-A66D-2846-5AC2-801527C10336}"/>
          </ac:spMkLst>
        </pc:spChg>
        <pc:picChg chg="add del mod">
          <ac:chgData name="Kenechukwu Nwosu" userId="bfe78da84aa7621c" providerId="LiveId" clId="{DD0BE122-434F-4F44-B129-B3DC6364D54C}" dt="2022-05-03T00:44:31.667" v="7263"/>
          <ac:picMkLst>
            <pc:docMk/>
            <pc:sldMk cId="2533109891" sldId="1714"/>
            <ac:picMk id="56" creationId="{D6C17C5E-E4CF-73D5-121C-5C28D7382458}"/>
          </ac:picMkLst>
        </pc:picChg>
        <pc:picChg chg="add mod">
          <ac:chgData name="Kenechukwu Nwosu" userId="bfe78da84aa7621c" providerId="LiveId" clId="{DD0BE122-434F-4F44-B129-B3DC6364D54C}" dt="2022-05-03T00:46:47.720" v="7275"/>
          <ac:picMkLst>
            <pc:docMk/>
            <pc:sldMk cId="2533109891" sldId="1714"/>
            <ac:picMk id="57" creationId="{3A596835-7AAB-27A3-481B-B52F7EC376B3}"/>
          </ac:picMkLst>
        </pc:picChg>
        <pc:picChg chg="add del">
          <ac:chgData name="Kenechukwu Nwosu" userId="bfe78da84aa7621c" providerId="LiveId" clId="{DD0BE122-434F-4F44-B129-B3DC6364D54C}" dt="2022-05-03T00:46:47.088" v="7274" actId="478"/>
          <ac:picMkLst>
            <pc:docMk/>
            <pc:sldMk cId="2533109891" sldId="1714"/>
            <ac:picMk id="126" creationId="{2DD17E96-DD9B-5A94-2724-DF73066BFF62}"/>
          </ac:picMkLst>
        </pc:picChg>
      </pc:sldChg>
      <pc:sldChg chg="addSp delSp modSp add mod modNotesTx">
        <pc:chgData name="Kenechukwu Nwosu" userId="bfe78da84aa7621c" providerId="LiveId" clId="{DD0BE122-434F-4F44-B129-B3DC6364D54C}" dt="2022-05-03T03:36:48.801" v="12997" actId="20577"/>
        <pc:sldMkLst>
          <pc:docMk/>
          <pc:sldMk cId="1375651018" sldId="1715"/>
        </pc:sldMkLst>
        <pc:spChg chg="del">
          <ac:chgData name="Kenechukwu Nwosu" userId="bfe78da84aa7621c" providerId="LiveId" clId="{DD0BE122-434F-4F44-B129-B3DC6364D54C}" dt="2022-05-02T23:54:58.370" v="6009" actId="478"/>
          <ac:spMkLst>
            <pc:docMk/>
            <pc:sldMk cId="1375651018" sldId="1715"/>
            <ac:spMk id="3" creationId="{2E0F6F8E-9BB7-3032-A68B-91834FD55DE0}"/>
          </ac:spMkLst>
        </pc:spChg>
        <pc:spChg chg="mod">
          <ac:chgData name="Kenechukwu Nwosu" userId="bfe78da84aa7621c" providerId="LiveId" clId="{DD0BE122-434F-4F44-B129-B3DC6364D54C}" dt="2022-05-03T00:47:25.652" v="7293" actId="20577"/>
          <ac:spMkLst>
            <pc:docMk/>
            <pc:sldMk cId="1375651018" sldId="1715"/>
            <ac:spMk id="7" creationId="{C6722C5F-643B-809B-EC8F-A91818BF49D7}"/>
          </ac:spMkLst>
        </pc:spChg>
        <pc:spChg chg="add del mod">
          <ac:chgData name="Kenechukwu Nwosu" userId="bfe78da84aa7621c" providerId="LiveId" clId="{DD0BE122-434F-4F44-B129-B3DC6364D54C}" dt="2022-05-02T23:55:00.469" v="6010" actId="478"/>
          <ac:spMkLst>
            <pc:docMk/>
            <pc:sldMk cId="1375651018" sldId="1715"/>
            <ac:spMk id="8" creationId="{9FCF7076-CB23-7EA9-B28D-EE390EB2B950}"/>
          </ac:spMkLst>
        </pc:spChg>
        <pc:spChg chg="add del mod">
          <ac:chgData name="Kenechukwu Nwosu" userId="bfe78da84aa7621c" providerId="LiveId" clId="{DD0BE122-434F-4F44-B129-B3DC6364D54C}" dt="2022-05-03T03:23:21.233" v="12250" actId="478"/>
          <ac:spMkLst>
            <pc:docMk/>
            <pc:sldMk cId="1375651018" sldId="1715"/>
            <ac:spMk id="10" creationId="{87072A09-57FA-6789-E8D7-F45B9C1B2421}"/>
          </ac:spMkLst>
        </pc:spChg>
        <pc:spChg chg="mod">
          <ac:chgData name="Kenechukwu Nwosu" userId="bfe78da84aa7621c" providerId="LiveId" clId="{DD0BE122-434F-4F44-B129-B3DC6364D54C}" dt="2022-05-02T23:11:20.949" v="5337" actId="1076"/>
          <ac:spMkLst>
            <pc:docMk/>
            <pc:sldMk cId="1375651018" sldId="1715"/>
            <ac:spMk id="53" creationId="{36B71C4D-E7B7-3400-9ED7-7CCFB73E283D}"/>
          </ac:spMkLst>
        </pc:spChg>
        <pc:spChg chg="add del mod">
          <ac:chgData name="Kenechukwu Nwosu" userId="bfe78da84aa7621c" providerId="LiveId" clId="{DD0BE122-434F-4F44-B129-B3DC6364D54C}" dt="2022-05-03T03:23:19.746" v="12249" actId="478"/>
          <ac:spMkLst>
            <pc:docMk/>
            <pc:sldMk cId="1375651018" sldId="1715"/>
            <ac:spMk id="54" creationId="{C6A0E46D-7E4C-B7A2-3DC5-CDB8E30DF69C}"/>
          </ac:spMkLst>
        </pc:spChg>
        <pc:spChg chg="add mod">
          <ac:chgData name="Kenechukwu Nwosu" userId="bfe78da84aa7621c" providerId="LiveId" clId="{DD0BE122-434F-4F44-B129-B3DC6364D54C}" dt="2022-05-03T03:23:21.600" v="12251"/>
          <ac:spMkLst>
            <pc:docMk/>
            <pc:sldMk cId="1375651018" sldId="1715"/>
            <ac:spMk id="58" creationId="{ECE31E44-B9E6-0285-1C47-53A0FE27474F}"/>
          </ac:spMkLst>
        </pc:spChg>
        <pc:picChg chg="add mod">
          <ac:chgData name="Kenechukwu Nwosu" userId="bfe78da84aa7621c" providerId="LiveId" clId="{DD0BE122-434F-4F44-B129-B3DC6364D54C}" dt="2022-05-03T00:47:17.391" v="7279" actId="1440"/>
          <ac:picMkLst>
            <pc:docMk/>
            <pc:sldMk cId="1375651018" sldId="1715"/>
            <ac:picMk id="4" creationId="{9A31B25F-9914-F96D-9ED7-46EF720761BC}"/>
          </ac:picMkLst>
        </pc:picChg>
        <pc:picChg chg="del">
          <ac:chgData name="Kenechukwu Nwosu" userId="bfe78da84aa7621c" providerId="LiveId" clId="{DD0BE122-434F-4F44-B129-B3DC6364D54C}" dt="2022-05-02T23:11:22.329" v="5338" actId="478"/>
          <ac:picMkLst>
            <pc:docMk/>
            <pc:sldMk cId="1375651018" sldId="1715"/>
            <ac:picMk id="52" creationId="{E60325E9-CD60-EF3E-89B6-F08EA11C69FB}"/>
          </ac:picMkLst>
        </pc:picChg>
        <pc:picChg chg="add del mod">
          <ac:chgData name="Kenechukwu Nwosu" userId="bfe78da84aa7621c" providerId="LiveId" clId="{DD0BE122-434F-4F44-B129-B3DC6364D54C}" dt="2022-05-03T00:44:29.340" v="7259"/>
          <ac:picMkLst>
            <pc:docMk/>
            <pc:sldMk cId="1375651018" sldId="1715"/>
            <ac:picMk id="55" creationId="{540BF835-5ABB-ACDA-C5C6-FD0644154775}"/>
          </ac:picMkLst>
        </pc:picChg>
        <pc:picChg chg="add mod">
          <ac:chgData name="Kenechukwu Nwosu" userId="bfe78da84aa7621c" providerId="LiveId" clId="{DD0BE122-434F-4F44-B129-B3DC6364D54C}" dt="2022-05-03T03:34:37.309" v="12920"/>
          <ac:picMkLst>
            <pc:docMk/>
            <pc:sldMk cId="1375651018" sldId="1715"/>
            <ac:picMk id="59" creationId="{02F78327-6AFE-0375-94D6-30955DE6FE44}"/>
          </ac:picMkLst>
        </pc:picChg>
        <pc:picChg chg="add del">
          <ac:chgData name="Kenechukwu Nwosu" userId="bfe78da84aa7621c" providerId="LiveId" clId="{DD0BE122-434F-4F44-B129-B3DC6364D54C}" dt="2022-05-03T03:34:36.743" v="12919" actId="478"/>
          <ac:picMkLst>
            <pc:docMk/>
            <pc:sldMk cId="1375651018" sldId="1715"/>
            <ac:picMk id="126" creationId="{2DD17E96-DD9B-5A94-2724-DF73066BFF62}"/>
          </ac:picMkLst>
        </pc:picChg>
        <pc:cxnChg chg="mod">
          <ac:chgData name="Kenechukwu Nwosu" userId="bfe78da84aa7621c" providerId="LiveId" clId="{DD0BE122-434F-4F44-B129-B3DC6364D54C}" dt="2022-05-03T00:00:23.629" v="6240" actId="1076"/>
          <ac:cxnSpMkLst>
            <pc:docMk/>
            <pc:sldMk cId="1375651018" sldId="1715"/>
            <ac:cxnSpMk id="5" creationId="{D8CC9490-3FDF-9921-2442-BCAA58CDB7E2}"/>
          </ac:cxnSpMkLst>
        </pc:cxnChg>
      </pc:sldChg>
      <pc:sldChg chg="addSp delSp modSp add mod ord modNotesTx">
        <pc:chgData name="Kenechukwu Nwosu" userId="bfe78da84aa7621c" providerId="LiveId" clId="{DD0BE122-434F-4F44-B129-B3DC6364D54C}" dt="2022-05-03T03:23:15.478" v="12248"/>
        <pc:sldMkLst>
          <pc:docMk/>
          <pc:sldMk cId="4242237669" sldId="1716"/>
        </pc:sldMkLst>
        <pc:spChg chg="del">
          <ac:chgData name="Kenechukwu Nwosu" userId="bfe78da84aa7621c" providerId="LiveId" clId="{DD0BE122-434F-4F44-B129-B3DC6364D54C}" dt="2022-05-02T23:54:44.417" v="5999" actId="478"/>
          <ac:spMkLst>
            <pc:docMk/>
            <pc:sldMk cId="4242237669" sldId="1716"/>
            <ac:spMk id="3" creationId="{2E0F6F8E-9BB7-3032-A68B-91834FD55DE0}"/>
          </ac:spMkLst>
        </pc:spChg>
        <pc:spChg chg="mod topLvl">
          <ac:chgData name="Kenechukwu Nwosu" userId="bfe78da84aa7621c" providerId="LiveId" clId="{DD0BE122-434F-4F44-B129-B3DC6364D54C}" dt="2022-05-03T00:00:13.427" v="6239" actId="20577"/>
          <ac:spMkLst>
            <pc:docMk/>
            <pc:sldMk cId="4242237669" sldId="1716"/>
            <ac:spMk id="7" creationId="{C6722C5F-643B-809B-EC8F-A91818BF49D7}"/>
          </ac:spMkLst>
        </pc:spChg>
        <pc:spChg chg="add del mod">
          <ac:chgData name="Kenechukwu Nwosu" userId="bfe78da84aa7621c" providerId="LiveId" clId="{DD0BE122-434F-4F44-B129-B3DC6364D54C}" dt="2022-05-02T23:54:47.691" v="6002" actId="478"/>
          <ac:spMkLst>
            <pc:docMk/>
            <pc:sldMk cId="4242237669" sldId="1716"/>
            <ac:spMk id="11" creationId="{2201812A-EEB6-5EFE-8DF6-BF33301BDC9E}"/>
          </ac:spMkLst>
        </pc:spChg>
        <pc:spChg chg="add del mod">
          <ac:chgData name="Kenechukwu Nwosu" userId="bfe78da84aa7621c" providerId="LiveId" clId="{DD0BE122-434F-4F44-B129-B3DC6364D54C}" dt="2022-05-03T03:23:15.040" v="12247" actId="478"/>
          <ac:spMkLst>
            <pc:docMk/>
            <pc:sldMk cId="4242237669" sldId="1716"/>
            <ac:spMk id="16" creationId="{AED0A2DB-F191-4AD4-02B1-9A8EF8C5A5DC}"/>
          </ac:spMkLst>
        </pc:spChg>
        <pc:spChg chg="del mod topLvl">
          <ac:chgData name="Kenechukwu Nwosu" userId="bfe78da84aa7621c" providerId="LiveId" clId="{DD0BE122-434F-4F44-B129-B3DC6364D54C}" dt="2022-05-02T23:51:15.747" v="5918" actId="478"/>
          <ac:spMkLst>
            <pc:docMk/>
            <pc:sldMk cId="4242237669" sldId="1716"/>
            <ac:spMk id="54" creationId="{193668F5-0D60-4792-D9C9-9F27FF378FBC}"/>
          </ac:spMkLst>
        </pc:spChg>
        <pc:spChg chg="add mod topLvl">
          <ac:chgData name="Kenechukwu Nwosu" userId="bfe78da84aa7621c" providerId="LiveId" clId="{DD0BE122-434F-4F44-B129-B3DC6364D54C}" dt="2022-05-02T23:51:38.258" v="5923" actId="404"/>
          <ac:spMkLst>
            <pc:docMk/>
            <pc:sldMk cId="4242237669" sldId="1716"/>
            <ac:spMk id="65" creationId="{B5A05493-DFEC-F439-42E0-B8DE45F95FCA}"/>
          </ac:spMkLst>
        </pc:spChg>
        <pc:spChg chg="add del mod">
          <ac:chgData name="Kenechukwu Nwosu" userId="bfe78da84aa7621c" providerId="LiveId" clId="{DD0BE122-434F-4F44-B129-B3DC6364D54C}" dt="2022-05-02T23:54:45.851" v="6001"/>
          <ac:spMkLst>
            <pc:docMk/>
            <pc:sldMk cId="4242237669" sldId="1716"/>
            <ac:spMk id="71" creationId="{A8FDCCE1-CDFA-B3D6-EC77-64A5BCCFFC0B}"/>
          </ac:spMkLst>
        </pc:spChg>
        <pc:spChg chg="add del mod">
          <ac:chgData name="Kenechukwu Nwosu" userId="bfe78da84aa7621c" providerId="LiveId" clId="{DD0BE122-434F-4F44-B129-B3DC6364D54C}" dt="2022-05-03T03:23:12.910" v="12246" actId="478"/>
          <ac:spMkLst>
            <pc:docMk/>
            <pc:sldMk cId="4242237669" sldId="1716"/>
            <ac:spMk id="72" creationId="{D4AB75D2-BE1C-1A2D-D6F7-25D0862233E1}"/>
          </ac:spMkLst>
        </pc:spChg>
        <pc:spChg chg="del mod topLvl">
          <ac:chgData name="Kenechukwu Nwosu" userId="bfe78da84aa7621c" providerId="LiveId" clId="{DD0BE122-434F-4F44-B129-B3DC6364D54C}" dt="2022-05-02T23:59:27.187" v="6226" actId="478"/>
          <ac:spMkLst>
            <pc:docMk/>
            <pc:sldMk cId="4242237669" sldId="1716"/>
            <ac:spMk id="76" creationId="{4A7B5526-6848-69D3-43CB-8D28E3E0B9E8}"/>
          </ac:spMkLst>
        </pc:spChg>
        <pc:spChg chg="add mod">
          <ac:chgData name="Kenechukwu Nwosu" userId="bfe78da84aa7621c" providerId="LiveId" clId="{DD0BE122-434F-4F44-B129-B3DC6364D54C}" dt="2022-05-03T03:23:15.478" v="12248"/>
          <ac:spMkLst>
            <pc:docMk/>
            <pc:sldMk cId="4242237669" sldId="1716"/>
            <ac:spMk id="84" creationId="{658AAAB1-23CF-40B8-99AD-CE8233457029}"/>
          </ac:spMkLst>
        </pc:spChg>
        <pc:grpChg chg="add del">
          <ac:chgData name="Kenechukwu Nwosu" userId="bfe78da84aa7621c" providerId="LiveId" clId="{DD0BE122-434F-4F44-B129-B3DC6364D54C}" dt="2022-05-02T23:49:27.973" v="5877" actId="164"/>
          <ac:grpSpMkLst>
            <pc:docMk/>
            <pc:sldMk cId="4242237669" sldId="1716"/>
            <ac:grpSpMk id="6" creationId="{C05002AC-D0D7-55D2-8C9E-7901FDFB7E4A}"/>
          </ac:grpSpMkLst>
        </pc:grpChg>
        <pc:grpChg chg="add del">
          <ac:chgData name="Kenechukwu Nwosu" userId="bfe78da84aa7621c" providerId="LiveId" clId="{DD0BE122-434F-4F44-B129-B3DC6364D54C}" dt="2022-05-02T23:50:36.378" v="5909" actId="164"/>
          <ac:grpSpMkLst>
            <pc:docMk/>
            <pc:sldMk cId="4242237669" sldId="1716"/>
            <ac:grpSpMk id="8" creationId="{E0E74EC6-5CFC-24F2-079A-2FAA469BA1C0}"/>
          </ac:grpSpMkLst>
        </pc:grpChg>
        <pc:grpChg chg="add mod">
          <ac:chgData name="Kenechukwu Nwosu" userId="bfe78da84aa7621c" providerId="LiveId" clId="{DD0BE122-434F-4F44-B129-B3DC6364D54C}" dt="2022-05-02T23:51:46.023" v="5928" actId="171"/>
          <ac:grpSpMkLst>
            <pc:docMk/>
            <pc:sldMk cId="4242237669" sldId="1716"/>
            <ac:grpSpMk id="9" creationId="{BF058046-D6F7-65C6-D449-32EF1538760D}"/>
          </ac:grpSpMkLst>
        </pc:grpChg>
        <pc:grpChg chg="add mod">
          <ac:chgData name="Kenechukwu Nwosu" userId="bfe78da84aa7621c" providerId="LiveId" clId="{DD0BE122-434F-4F44-B129-B3DC6364D54C}" dt="2022-05-02T23:59:52.267" v="6237" actId="167"/>
          <ac:grpSpMkLst>
            <pc:docMk/>
            <pc:sldMk cId="4242237669" sldId="1716"/>
            <ac:grpSpMk id="12" creationId="{2123E87B-067B-1E38-6B5B-0009CE7D52C6}"/>
          </ac:grpSpMkLst>
        </pc:grpChg>
        <pc:grpChg chg="add del mod topLvl">
          <ac:chgData name="Kenechukwu Nwosu" userId="bfe78da84aa7621c" providerId="LiveId" clId="{DD0BE122-434F-4F44-B129-B3DC6364D54C}" dt="2022-05-02T23:50:00.151" v="5898" actId="165"/>
          <ac:grpSpMkLst>
            <pc:docMk/>
            <pc:sldMk cId="4242237669" sldId="1716"/>
            <ac:grpSpMk id="50" creationId="{F34211CD-F1AD-DC85-2036-A66FAF4DC71F}"/>
          </ac:grpSpMkLst>
        </pc:grpChg>
        <pc:grpChg chg="del mod topLvl">
          <ac:chgData name="Kenechukwu Nwosu" userId="bfe78da84aa7621c" providerId="LiveId" clId="{DD0BE122-434F-4F44-B129-B3DC6364D54C}" dt="2022-05-02T23:50:02.944" v="5899" actId="165"/>
          <ac:grpSpMkLst>
            <pc:docMk/>
            <pc:sldMk cId="4242237669" sldId="1716"/>
            <ac:grpSpMk id="51" creationId="{905EA5F9-E589-E84C-D1DD-80AAE140870E}"/>
          </ac:grpSpMkLst>
        </pc:grpChg>
        <pc:grpChg chg="add del mod">
          <ac:chgData name="Kenechukwu Nwosu" userId="bfe78da84aa7621c" providerId="LiveId" clId="{DD0BE122-434F-4F44-B129-B3DC6364D54C}" dt="2022-05-02T23:59:27.187" v="6226" actId="478"/>
          <ac:grpSpMkLst>
            <pc:docMk/>
            <pc:sldMk cId="4242237669" sldId="1716"/>
            <ac:grpSpMk id="73" creationId="{DDDF2098-A5B0-C0A5-34B6-16A6749D17A5}"/>
          </ac:grpSpMkLst>
        </pc:grpChg>
        <pc:picChg chg="add mod topLvl">
          <ac:chgData name="Kenechukwu Nwosu" userId="bfe78da84aa7621c" providerId="LiveId" clId="{DD0BE122-434F-4F44-B129-B3DC6364D54C}" dt="2022-05-03T00:47:04.548" v="7278" actId="1440"/>
          <ac:picMkLst>
            <pc:docMk/>
            <pc:sldMk cId="4242237669" sldId="1716"/>
            <ac:picMk id="4" creationId="{E8C6C25E-0C68-E753-F7D0-974C099A5FA2}"/>
          </ac:picMkLst>
        </pc:picChg>
        <pc:picChg chg="del">
          <ac:chgData name="Kenechukwu Nwosu" userId="bfe78da84aa7621c" providerId="LiveId" clId="{DD0BE122-434F-4F44-B129-B3DC6364D54C}" dt="2022-05-02T23:48:18.166" v="5842" actId="478"/>
          <ac:picMkLst>
            <pc:docMk/>
            <pc:sldMk cId="4242237669" sldId="1716"/>
            <ac:picMk id="52" creationId="{E60325E9-CD60-EF3E-89B6-F08EA11C69FB}"/>
          </ac:picMkLst>
        </pc:picChg>
        <pc:picChg chg="mod topLvl modCrop">
          <ac:chgData name="Kenechukwu Nwosu" userId="bfe78da84aa7621c" providerId="LiveId" clId="{DD0BE122-434F-4F44-B129-B3DC6364D54C}" dt="2022-05-03T00:47:04.548" v="7278" actId="1440"/>
          <ac:picMkLst>
            <pc:docMk/>
            <pc:sldMk cId="4242237669" sldId="1716"/>
            <ac:picMk id="55" creationId="{78F3D004-8466-FA0A-25E7-3B9E079D25FA}"/>
          </ac:picMkLst>
        </pc:picChg>
        <pc:picChg chg="del mod topLvl">
          <ac:chgData name="Kenechukwu Nwosu" userId="bfe78da84aa7621c" providerId="LiveId" clId="{DD0BE122-434F-4F44-B129-B3DC6364D54C}" dt="2022-05-02T23:51:15.747" v="5918" actId="478"/>
          <ac:picMkLst>
            <pc:docMk/>
            <pc:sldMk cId="4242237669" sldId="1716"/>
            <ac:picMk id="56" creationId="{D550706A-5AF9-909F-73E1-CCD19D8D995F}"/>
          </ac:picMkLst>
        </pc:picChg>
        <pc:picChg chg="del mod topLvl">
          <ac:chgData name="Kenechukwu Nwosu" userId="bfe78da84aa7621c" providerId="LiveId" clId="{DD0BE122-434F-4F44-B129-B3DC6364D54C}" dt="2022-05-02T23:51:15.747" v="5918" actId="478"/>
          <ac:picMkLst>
            <pc:docMk/>
            <pc:sldMk cId="4242237669" sldId="1716"/>
            <ac:picMk id="57" creationId="{0868E2B9-6B0F-AEDC-FA95-CF9E22962808}"/>
          </ac:picMkLst>
        </pc:picChg>
        <pc:picChg chg="del mod topLvl">
          <ac:chgData name="Kenechukwu Nwosu" userId="bfe78da84aa7621c" providerId="LiveId" clId="{DD0BE122-434F-4F44-B129-B3DC6364D54C}" dt="2022-05-02T23:50:44.249" v="5913" actId="478"/>
          <ac:picMkLst>
            <pc:docMk/>
            <pc:sldMk cId="4242237669" sldId="1716"/>
            <ac:picMk id="58" creationId="{F029694D-3325-D635-3920-479595F6E171}"/>
          </ac:picMkLst>
        </pc:picChg>
        <pc:picChg chg="del mod topLvl">
          <ac:chgData name="Kenechukwu Nwosu" userId="bfe78da84aa7621c" providerId="LiveId" clId="{DD0BE122-434F-4F44-B129-B3DC6364D54C}" dt="2022-05-02T23:50:41.761" v="5912" actId="478"/>
          <ac:picMkLst>
            <pc:docMk/>
            <pc:sldMk cId="4242237669" sldId="1716"/>
            <ac:picMk id="59" creationId="{5C88A92D-F9BD-7ADD-C491-2282B9216EF9}"/>
          </ac:picMkLst>
        </pc:picChg>
        <pc:picChg chg="del mod topLvl">
          <ac:chgData name="Kenechukwu Nwosu" userId="bfe78da84aa7621c" providerId="LiveId" clId="{DD0BE122-434F-4F44-B129-B3DC6364D54C}" dt="2022-05-02T23:51:15.747" v="5918" actId="478"/>
          <ac:picMkLst>
            <pc:docMk/>
            <pc:sldMk cId="4242237669" sldId="1716"/>
            <ac:picMk id="60" creationId="{B88E8E55-8A3F-5541-C0B1-51D4EFB05C00}"/>
          </ac:picMkLst>
        </pc:picChg>
        <pc:picChg chg="del mod topLvl">
          <ac:chgData name="Kenechukwu Nwosu" userId="bfe78da84aa7621c" providerId="LiveId" clId="{DD0BE122-434F-4F44-B129-B3DC6364D54C}" dt="2022-05-02T23:51:15.747" v="5918" actId="478"/>
          <ac:picMkLst>
            <pc:docMk/>
            <pc:sldMk cId="4242237669" sldId="1716"/>
            <ac:picMk id="61" creationId="{B74260A6-FCB3-5228-B8B7-100D7EC43C53}"/>
          </ac:picMkLst>
        </pc:picChg>
        <pc:picChg chg="del mod topLvl">
          <ac:chgData name="Kenechukwu Nwosu" userId="bfe78da84aa7621c" providerId="LiveId" clId="{DD0BE122-434F-4F44-B129-B3DC6364D54C}" dt="2022-05-02T23:51:15.747" v="5918" actId="478"/>
          <ac:picMkLst>
            <pc:docMk/>
            <pc:sldMk cId="4242237669" sldId="1716"/>
            <ac:picMk id="62" creationId="{6A0B3476-8710-DEFD-84A3-CDD2D2E3A7FD}"/>
          </ac:picMkLst>
        </pc:picChg>
        <pc:picChg chg="del mod topLvl">
          <ac:chgData name="Kenechukwu Nwosu" userId="bfe78da84aa7621c" providerId="LiveId" clId="{DD0BE122-434F-4F44-B129-B3DC6364D54C}" dt="2022-05-02T23:51:15.747" v="5918" actId="478"/>
          <ac:picMkLst>
            <pc:docMk/>
            <pc:sldMk cId="4242237669" sldId="1716"/>
            <ac:picMk id="63" creationId="{C868ACD0-308B-4245-FB48-C4CADF5AB4D5}"/>
          </ac:picMkLst>
        </pc:picChg>
        <pc:picChg chg="del mod topLvl">
          <ac:chgData name="Kenechukwu Nwosu" userId="bfe78da84aa7621c" providerId="LiveId" clId="{DD0BE122-434F-4F44-B129-B3DC6364D54C}" dt="2022-05-02T23:51:15.747" v="5918" actId="478"/>
          <ac:picMkLst>
            <pc:docMk/>
            <pc:sldMk cId="4242237669" sldId="1716"/>
            <ac:picMk id="64" creationId="{8D03AA7B-699D-32AA-0712-EEE5C5400EFE}"/>
          </ac:picMkLst>
        </pc:picChg>
        <pc:picChg chg="mod topLvl modCrop">
          <ac:chgData name="Kenechukwu Nwosu" userId="bfe78da84aa7621c" providerId="LiveId" clId="{DD0BE122-434F-4F44-B129-B3DC6364D54C}" dt="2022-05-03T00:47:04.548" v="7278" actId="1440"/>
          <ac:picMkLst>
            <pc:docMk/>
            <pc:sldMk cId="4242237669" sldId="1716"/>
            <ac:picMk id="74" creationId="{00055005-3A1E-268E-2972-3DEA2829D929}"/>
          </ac:picMkLst>
        </pc:picChg>
        <pc:picChg chg="del mod">
          <ac:chgData name="Kenechukwu Nwosu" userId="bfe78da84aa7621c" providerId="LiveId" clId="{DD0BE122-434F-4F44-B129-B3DC6364D54C}" dt="2022-05-02T23:59:16.368" v="6223" actId="478"/>
          <ac:picMkLst>
            <pc:docMk/>
            <pc:sldMk cId="4242237669" sldId="1716"/>
            <ac:picMk id="75" creationId="{26122EAA-A1A4-989F-3A8B-FB6A633044DD}"/>
          </ac:picMkLst>
        </pc:picChg>
        <pc:picChg chg="add del mod">
          <ac:chgData name="Kenechukwu Nwosu" userId="bfe78da84aa7621c" providerId="LiveId" clId="{DD0BE122-434F-4F44-B129-B3DC6364D54C}" dt="2022-05-03T00:44:30.245" v="7261"/>
          <ac:picMkLst>
            <pc:docMk/>
            <pc:sldMk cId="4242237669" sldId="1716"/>
            <ac:picMk id="80" creationId="{A7AD058A-823F-89BE-140D-6BF8645EAAE6}"/>
          </ac:picMkLst>
        </pc:picChg>
        <pc:picChg chg="add mod">
          <ac:chgData name="Kenechukwu Nwosu" userId="bfe78da84aa7621c" providerId="LiveId" clId="{DD0BE122-434F-4F44-B129-B3DC6364D54C}" dt="2022-05-03T00:46:51.127" v="7277"/>
          <ac:picMkLst>
            <pc:docMk/>
            <pc:sldMk cId="4242237669" sldId="1716"/>
            <ac:picMk id="81" creationId="{FA1827B7-9187-8D1B-76FC-BDE26837D56D}"/>
          </ac:picMkLst>
        </pc:picChg>
        <pc:picChg chg="add del">
          <ac:chgData name="Kenechukwu Nwosu" userId="bfe78da84aa7621c" providerId="LiveId" clId="{DD0BE122-434F-4F44-B129-B3DC6364D54C}" dt="2022-05-03T00:46:50.662" v="7276" actId="478"/>
          <ac:picMkLst>
            <pc:docMk/>
            <pc:sldMk cId="4242237669" sldId="1716"/>
            <ac:picMk id="126" creationId="{2DD17E96-DD9B-5A94-2724-DF73066BFF62}"/>
          </ac:picMkLst>
        </pc:picChg>
        <pc:cxnChg chg="mod">
          <ac:chgData name="Kenechukwu Nwosu" userId="bfe78da84aa7621c" providerId="LiveId" clId="{DD0BE122-434F-4F44-B129-B3DC6364D54C}" dt="2022-05-03T00:10:49.810" v="6500" actId="14100"/>
          <ac:cxnSpMkLst>
            <pc:docMk/>
            <pc:sldMk cId="4242237669" sldId="1716"/>
            <ac:cxnSpMk id="5" creationId="{D8CC9490-3FDF-9921-2442-BCAA58CDB7E2}"/>
          </ac:cxnSpMkLst>
        </pc:cxnChg>
      </pc:sldChg>
      <pc:sldChg chg="add del">
        <pc:chgData name="Kenechukwu Nwosu" userId="bfe78da84aa7621c" providerId="LiveId" clId="{DD0BE122-434F-4F44-B129-B3DC6364D54C}" dt="2022-05-02T23:38:33.446" v="5815" actId="2696"/>
        <pc:sldMkLst>
          <pc:docMk/>
          <pc:sldMk cId="4034565216" sldId="1717"/>
        </pc:sldMkLst>
      </pc:sldChg>
      <pc:sldChg chg="modSp add del mod">
        <pc:chgData name="Kenechukwu Nwosu" userId="bfe78da84aa7621c" providerId="LiveId" clId="{DD0BE122-434F-4F44-B129-B3DC6364D54C}" dt="2022-05-03T00:17:17.077" v="6607" actId="2696"/>
        <pc:sldMkLst>
          <pc:docMk/>
          <pc:sldMk cId="851953539" sldId="1718"/>
        </pc:sldMkLst>
        <pc:spChg chg="mod">
          <ac:chgData name="Kenechukwu Nwosu" userId="bfe78da84aa7621c" providerId="LiveId" clId="{DD0BE122-434F-4F44-B129-B3DC6364D54C}" dt="2022-05-03T00:13:50.984" v="6580" actId="20577"/>
          <ac:spMkLst>
            <pc:docMk/>
            <pc:sldMk cId="851953539" sldId="1718"/>
            <ac:spMk id="4" creationId="{116AE588-1F4C-1573-2612-BE402363569C}"/>
          </ac:spMkLst>
        </pc:spChg>
      </pc:sldChg>
      <pc:sldChg chg="addSp delSp modSp add del mod ord">
        <pc:chgData name="Kenechukwu Nwosu" userId="bfe78da84aa7621c" providerId="LiveId" clId="{DD0BE122-434F-4F44-B129-B3DC6364D54C}" dt="2022-05-03T02:36:30.268" v="10751" actId="2696"/>
        <pc:sldMkLst>
          <pc:docMk/>
          <pc:sldMk cId="3477801648" sldId="1719"/>
        </pc:sldMkLst>
        <pc:spChg chg="add del mod">
          <ac:chgData name="Kenechukwu Nwosu" userId="bfe78da84aa7621c" providerId="LiveId" clId="{DD0BE122-434F-4F44-B129-B3DC6364D54C}" dt="2022-05-03T00:14:02.114" v="6584" actId="478"/>
          <ac:spMkLst>
            <pc:docMk/>
            <pc:sldMk cId="3477801648" sldId="1719"/>
            <ac:spMk id="3" creationId="{23FAE7EB-CADD-04BC-1A60-F6E23AE56317}"/>
          </ac:spMkLst>
        </pc:spChg>
        <pc:spChg chg="add del mod">
          <ac:chgData name="Kenechukwu Nwosu" userId="bfe78da84aa7621c" providerId="LiveId" clId="{DD0BE122-434F-4F44-B129-B3DC6364D54C}" dt="2022-05-03T00:14:00.377" v="6583"/>
          <ac:spMkLst>
            <pc:docMk/>
            <pc:sldMk cId="3477801648" sldId="1719"/>
            <ac:spMk id="21" creationId="{CDCD5CB9-6940-7AAC-C627-C8A1799AD76E}"/>
          </ac:spMkLst>
        </pc:spChg>
        <pc:spChg chg="add mod">
          <ac:chgData name="Kenechukwu Nwosu" userId="bfe78da84aa7621c" providerId="LiveId" clId="{DD0BE122-434F-4F44-B129-B3DC6364D54C}" dt="2022-05-03T00:17:26.024" v="6640" actId="20577"/>
          <ac:spMkLst>
            <pc:docMk/>
            <pc:sldMk cId="3477801648" sldId="1719"/>
            <ac:spMk id="22" creationId="{60C13072-4CB2-93D5-4384-D40C7D15D1B6}"/>
          </ac:spMkLst>
        </pc:spChg>
        <pc:spChg chg="del">
          <ac:chgData name="Kenechukwu Nwosu" userId="bfe78da84aa7621c" providerId="LiveId" clId="{DD0BE122-434F-4F44-B129-B3DC6364D54C}" dt="2022-05-03T00:13:58.841" v="6581" actId="478"/>
          <ac:spMkLst>
            <pc:docMk/>
            <pc:sldMk cId="3477801648" sldId="1719"/>
            <ac:spMk id="31" creationId="{CC6D750E-BF02-FD67-4D69-3579459174F7}"/>
          </ac:spMkLst>
        </pc:spChg>
      </pc:sldChg>
      <pc:sldChg chg="modSp add del mod ord">
        <pc:chgData name="Kenechukwu Nwosu" userId="bfe78da84aa7621c" providerId="LiveId" clId="{DD0BE122-434F-4F44-B129-B3DC6364D54C}" dt="2022-05-03T09:07:14.832" v="16364" actId="2696"/>
        <pc:sldMkLst>
          <pc:docMk/>
          <pc:sldMk cId="4256251853" sldId="1720"/>
        </pc:sldMkLst>
        <pc:spChg chg="mod">
          <ac:chgData name="Kenechukwu Nwosu" userId="bfe78da84aa7621c" providerId="LiveId" clId="{DD0BE122-434F-4F44-B129-B3DC6364D54C}" dt="2022-05-03T00:40:24.604" v="7061" actId="20577"/>
          <ac:spMkLst>
            <pc:docMk/>
            <pc:sldMk cId="4256251853" sldId="1720"/>
            <ac:spMk id="25" creationId="{6626057E-05FE-8021-B638-59DF373934A1}"/>
          </ac:spMkLst>
        </pc:spChg>
      </pc:sldChg>
      <pc:sldChg chg="modSp add del mod ord modAnim">
        <pc:chgData name="Kenechukwu Nwosu" userId="bfe78da84aa7621c" providerId="LiveId" clId="{DD0BE122-434F-4F44-B129-B3DC6364D54C}" dt="2022-05-03T09:07:14.832" v="16364" actId="2696"/>
        <pc:sldMkLst>
          <pc:docMk/>
          <pc:sldMk cId="4115714936" sldId="1721"/>
        </pc:sldMkLst>
        <pc:spChg chg="mod">
          <ac:chgData name="Kenechukwu Nwosu" userId="bfe78da84aa7621c" providerId="LiveId" clId="{DD0BE122-434F-4F44-B129-B3DC6364D54C}" dt="2022-05-03T00:39:40.172" v="7041" actId="14100"/>
          <ac:spMkLst>
            <pc:docMk/>
            <pc:sldMk cId="4115714936" sldId="1721"/>
            <ac:spMk id="4" creationId="{00000000-0000-0000-0000-000000000000}"/>
          </ac:spMkLst>
        </pc:spChg>
        <pc:spChg chg="mod">
          <ac:chgData name="Kenechukwu Nwosu" userId="bfe78da84aa7621c" providerId="LiveId" clId="{DD0BE122-434F-4F44-B129-B3DC6364D54C}" dt="2022-05-03T00:39:58.058" v="7045" actId="20577"/>
          <ac:spMkLst>
            <pc:docMk/>
            <pc:sldMk cId="4115714936" sldId="1721"/>
            <ac:spMk id="24" creationId="{B4204F21-BCDD-419F-C423-6E61711620FD}"/>
          </ac:spMkLst>
        </pc:spChg>
        <pc:spChg chg="mod">
          <ac:chgData name="Kenechukwu Nwosu" userId="bfe78da84aa7621c" providerId="LiveId" clId="{DD0BE122-434F-4F44-B129-B3DC6364D54C}" dt="2022-05-03T00:38:48.449" v="7034" actId="404"/>
          <ac:spMkLst>
            <pc:docMk/>
            <pc:sldMk cId="4115714936" sldId="1721"/>
            <ac:spMk id="26" creationId="{B4204F21-BCDD-419F-C423-6E61711620FD}"/>
          </ac:spMkLst>
        </pc:spChg>
        <pc:spChg chg="mod">
          <ac:chgData name="Kenechukwu Nwosu" userId="bfe78da84aa7621c" providerId="LiveId" clId="{DD0BE122-434F-4F44-B129-B3DC6364D54C}" dt="2022-05-03T00:38:43.313" v="7032" actId="2711"/>
          <ac:spMkLst>
            <pc:docMk/>
            <pc:sldMk cId="4115714936" sldId="1721"/>
            <ac:spMk id="29" creationId="{3FB43142-081B-1B15-B90F-3E592E313013}"/>
          </ac:spMkLst>
        </pc:spChg>
        <pc:spChg chg="mod">
          <ac:chgData name="Kenechukwu Nwosu" userId="bfe78da84aa7621c" providerId="LiveId" clId="{DD0BE122-434F-4F44-B129-B3DC6364D54C}" dt="2022-05-03T00:39:48.712" v="7043" actId="14100"/>
          <ac:spMkLst>
            <pc:docMk/>
            <pc:sldMk cId="4115714936" sldId="1721"/>
            <ac:spMk id="30" creationId="{00000000-0000-0000-0000-000000000000}"/>
          </ac:spMkLst>
        </pc:spChg>
      </pc:sldChg>
      <pc:sldChg chg="modSp add mod">
        <pc:chgData name="Kenechukwu Nwosu" userId="bfe78da84aa7621c" providerId="LiveId" clId="{DD0BE122-434F-4F44-B129-B3DC6364D54C}" dt="2022-05-03T08:43:58.355" v="16247" actId="20577"/>
        <pc:sldMkLst>
          <pc:docMk/>
          <pc:sldMk cId="733858022" sldId="1722"/>
        </pc:sldMkLst>
        <pc:spChg chg="mod">
          <ac:chgData name="Kenechukwu Nwosu" userId="bfe78da84aa7621c" providerId="LiveId" clId="{DD0BE122-434F-4F44-B129-B3DC6364D54C}" dt="2022-05-03T08:43:58.355" v="16247" actId="20577"/>
          <ac:spMkLst>
            <pc:docMk/>
            <pc:sldMk cId="733858022" sldId="1722"/>
            <ac:spMk id="7" creationId="{76774ABD-203E-4676-4C47-B42B3CC871A7}"/>
          </ac:spMkLst>
        </pc:spChg>
        <pc:cxnChg chg="mod">
          <ac:chgData name="Kenechukwu Nwosu" userId="bfe78da84aa7621c" providerId="LiveId" clId="{DD0BE122-434F-4F44-B129-B3DC6364D54C}" dt="2022-05-03T00:42:02.005" v="7218" actId="1076"/>
          <ac:cxnSpMkLst>
            <pc:docMk/>
            <pc:sldMk cId="733858022" sldId="1722"/>
            <ac:cxnSpMk id="9" creationId="{03617197-3D59-8B9B-EA64-0550B151F41E}"/>
          </ac:cxnSpMkLst>
        </pc:cxnChg>
      </pc:sldChg>
      <pc:sldChg chg="add del">
        <pc:chgData name="Kenechukwu Nwosu" userId="bfe78da84aa7621c" providerId="LiveId" clId="{DD0BE122-434F-4F44-B129-B3DC6364D54C}" dt="2022-05-02T23:33:18.585" v="5808" actId="2696"/>
        <pc:sldMkLst>
          <pc:docMk/>
          <pc:sldMk cId="2555253070" sldId="1722"/>
        </pc:sldMkLst>
      </pc:sldChg>
      <pc:sldChg chg="add del">
        <pc:chgData name="Kenechukwu Nwosu" userId="bfe78da84aa7621c" providerId="LiveId" clId="{DD0BE122-434F-4F44-B129-B3DC6364D54C}" dt="2022-05-03T03:10:38.838" v="11911" actId="2696"/>
        <pc:sldMkLst>
          <pc:docMk/>
          <pc:sldMk cId="873865781" sldId="1723"/>
        </pc:sldMkLst>
      </pc:sldChg>
      <pc:sldChg chg="addSp modSp add mod modAnim modNotesTx">
        <pc:chgData name="Kenechukwu Nwosu" userId="bfe78da84aa7621c" providerId="LiveId" clId="{DD0BE122-434F-4F44-B129-B3DC6364D54C}" dt="2022-05-03T05:37:35.985" v="15984" actId="20577"/>
        <pc:sldMkLst>
          <pc:docMk/>
          <pc:sldMk cId="1743095717" sldId="1724"/>
        </pc:sldMkLst>
        <pc:spChg chg="mod">
          <ac:chgData name="Kenechukwu Nwosu" userId="bfe78da84aa7621c" providerId="LiveId" clId="{DD0BE122-434F-4F44-B129-B3DC6364D54C}" dt="2022-05-03T00:05:47.301" v="6321" actId="1076"/>
          <ac:spMkLst>
            <pc:docMk/>
            <pc:sldMk cId="1743095717" sldId="1724"/>
            <ac:spMk id="44" creationId="{BFA7D6A8-F365-734B-A552-638838DBD786}"/>
          </ac:spMkLst>
        </pc:spChg>
        <pc:grpChg chg="add">
          <ac:chgData name="Kenechukwu Nwosu" userId="bfe78da84aa7621c" providerId="LiveId" clId="{DD0BE122-434F-4F44-B129-B3DC6364D54C}" dt="2022-05-03T00:08:46.851" v="6490" actId="164"/>
          <ac:grpSpMkLst>
            <pc:docMk/>
            <pc:sldMk cId="1743095717" sldId="1724"/>
            <ac:grpSpMk id="2" creationId="{620D996B-B041-AB4E-AFA2-25BC6EDC829E}"/>
          </ac:grpSpMkLst>
        </pc:grpChg>
        <pc:grpChg chg="add">
          <ac:chgData name="Kenechukwu Nwosu" userId="bfe78da84aa7621c" providerId="LiveId" clId="{DD0BE122-434F-4F44-B129-B3DC6364D54C}" dt="2022-05-03T00:08:50.491" v="6491" actId="164"/>
          <ac:grpSpMkLst>
            <pc:docMk/>
            <pc:sldMk cId="1743095717" sldId="1724"/>
            <ac:grpSpMk id="3" creationId="{A57FF92B-02B0-3A73-FCDE-AFA6DB413523}"/>
          </ac:grpSpMkLst>
        </pc:grpChg>
        <pc:grpChg chg="add">
          <ac:chgData name="Kenechukwu Nwosu" userId="bfe78da84aa7621c" providerId="LiveId" clId="{DD0BE122-434F-4F44-B129-B3DC6364D54C}" dt="2022-05-03T00:08:55.137" v="6492" actId="164"/>
          <ac:grpSpMkLst>
            <pc:docMk/>
            <pc:sldMk cId="1743095717" sldId="1724"/>
            <ac:grpSpMk id="4" creationId="{D0925491-E726-DC41-3948-9243393D9507}"/>
          </ac:grpSpMkLst>
        </pc:grpChg>
        <pc:grpChg chg="add">
          <ac:chgData name="Kenechukwu Nwosu" userId="bfe78da84aa7621c" providerId="LiveId" clId="{DD0BE122-434F-4F44-B129-B3DC6364D54C}" dt="2022-05-03T00:08:57.863" v="6493" actId="164"/>
          <ac:grpSpMkLst>
            <pc:docMk/>
            <pc:sldMk cId="1743095717" sldId="1724"/>
            <ac:grpSpMk id="5" creationId="{A3F2778D-5648-C45B-6BF8-24D5C8EE8BA8}"/>
          </ac:grpSpMkLst>
        </pc:grpChg>
        <pc:grpChg chg="add">
          <ac:chgData name="Kenechukwu Nwosu" userId="bfe78da84aa7621c" providerId="LiveId" clId="{DD0BE122-434F-4F44-B129-B3DC6364D54C}" dt="2022-05-03T00:09:02.397" v="6494" actId="164"/>
          <ac:grpSpMkLst>
            <pc:docMk/>
            <pc:sldMk cId="1743095717" sldId="1724"/>
            <ac:grpSpMk id="6" creationId="{662AD40F-4DEA-DFEC-71AB-0638493860F2}"/>
          </ac:grpSpMkLst>
        </pc:grpChg>
        <pc:grpChg chg="add">
          <ac:chgData name="Kenechukwu Nwosu" userId="bfe78da84aa7621c" providerId="LiveId" clId="{DD0BE122-434F-4F44-B129-B3DC6364D54C}" dt="2022-05-03T00:09:09.755" v="6495" actId="164"/>
          <ac:grpSpMkLst>
            <pc:docMk/>
            <pc:sldMk cId="1743095717" sldId="1724"/>
            <ac:grpSpMk id="7" creationId="{E7B7B1A5-88C8-6B38-AFE7-3213A9ECD75D}"/>
          </ac:grpSpMkLst>
        </pc:grpChg>
        <pc:grpChg chg="add">
          <ac:chgData name="Kenechukwu Nwosu" userId="bfe78da84aa7621c" providerId="LiveId" clId="{DD0BE122-434F-4F44-B129-B3DC6364D54C}" dt="2022-05-03T00:09:13.515" v="6496" actId="164"/>
          <ac:grpSpMkLst>
            <pc:docMk/>
            <pc:sldMk cId="1743095717" sldId="1724"/>
            <ac:grpSpMk id="8" creationId="{3DC02583-5B96-8274-2FA3-3D440542B4BD}"/>
          </ac:grpSpMkLst>
        </pc:grpChg>
      </pc:sldChg>
      <pc:sldChg chg="addSp delSp modSp add del mod ord delAnim modAnim">
        <pc:chgData name="Kenechukwu Nwosu" userId="bfe78da84aa7621c" providerId="LiveId" clId="{DD0BE122-434F-4F44-B129-B3DC6364D54C}" dt="2022-05-03T09:07:14.832" v="16364" actId="2696"/>
        <pc:sldMkLst>
          <pc:docMk/>
          <pc:sldMk cId="2247114256" sldId="1725"/>
        </pc:sldMkLst>
        <pc:spChg chg="mod topLvl">
          <ac:chgData name="Kenechukwu Nwosu" userId="bfe78da84aa7621c" providerId="LiveId" clId="{DD0BE122-434F-4F44-B129-B3DC6364D54C}" dt="2022-05-03T02:40:25.336" v="10896" actId="165"/>
          <ac:spMkLst>
            <pc:docMk/>
            <pc:sldMk cId="2247114256" sldId="1725"/>
            <ac:spMk id="30" creationId="{00000000-0000-0000-0000-000000000000}"/>
          </ac:spMkLst>
        </pc:spChg>
        <pc:spChg chg="mod topLvl">
          <ac:chgData name="Kenechukwu Nwosu" userId="bfe78da84aa7621c" providerId="LiveId" clId="{DD0BE122-434F-4F44-B129-B3DC6364D54C}" dt="2022-05-03T02:40:25.336" v="10896" actId="165"/>
          <ac:spMkLst>
            <pc:docMk/>
            <pc:sldMk cId="2247114256" sldId="1725"/>
            <ac:spMk id="31" creationId="{00000000-0000-0000-0000-000000000000}"/>
          </ac:spMkLst>
        </pc:spChg>
        <pc:spChg chg="mod topLvl">
          <ac:chgData name="Kenechukwu Nwosu" userId="bfe78da84aa7621c" providerId="LiveId" clId="{DD0BE122-434F-4F44-B129-B3DC6364D54C}" dt="2022-05-03T02:40:25.336" v="10896" actId="165"/>
          <ac:spMkLst>
            <pc:docMk/>
            <pc:sldMk cId="2247114256" sldId="1725"/>
            <ac:spMk id="33" creationId="{00000000-0000-0000-0000-000000000000}"/>
          </ac:spMkLst>
        </pc:spChg>
        <pc:spChg chg="mod topLvl">
          <ac:chgData name="Kenechukwu Nwosu" userId="bfe78da84aa7621c" providerId="LiveId" clId="{DD0BE122-434F-4F44-B129-B3DC6364D54C}" dt="2022-05-03T02:40:25.336" v="10896" actId="165"/>
          <ac:spMkLst>
            <pc:docMk/>
            <pc:sldMk cId="2247114256" sldId="1725"/>
            <ac:spMk id="34" creationId="{00000000-0000-0000-0000-000000000000}"/>
          </ac:spMkLst>
        </pc:spChg>
        <pc:spChg chg="mod topLvl">
          <ac:chgData name="Kenechukwu Nwosu" userId="bfe78da84aa7621c" providerId="LiveId" clId="{DD0BE122-434F-4F44-B129-B3DC6364D54C}" dt="2022-05-03T02:40:25.336" v="10896" actId="165"/>
          <ac:spMkLst>
            <pc:docMk/>
            <pc:sldMk cId="2247114256" sldId="1725"/>
            <ac:spMk id="35" creationId="{00000000-0000-0000-0000-000000000000}"/>
          </ac:spMkLst>
        </pc:spChg>
        <pc:spChg chg="mod topLvl">
          <ac:chgData name="Kenechukwu Nwosu" userId="bfe78da84aa7621c" providerId="LiveId" clId="{DD0BE122-434F-4F44-B129-B3DC6364D54C}" dt="2022-05-03T02:40:25.336" v="10896" actId="165"/>
          <ac:spMkLst>
            <pc:docMk/>
            <pc:sldMk cId="2247114256" sldId="1725"/>
            <ac:spMk id="37" creationId="{00000000-0000-0000-0000-000000000000}"/>
          </ac:spMkLst>
        </pc:spChg>
        <pc:spChg chg="mod topLvl">
          <ac:chgData name="Kenechukwu Nwosu" userId="bfe78da84aa7621c" providerId="LiveId" clId="{DD0BE122-434F-4F44-B129-B3DC6364D54C}" dt="2022-05-03T02:40:25.336" v="10896" actId="165"/>
          <ac:spMkLst>
            <pc:docMk/>
            <pc:sldMk cId="2247114256" sldId="1725"/>
            <ac:spMk id="39" creationId="{00000000-0000-0000-0000-000000000000}"/>
          </ac:spMkLst>
        </pc:spChg>
        <pc:spChg chg="mod topLvl">
          <ac:chgData name="Kenechukwu Nwosu" userId="bfe78da84aa7621c" providerId="LiveId" clId="{DD0BE122-434F-4F44-B129-B3DC6364D54C}" dt="2022-05-03T02:40:25.336" v="10896" actId="165"/>
          <ac:spMkLst>
            <pc:docMk/>
            <pc:sldMk cId="2247114256" sldId="1725"/>
            <ac:spMk id="40" creationId="{00000000-0000-0000-0000-000000000000}"/>
          </ac:spMkLst>
        </pc:spChg>
        <pc:spChg chg="topLvl">
          <ac:chgData name="Kenechukwu Nwosu" userId="bfe78da84aa7621c" providerId="LiveId" clId="{DD0BE122-434F-4F44-B129-B3DC6364D54C}" dt="2022-05-03T02:40:25.336" v="10896" actId="165"/>
          <ac:spMkLst>
            <pc:docMk/>
            <pc:sldMk cId="2247114256" sldId="1725"/>
            <ac:spMk id="41" creationId="{00000000-0000-0000-0000-000000000000}"/>
          </ac:spMkLst>
        </pc:spChg>
        <pc:spChg chg="mod topLvl">
          <ac:chgData name="Kenechukwu Nwosu" userId="bfe78da84aa7621c" providerId="LiveId" clId="{DD0BE122-434F-4F44-B129-B3DC6364D54C}" dt="2022-05-03T02:40:25.336" v="10896" actId="165"/>
          <ac:spMkLst>
            <pc:docMk/>
            <pc:sldMk cId="2247114256" sldId="1725"/>
            <ac:spMk id="43" creationId="{F21393B4-B9FD-D430-7E80-E01584D12AFA}"/>
          </ac:spMkLst>
        </pc:spChg>
        <pc:spChg chg="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50" creationId="{C8D946AF-BCE8-E447-27B7-F010ADB5D475}"/>
          </ac:spMkLst>
        </pc:spChg>
        <pc:spChg chg="mod 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51" creationId="{2C50E928-6429-E540-CDFA-31CA8126175D}"/>
          </ac:spMkLst>
        </pc:spChg>
        <pc:spChg chg="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52" creationId="{0C41E1C1-D4E7-5F42-ABBC-C84A7EFBCE0F}"/>
          </ac:spMkLst>
        </pc:spChg>
        <pc:spChg chg="mod 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53" creationId="{DCFFBB58-101D-178C-F125-194D447F5853}"/>
          </ac:spMkLst>
        </pc:spChg>
        <pc:spChg chg="mod 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57" creationId="{53751C8B-C001-E34A-7196-099E6D2E28C3}"/>
          </ac:spMkLst>
        </pc:spChg>
        <pc:spChg chg="mod 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58" creationId="{C71F95AD-D806-A70F-6787-89A05040FFB7}"/>
          </ac:spMkLst>
        </pc:spChg>
        <pc:spChg chg="mod 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59" creationId="{4FC63ECA-2B76-9764-85EA-B16C871C3136}"/>
          </ac:spMkLst>
        </pc:spChg>
        <pc:spChg chg="mod 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60" creationId="{419DD8EE-9EAF-8ED9-8B85-CFAA4A699682}"/>
          </ac:spMkLst>
        </pc:spChg>
        <pc:spChg chg="mod 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61" creationId="{F9ED717F-F585-B95C-0411-63E47E83677C}"/>
          </ac:spMkLst>
        </pc:spChg>
        <pc:spChg chg="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62" creationId="{05AB91CA-39CA-EF5B-B1A7-FD0AA551C286}"/>
          </ac:spMkLst>
        </pc:spChg>
        <pc:spChg chg="mod 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63" creationId="{2AF713FC-50AF-0669-8F50-3157D2E18669}"/>
          </ac:spMkLst>
        </pc:spChg>
        <pc:spChg chg="mod 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64" creationId="{4F5FD38E-F08E-11E3-1EBB-97C3B86A05EA}"/>
          </ac:spMkLst>
        </pc:spChg>
        <pc:spChg chg="mod 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65" creationId="{9878D24D-B11B-B586-8B31-3BB05C95FFAA}"/>
          </ac:spMkLst>
        </pc:spChg>
        <pc:spChg chg="mod 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66" creationId="{FF10FC73-72CD-0CCA-B837-53E097DFAF01}"/>
          </ac:spMkLst>
        </pc:spChg>
        <pc:spChg chg="mod 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70" creationId="{7FD39387-847A-369A-6F14-2B2689B9F6E7}"/>
          </ac:spMkLst>
        </pc:spChg>
        <pc:spChg chg="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72" creationId="{DC66D5FF-C22E-5354-BE9C-6D85F1FA19CB}"/>
          </ac:spMkLst>
        </pc:spChg>
        <pc:grpChg chg="topLvl">
          <ac:chgData name="Kenechukwu Nwosu" userId="bfe78da84aa7621c" providerId="LiveId" clId="{DD0BE122-434F-4F44-B129-B3DC6364D54C}" dt="2022-05-03T02:40:25.336" v="10896" actId="165"/>
          <ac:grpSpMkLst>
            <pc:docMk/>
            <pc:sldMk cId="2247114256" sldId="1725"/>
            <ac:grpSpMk id="2" creationId="{EDB7B8E7-0AD3-5FE1-606D-29CED56C952B}"/>
          </ac:grpSpMkLst>
        </pc:grpChg>
        <pc:grpChg chg="add del">
          <ac:chgData name="Kenechukwu Nwosu" userId="bfe78da84aa7621c" providerId="LiveId" clId="{DD0BE122-434F-4F44-B129-B3DC6364D54C}" dt="2022-05-03T02:40:06.785" v="10892" actId="164"/>
          <ac:grpSpMkLst>
            <pc:docMk/>
            <pc:sldMk cId="2247114256" sldId="1725"/>
            <ac:grpSpMk id="3" creationId="{92FF4069-26CB-B62B-DF13-F2D37D0F774D}"/>
          </ac:grpSpMkLst>
        </pc:grpChg>
        <pc:grpChg chg="add">
          <ac:chgData name="Kenechukwu Nwosu" userId="bfe78da84aa7621c" providerId="LiveId" clId="{DD0BE122-434F-4F44-B129-B3DC6364D54C}" dt="2022-05-03T02:40:13.003" v="10893" actId="164"/>
          <ac:grpSpMkLst>
            <pc:docMk/>
            <pc:sldMk cId="2247114256" sldId="1725"/>
            <ac:grpSpMk id="8" creationId="{ACC0F142-7CA3-5F47-9110-EE665AB536CC}"/>
          </ac:grpSpMkLst>
        </pc:grpChg>
        <pc:grpChg chg="add">
          <ac:chgData name="Kenechukwu Nwosu" userId="bfe78da84aa7621c" providerId="LiveId" clId="{DD0BE122-434F-4F44-B129-B3DC6364D54C}" dt="2022-05-03T02:40:17.006" v="10894" actId="164"/>
          <ac:grpSpMkLst>
            <pc:docMk/>
            <pc:sldMk cId="2247114256" sldId="1725"/>
            <ac:grpSpMk id="16" creationId="{A89042F4-1F88-6BE4-70D9-C9C276209248}"/>
          </ac:grpSpMkLst>
        </pc:grpChg>
        <pc:grpChg chg="add">
          <ac:chgData name="Kenechukwu Nwosu" userId="bfe78da84aa7621c" providerId="LiveId" clId="{DD0BE122-434F-4F44-B129-B3DC6364D54C}" dt="2022-05-03T02:40:19.909" v="10895" actId="164"/>
          <ac:grpSpMkLst>
            <pc:docMk/>
            <pc:sldMk cId="2247114256" sldId="1725"/>
            <ac:grpSpMk id="17" creationId="{4E76797C-CB1C-54E7-E829-48B023B95241}"/>
          </ac:grpSpMkLst>
        </pc:grpChg>
        <pc:grpChg chg="add">
          <ac:chgData name="Kenechukwu Nwosu" userId="bfe78da84aa7621c" providerId="LiveId" clId="{DD0BE122-434F-4F44-B129-B3DC6364D54C}" dt="2022-05-03T02:40:33.369" v="10897" actId="164"/>
          <ac:grpSpMkLst>
            <pc:docMk/>
            <pc:sldMk cId="2247114256" sldId="1725"/>
            <ac:grpSpMk id="18" creationId="{1E9418C8-1598-78FC-A27C-4AAD8F2BA108}"/>
          </ac:grpSpMkLst>
        </pc:grpChg>
        <pc:grpChg chg="add">
          <ac:chgData name="Kenechukwu Nwosu" userId="bfe78da84aa7621c" providerId="LiveId" clId="{DD0BE122-434F-4F44-B129-B3DC6364D54C}" dt="2022-05-03T02:40:56.064" v="10898" actId="164"/>
          <ac:grpSpMkLst>
            <pc:docMk/>
            <pc:sldMk cId="2247114256" sldId="1725"/>
            <ac:grpSpMk id="19" creationId="{57E569CB-D9F6-086F-1727-6AA1BA9729DD}"/>
          </ac:grpSpMkLst>
        </pc:grpChg>
        <pc:grpChg chg="topLvl">
          <ac:chgData name="Kenechukwu Nwosu" userId="bfe78da84aa7621c" providerId="LiveId" clId="{DD0BE122-434F-4F44-B129-B3DC6364D54C}" dt="2022-05-03T02:40:25.336" v="10896" actId="165"/>
          <ac:grpSpMkLst>
            <pc:docMk/>
            <pc:sldMk cId="2247114256" sldId="1725"/>
            <ac:grpSpMk id="22" creationId="{00000000-0000-0000-0000-000000000000}"/>
          </ac:grpSpMkLst>
        </pc:grpChg>
        <pc:grpChg chg="add">
          <ac:chgData name="Kenechukwu Nwosu" userId="bfe78da84aa7621c" providerId="LiveId" clId="{DD0BE122-434F-4F44-B129-B3DC6364D54C}" dt="2022-05-03T02:41:06.786" v="10900" actId="164"/>
          <ac:grpSpMkLst>
            <pc:docMk/>
            <pc:sldMk cId="2247114256" sldId="1725"/>
            <ac:grpSpMk id="25" creationId="{6E7706EE-4361-9A18-0751-4F021B5C6476}"/>
          </ac:grpSpMkLst>
        </pc:grpChg>
        <pc:grpChg chg="topLvl">
          <ac:chgData name="Kenechukwu Nwosu" userId="bfe78da84aa7621c" providerId="LiveId" clId="{DD0BE122-434F-4F44-B129-B3DC6364D54C}" dt="2022-05-03T02:40:06.785" v="10892" actId="164"/>
          <ac:grpSpMkLst>
            <pc:docMk/>
            <pc:sldMk cId="2247114256" sldId="1725"/>
            <ac:grpSpMk id="54" creationId="{B25AB4EB-E71C-4527-B129-A44F4150999A}"/>
          </ac:grpSpMkLst>
        </pc:grpChg>
        <pc:grpChg chg="del">
          <ac:chgData name="Kenechukwu Nwosu" userId="bfe78da84aa7621c" providerId="LiveId" clId="{DD0BE122-434F-4F44-B129-B3DC6364D54C}" dt="2022-05-03T02:30:56.496" v="10619" actId="165"/>
          <ac:grpSpMkLst>
            <pc:docMk/>
            <pc:sldMk cId="2247114256" sldId="1725"/>
            <ac:grpSpMk id="75" creationId="{00000000-0000-0000-0000-000000000000}"/>
          </ac:grpSpMkLst>
        </pc:grpChg>
        <pc:grpChg chg="del mod">
          <ac:chgData name="Kenechukwu Nwosu" userId="bfe78da84aa7621c" providerId="LiveId" clId="{DD0BE122-434F-4F44-B129-B3DC6364D54C}" dt="2022-05-03T02:40:25.336" v="10896" actId="165"/>
          <ac:grpSpMkLst>
            <pc:docMk/>
            <pc:sldMk cId="2247114256" sldId="1725"/>
            <ac:grpSpMk id="76" creationId="{00000000-0000-0000-0000-000000000000}"/>
          </ac:grpSpMkLst>
        </pc:grpChg>
        <pc:picChg chg="mod">
          <ac:chgData name="Kenechukwu Nwosu" userId="bfe78da84aa7621c" providerId="LiveId" clId="{DD0BE122-434F-4F44-B129-B3DC6364D54C}" dt="2022-05-03T02:29:13.458" v="10578" actId="1037"/>
          <ac:picMkLst>
            <pc:docMk/>
            <pc:sldMk cId="2247114256" sldId="1725"/>
            <ac:picMk id="5" creationId="{F658780E-F523-42C8-B5F1-2CDCA6C85EBC}"/>
          </ac:picMkLst>
        </pc:picChg>
        <pc:picChg chg="topLvl">
          <ac:chgData name="Kenechukwu Nwosu" userId="bfe78da84aa7621c" providerId="LiveId" clId="{DD0BE122-434F-4F44-B129-B3DC6364D54C}" dt="2022-05-03T02:40:06.785" v="10892" actId="164"/>
          <ac:picMkLst>
            <pc:docMk/>
            <pc:sldMk cId="2247114256" sldId="1725"/>
            <ac:picMk id="67" creationId="{CA9258E9-8D99-D279-1E19-F9AAED989088}"/>
          </ac:picMkLst>
        </pc:picChg>
        <pc:picChg chg="topLvl">
          <ac:chgData name="Kenechukwu Nwosu" userId="bfe78da84aa7621c" providerId="LiveId" clId="{DD0BE122-434F-4F44-B129-B3DC6364D54C}" dt="2022-05-03T02:40:06.785" v="10892" actId="164"/>
          <ac:picMkLst>
            <pc:docMk/>
            <pc:sldMk cId="2247114256" sldId="1725"/>
            <ac:picMk id="68" creationId="{29D574C0-3AB2-8D48-74C3-F0BF849CB894}"/>
          </ac:picMkLst>
        </pc:picChg>
        <pc:picChg chg="topLvl">
          <ac:chgData name="Kenechukwu Nwosu" userId="bfe78da84aa7621c" providerId="LiveId" clId="{DD0BE122-434F-4F44-B129-B3DC6364D54C}" dt="2022-05-03T02:40:06.785" v="10892" actId="164"/>
          <ac:picMkLst>
            <pc:docMk/>
            <pc:sldMk cId="2247114256" sldId="1725"/>
            <ac:picMk id="69" creationId="{105CE697-171A-8732-CD5E-FEA3CBE4731D}"/>
          </ac:picMkLst>
        </pc:picChg>
        <pc:picChg chg="topLvl">
          <ac:chgData name="Kenechukwu Nwosu" userId="bfe78da84aa7621c" providerId="LiveId" clId="{DD0BE122-434F-4F44-B129-B3DC6364D54C}" dt="2022-05-03T02:40:06.785" v="10892" actId="164"/>
          <ac:picMkLst>
            <pc:docMk/>
            <pc:sldMk cId="2247114256" sldId="1725"/>
            <ac:picMk id="71" creationId="{219B0D02-7FD1-0512-57F6-FB46E376A65C}"/>
          </ac:picMkLst>
        </pc:picChg>
        <pc:picChg chg="topLvl">
          <ac:chgData name="Kenechukwu Nwosu" userId="bfe78da84aa7621c" providerId="LiveId" clId="{DD0BE122-434F-4F44-B129-B3DC6364D54C}" dt="2022-05-03T02:40:06.785" v="10892" actId="164"/>
          <ac:picMkLst>
            <pc:docMk/>
            <pc:sldMk cId="2247114256" sldId="1725"/>
            <ac:picMk id="73" creationId="{E5B7B245-2B2E-39EE-FA0F-A8B03CB9F7B9}"/>
          </ac:picMkLst>
        </pc:picChg>
        <pc:picChg chg="del topLvl">
          <ac:chgData name="Kenechukwu Nwosu" userId="bfe78da84aa7621c" providerId="LiveId" clId="{DD0BE122-434F-4F44-B129-B3DC6364D54C}" dt="2022-05-03T02:33:11.327" v="10639" actId="478"/>
          <ac:picMkLst>
            <pc:docMk/>
            <pc:sldMk cId="2247114256" sldId="1725"/>
            <ac:picMk id="74" creationId="{42D45A72-96CC-DFFC-1EE0-36C1CA98085F}"/>
          </ac:picMkLst>
        </pc:picChg>
      </pc:sldChg>
      <pc:sldChg chg="addSp delSp modSp add del mod modNotesTx">
        <pc:chgData name="Kenechukwu Nwosu" userId="bfe78da84aa7621c" providerId="LiveId" clId="{DD0BE122-434F-4F44-B129-B3DC6364D54C}" dt="2022-05-03T09:07:14.832" v="16364" actId="2696"/>
        <pc:sldMkLst>
          <pc:docMk/>
          <pc:sldMk cId="2538234444" sldId="1726"/>
        </pc:sldMkLst>
        <pc:spChg chg="add del mod">
          <ac:chgData name="Kenechukwu Nwosu" userId="bfe78da84aa7621c" providerId="LiveId" clId="{DD0BE122-434F-4F44-B129-B3DC6364D54C}" dt="2022-05-03T00:42:20.851" v="7233" actId="478"/>
          <ac:spMkLst>
            <pc:docMk/>
            <pc:sldMk cId="2538234444" sldId="1726"/>
            <ac:spMk id="2" creationId="{3BE6EFFB-92D1-DDE1-6A44-0FB8CDC3F324}"/>
          </ac:spMkLst>
        </pc:spChg>
        <pc:spChg chg="mod">
          <ac:chgData name="Kenechukwu Nwosu" userId="bfe78da84aa7621c" providerId="LiveId" clId="{DD0BE122-434F-4F44-B129-B3DC6364D54C}" dt="2022-05-03T03:45:10.338" v="13416" actId="20577"/>
          <ac:spMkLst>
            <pc:docMk/>
            <pc:sldMk cId="2538234444" sldId="1726"/>
            <ac:spMk id="7" creationId="{76774ABD-203E-4676-4C47-B42B3CC871A7}"/>
          </ac:spMkLst>
        </pc:spChg>
        <pc:cxnChg chg="mod">
          <ac:chgData name="Kenechukwu Nwosu" userId="bfe78da84aa7621c" providerId="LiveId" clId="{DD0BE122-434F-4F44-B129-B3DC6364D54C}" dt="2022-05-03T00:42:23.851" v="7234" actId="1076"/>
          <ac:cxnSpMkLst>
            <pc:docMk/>
            <pc:sldMk cId="2538234444" sldId="1726"/>
            <ac:cxnSpMk id="9" creationId="{03617197-3D59-8B9B-EA64-0550B151F41E}"/>
          </ac:cxnSpMkLst>
        </pc:cxnChg>
      </pc:sldChg>
      <pc:sldChg chg="modSp add del mod">
        <pc:chgData name="Kenechukwu Nwosu" userId="bfe78da84aa7621c" providerId="LiveId" clId="{DD0BE122-434F-4F44-B129-B3DC6364D54C}" dt="2022-05-03T02:36:31.606" v="10752" actId="2696"/>
        <pc:sldMkLst>
          <pc:docMk/>
          <pc:sldMk cId="1596489519" sldId="1727"/>
        </pc:sldMkLst>
        <pc:spChg chg="mod">
          <ac:chgData name="Kenechukwu Nwosu" userId="bfe78da84aa7621c" providerId="LiveId" clId="{DD0BE122-434F-4F44-B129-B3DC6364D54C}" dt="2022-05-03T00:32:49.924" v="7011" actId="20577"/>
          <ac:spMkLst>
            <pc:docMk/>
            <pc:sldMk cId="1596489519" sldId="1727"/>
            <ac:spMk id="22" creationId="{60C13072-4CB2-93D5-4384-D40C7D15D1B6}"/>
          </ac:spMkLst>
        </pc:spChg>
      </pc:sldChg>
      <pc:sldChg chg="add del">
        <pc:chgData name="Kenechukwu Nwosu" userId="bfe78da84aa7621c" providerId="LiveId" clId="{DD0BE122-434F-4F44-B129-B3DC6364D54C}" dt="2022-05-03T02:48:56.642" v="11011" actId="2696"/>
        <pc:sldMkLst>
          <pc:docMk/>
          <pc:sldMk cId="111998074" sldId="1728"/>
        </pc:sldMkLst>
      </pc:sldChg>
      <pc:sldChg chg="addSp delSp modSp add del mod">
        <pc:chgData name="Kenechukwu Nwosu" userId="bfe78da84aa7621c" providerId="LiveId" clId="{DD0BE122-434F-4F44-B129-B3DC6364D54C}" dt="2022-05-03T02:48:54.830" v="11010" actId="2696"/>
        <pc:sldMkLst>
          <pc:docMk/>
          <pc:sldMk cId="1119064990" sldId="1729"/>
        </pc:sldMkLst>
        <pc:spChg chg="del">
          <ac:chgData name="Kenechukwu Nwosu" userId="bfe78da84aa7621c" providerId="LiveId" clId="{DD0BE122-434F-4F44-B129-B3DC6364D54C}" dt="2022-05-03T01:18:06.705" v="8179" actId="478"/>
          <ac:spMkLst>
            <pc:docMk/>
            <pc:sldMk cId="1119064990" sldId="1729"/>
            <ac:spMk id="2" creationId="{F9CF9C03-21FC-8821-4B54-5637A4C67FCC}"/>
          </ac:spMkLst>
        </pc:spChg>
        <pc:spChg chg="add mod">
          <ac:chgData name="Kenechukwu Nwosu" userId="bfe78da84aa7621c" providerId="LiveId" clId="{DD0BE122-434F-4F44-B129-B3DC6364D54C}" dt="2022-05-03T02:46:28.876" v="10963" actId="1076"/>
          <ac:spMkLst>
            <pc:docMk/>
            <pc:sldMk cId="1119064990" sldId="1729"/>
            <ac:spMk id="3" creationId="{4F8048D4-9E75-220A-9A57-76B4645B8359}"/>
          </ac:spMkLst>
        </pc:spChg>
        <pc:spChg chg="add del mod">
          <ac:chgData name="Kenechukwu Nwosu" userId="bfe78da84aa7621c" providerId="LiveId" clId="{DD0BE122-434F-4F44-B129-B3DC6364D54C}" dt="2022-05-03T02:46:36.827" v="10967" actId="478"/>
          <ac:spMkLst>
            <pc:docMk/>
            <pc:sldMk cId="1119064990" sldId="1729"/>
            <ac:spMk id="5" creationId="{F1B374B7-D5E4-EFD0-3227-5B818E620B5C}"/>
          </ac:spMkLst>
        </pc:spChg>
        <pc:spChg chg="del">
          <ac:chgData name="Kenechukwu Nwosu" userId="bfe78da84aa7621c" providerId="LiveId" clId="{DD0BE122-434F-4F44-B129-B3DC6364D54C}" dt="2022-05-03T01:18:06.705" v="8179" actId="478"/>
          <ac:spMkLst>
            <pc:docMk/>
            <pc:sldMk cId="1119064990" sldId="1729"/>
            <ac:spMk id="29" creationId="{883D23D4-746A-F245-BDC4-591229D800A8}"/>
          </ac:spMkLst>
        </pc:spChg>
        <pc:spChg chg="del">
          <ac:chgData name="Kenechukwu Nwosu" userId="bfe78da84aa7621c" providerId="LiveId" clId="{DD0BE122-434F-4F44-B129-B3DC6364D54C}" dt="2022-05-03T01:18:06.705" v="8179" actId="478"/>
          <ac:spMkLst>
            <pc:docMk/>
            <pc:sldMk cId="1119064990" sldId="1729"/>
            <ac:spMk id="38" creationId="{EC99CD3D-53AD-9C3F-CE6C-B1777D55EE6B}"/>
          </ac:spMkLst>
        </pc:spChg>
        <pc:spChg chg="del">
          <ac:chgData name="Kenechukwu Nwosu" userId="bfe78da84aa7621c" providerId="LiveId" clId="{DD0BE122-434F-4F44-B129-B3DC6364D54C}" dt="2022-05-03T02:46:31.463" v="10964" actId="478"/>
          <ac:spMkLst>
            <pc:docMk/>
            <pc:sldMk cId="1119064990" sldId="1729"/>
            <ac:spMk id="547" creationId="{B557B45E-595F-0E0B-3352-CF77BD6EBBDA}"/>
          </ac:spMkLst>
        </pc:spChg>
        <pc:spChg chg="add del mod">
          <ac:chgData name="Kenechukwu Nwosu" userId="bfe78da84aa7621c" providerId="LiveId" clId="{DD0BE122-434F-4F44-B129-B3DC6364D54C}" dt="2022-05-03T02:46:35.093" v="10966"/>
          <ac:spMkLst>
            <pc:docMk/>
            <pc:sldMk cId="1119064990" sldId="1729"/>
            <ac:spMk id="549" creationId="{8ED0C0A8-8A31-BBE5-E653-ED343DB87E24}"/>
          </ac:spMkLst>
        </pc:spChg>
        <pc:spChg chg="add mod">
          <ac:chgData name="Kenechukwu Nwosu" userId="bfe78da84aa7621c" providerId="LiveId" clId="{DD0BE122-434F-4F44-B129-B3DC6364D54C}" dt="2022-05-03T02:46:37.222" v="10968"/>
          <ac:spMkLst>
            <pc:docMk/>
            <pc:sldMk cId="1119064990" sldId="1729"/>
            <ac:spMk id="551" creationId="{FBD97802-77ED-FCB2-6400-98D587A13266}"/>
          </ac:spMkLst>
        </pc:spChg>
        <pc:grpChg chg="del">
          <ac:chgData name="Kenechukwu Nwosu" userId="bfe78da84aa7621c" providerId="LiveId" clId="{DD0BE122-434F-4F44-B129-B3DC6364D54C}" dt="2022-05-03T01:18:06.705" v="8179" actId="478"/>
          <ac:grpSpMkLst>
            <pc:docMk/>
            <pc:sldMk cId="1119064990" sldId="1729"/>
            <ac:grpSpMk id="6" creationId="{454DE739-DDD8-5C51-F47A-D4BC24372ABE}"/>
          </ac:grpSpMkLst>
        </pc:grpChg>
        <pc:grpChg chg="del">
          <ac:chgData name="Kenechukwu Nwosu" userId="bfe78da84aa7621c" providerId="LiveId" clId="{DD0BE122-434F-4F44-B129-B3DC6364D54C}" dt="2022-05-03T01:18:06.705" v="8179" actId="478"/>
          <ac:grpSpMkLst>
            <pc:docMk/>
            <pc:sldMk cId="1119064990" sldId="1729"/>
            <ac:grpSpMk id="104" creationId="{B266F53B-A816-8B16-1EA6-5D9FCFCD2508}"/>
          </ac:grpSpMkLst>
        </pc:grpChg>
        <pc:picChg chg="del">
          <ac:chgData name="Kenechukwu Nwosu" userId="bfe78da84aa7621c" providerId="LiveId" clId="{DD0BE122-434F-4F44-B129-B3DC6364D54C}" dt="2022-05-03T01:18:06.705" v="8179" actId="478"/>
          <ac:picMkLst>
            <pc:docMk/>
            <pc:sldMk cId="1119064990" sldId="1729"/>
            <ac:picMk id="10" creationId="{C2464EF9-830A-DD63-5C5D-F706128E11A8}"/>
          </ac:picMkLst>
        </pc:picChg>
        <pc:cxnChg chg="del">
          <ac:chgData name="Kenechukwu Nwosu" userId="bfe78da84aa7621c" providerId="LiveId" clId="{DD0BE122-434F-4F44-B129-B3DC6364D54C}" dt="2022-05-03T02:46:31.463" v="10964" actId="478"/>
          <ac:cxnSpMkLst>
            <pc:docMk/>
            <pc:sldMk cId="1119064990" sldId="1729"/>
            <ac:cxnSpMk id="546" creationId="{F2C0C0FC-AA64-58BE-348E-CF96C0C1CA44}"/>
          </ac:cxnSpMkLst>
        </pc:cxnChg>
        <pc:cxnChg chg="add del mod">
          <ac:chgData name="Kenechukwu Nwosu" userId="bfe78da84aa7621c" providerId="LiveId" clId="{DD0BE122-434F-4F44-B129-B3DC6364D54C}" dt="2022-05-03T02:46:35.093" v="10966"/>
          <ac:cxnSpMkLst>
            <pc:docMk/>
            <pc:sldMk cId="1119064990" sldId="1729"/>
            <ac:cxnSpMk id="548" creationId="{9AD17C6E-8E61-7DBE-5EDF-645D611BAFA8}"/>
          </ac:cxnSpMkLst>
        </pc:cxnChg>
        <pc:cxnChg chg="add mod">
          <ac:chgData name="Kenechukwu Nwosu" userId="bfe78da84aa7621c" providerId="LiveId" clId="{DD0BE122-434F-4F44-B129-B3DC6364D54C}" dt="2022-05-03T02:46:37.222" v="10968"/>
          <ac:cxnSpMkLst>
            <pc:docMk/>
            <pc:sldMk cId="1119064990" sldId="1729"/>
            <ac:cxnSpMk id="550" creationId="{87CF1639-D4EA-4B21-E6A3-45DF736239F8}"/>
          </ac:cxnSpMkLst>
        </pc:cxnChg>
      </pc:sldChg>
      <pc:sldChg chg="addSp delSp modSp add del mod">
        <pc:chgData name="Kenechukwu Nwosu" userId="bfe78da84aa7621c" providerId="LiveId" clId="{DD0BE122-434F-4F44-B129-B3DC6364D54C}" dt="2022-05-03T02:23:23.503" v="10441" actId="2696"/>
        <pc:sldMkLst>
          <pc:docMk/>
          <pc:sldMk cId="75388678" sldId="1730"/>
        </pc:sldMkLst>
        <pc:spChg chg="add del mod">
          <ac:chgData name="Kenechukwu Nwosu" userId="bfe78da84aa7621c" providerId="LiveId" clId="{DD0BE122-434F-4F44-B129-B3DC6364D54C}" dt="2022-05-03T01:50:31.200" v="8895" actId="478"/>
          <ac:spMkLst>
            <pc:docMk/>
            <pc:sldMk cId="75388678" sldId="1730"/>
            <ac:spMk id="4" creationId="{FF7CE8C9-C473-387C-3F1A-9ED40B89278F}"/>
          </ac:spMkLst>
        </pc:spChg>
        <pc:spChg chg="add del">
          <ac:chgData name="Kenechukwu Nwosu" userId="bfe78da84aa7621c" providerId="LiveId" clId="{DD0BE122-434F-4F44-B129-B3DC6364D54C}" dt="2022-05-03T01:50:31.200" v="8895" actId="478"/>
          <ac:spMkLst>
            <pc:docMk/>
            <pc:sldMk cId="75388678" sldId="1730"/>
            <ac:spMk id="547" creationId="{B557B45E-595F-0E0B-3352-CF77BD6EBBDA}"/>
          </ac:spMkLst>
        </pc:spChg>
        <pc:cxnChg chg="add del">
          <ac:chgData name="Kenechukwu Nwosu" userId="bfe78da84aa7621c" providerId="LiveId" clId="{DD0BE122-434F-4F44-B129-B3DC6364D54C}" dt="2022-05-03T01:50:31.200" v="8895" actId="478"/>
          <ac:cxnSpMkLst>
            <pc:docMk/>
            <pc:sldMk cId="75388678" sldId="1730"/>
            <ac:cxnSpMk id="546" creationId="{F2C0C0FC-AA64-58BE-348E-CF96C0C1CA44}"/>
          </ac:cxnSpMkLst>
        </pc:cxnChg>
      </pc:sldChg>
      <pc:sldChg chg="addSp delSp modSp add del mod modAnim">
        <pc:chgData name="Kenechukwu Nwosu" userId="bfe78da84aa7621c" providerId="LiveId" clId="{DD0BE122-434F-4F44-B129-B3DC6364D54C}" dt="2022-05-03T09:07:14.832" v="16364" actId="2696"/>
        <pc:sldMkLst>
          <pc:docMk/>
          <pc:sldMk cId="1132899732" sldId="1731"/>
        </pc:sldMkLst>
        <pc:spChg chg="del mod">
          <ac:chgData name="Kenechukwu Nwosu" userId="bfe78da84aa7621c" providerId="LiveId" clId="{DD0BE122-434F-4F44-B129-B3DC6364D54C}" dt="2022-05-03T02:22:23.999" v="10434" actId="478"/>
          <ac:spMkLst>
            <pc:docMk/>
            <pc:sldMk cId="1132899732" sldId="1731"/>
            <ac:spMk id="2" creationId="{F9CF9C03-21FC-8821-4B54-5637A4C67FCC}"/>
          </ac:spMkLst>
        </pc:spChg>
        <pc:spChg chg="add del mod">
          <ac:chgData name="Kenechukwu Nwosu" userId="bfe78da84aa7621c" providerId="LiveId" clId="{DD0BE122-434F-4F44-B129-B3DC6364D54C}" dt="2022-05-03T01:51:10.458" v="8912" actId="478"/>
          <ac:spMkLst>
            <pc:docMk/>
            <pc:sldMk cId="1132899732" sldId="1731"/>
            <ac:spMk id="3" creationId="{D627C62A-F895-A841-8CE0-C742B0FD3D0E}"/>
          </ac:spMkLst>
        </pc:spChg>
        <pc:spChg chg="add del mod">
          <ac:chgData name="Kenechukwu Nwosu" userId="bfe78da84aa7621c" providerId="LiveId" clId="{DD0BE122-434F-4F44-B129-B3DC6364D54C}" dt="2022-05-03T01:38:32.149" v="8654" actId="478"/>
          <ac:spMkLst>
            <pc:docMk/>
            <pc:sldMk cId="1132899732" sldId="1731"/>
            <ac:spMk id="4" creationId="{386D9711-14BC-A743-6C4A-1E359EDD91F2}"/>
          </ac:spMkLst>
        </pc:spChg>
        <pc:spChg chg="add del mod">
          <ac:chgData name="Kenechukwu Nwosu" userId="bfe78da84aa7621c" providerId="LiveId" clId="{DD0BE122-434F-4F44-B129-B3DC6364D54C}" dt="2022-05-03T01:43:21.593" v="8750" actId="478"/>
          <ac:spMkLst>
            <pc:docMk/>
            <pc:sldMk cId="1132899732" sldId="1731"/>
            <ac:spMk id="16" creationId="{AEE9C52A-D9E5-E517-32AA-66E55EAF2D93}"/>
          </ac:spMkLst>
        </pc:spChg>
        <pc:spChg chg="add del mod">
          <ac:chgData name="Kenechukwu Nwosu" userId="bfe78da84aa7621c" providerId="LiveId" clId="{DD0BE122-434F-4F44-B129-B3DC6364D54C}" dt="2022-05-03T01:47:06.021" v="8876" actId="21"/>
          <ac:spMkLst>
            <pc:docMk/>
            <pc:sldMk cId="1132899732" sldId="1731"/>
            <ac:spMk id="19" creationId="{C99CA9D8-9184-30C1-80A8-20D78CF72F23}"/>
          </ac:spMkLst>
        </pc:spChg>
        <pc:spChg chg="add del mod">
          <ac:chgData name="Kenechukwu Nwosu" userId="bfe78da84aa7621c" providerId="LiveId" clId="{DD0BE122-434F-4F44-B129-B3DC6364D54C}" dt="2022-05-03T01:50:32.621" v="8899" actId="478"/>
          <ac:spMkLst>
            <pc:docMk/>
            <pc:sldMk cId="1132899732" sldId="1731"/>
            <ac:spMk id="21" creationId="{5E63580B-2E9D-9C1B-55A0-F552F78E2F85}"/>
          </ac:spMkLst>
        </pc:spChg>
        <pc:spChg chg="add del mod">
          <ac:chgData name="Kenechukwu Nwosu" userId="bfe78da84aa7621c" providerId="LiveId" clId="{DD0BE122-434F-4F44-B129-B3DC6364D54C}" dt="2022-05-03T02:15:52.955" v="10269" actId="478"/>
          <ac:spMkLst>
            <pc:docMk/>
            <pc:sldMk cId="1132899732" sldId="1731"/>
            <ac:spMk id="22" creationId="{49C054C0-8747-EAD3-45BD-EE879E05DF5F}"/>
          </ac:spMkLst>
        </pc:spChg>
        <pc:spChg chg="add del mod">
          <ac:chgData name="Kenechukwu Nwosu" userId="bfe78da84aa7621c" providerId="LiveId" clId="{DD0BE122-434F-4F44-B129-B3DC6364D54C}" dt="2022-05-03T01:59:56.734" v="9534" actId="478"/>
          <ac:spMkLst>
            <pc:docMk/>
            <pc:sldMk cId="1132899732" sldId="1731"/>
            <ac:spMk id="24" creationId="{259DB105-5064-F754-2765-A3E6C194512B}"/>
          </ac:spMkLst>
        </pc:spChg>
        <pc:spChg chg="del mod">
          <ac:chgData name="Kenechukwu Nwosu" userId="bfe78da84aa7621c" providerId="LiveId" clId="{DD0BE122-434F-4F44-B129-B3DC6364D54C}" dt="2022-05-03T02:22:23.999" v="10434" actId="478"/>
          <ac:spMkLst>
            <pc:docMk/>
            <pc:sldMk cId="1132899732" sldId="1731"/>
            <ac:spMk id="29" creationId="{883D23D4-746A-F245-BDC4-591229D800A8}"/>
          </ac:spMkLst>
        </pc:spChg>
        <pc:spChg chg="del mod">
          <ac:chgData name="Kenechukwu Nwosu" userId="bfe78da84aa7621c" providerId="LiveId" clId="{DD0BE122-434F-4F44-B129-B3DC6364D54C}" dt="2022-05-03T02:22:25.788" v="10435" actId="478"/>
          <ac:spMkLst>
            <pc:docMk/>
            <pc:sldMk cId="1132899732" sldId="1731"/>
            <ac:spMk id="38" creationId="{EC99CD3D-53AD-9C3F-CE6C-B1777D55EE6B}"/>
          </ac:spMkLst>
        </pc:spChg>
        <pc:spChg chg="del">
          <ac:chgData name="Kenechukwu Nwosu" userId="bfe78da84aa7621c" providerId="LiveId" clId="{DD0BE122-434F-4F44-B129-B3DC6364D54C}" dt="2022-05-03T01:43:19.549" v="8747" actId="478"/>
          <ac:spMkLst>
            <pc:docMk/>
            <pc:sldMk cId="1132899732" sldId="1731"/>
            <ac:spMk id="547" creationId="{B557B45E-595F-0E0B-3352-CF77BD6EBBDA}"/>
          </ac:spMkLst>
        </pc:spChg>
        <pc:spChg chg="add del mod">
          <ac:chgData name="Kenechukwu Nwosu" userId="bfe78da84aa7621c" providerId="LiveId" clId="{DD0BE122-434F-4F44-B129-B3DC6364D54C}" dt="2022-05-03T01:33:27.999" v="8628"/>
          <ac:spMkLst>
            <pc:docMk/>
            <pc:sldMk cId="1132899732" sldId="1731"/>
            <ac:spMk id="548" creationId="{8A5697F9-8436-435D-2AE0-55E28C296233}"/>
          </ac:spMkLst>
        </pc:spChg>
        <pc:spChg chg="add del mod">
          <ac:chgData name="Kenechukwu Nwosu" userId="bfe78da84aa7621c" providerId="LiveId" clId="{DD0BE122-434F-4F44-B129-B3DC6364D54C}" dt="2022-05-03T01:38:32.149" v="8654" actId="478"/>
          <ac:spMkLst>
            <pc:docMk/>
            <pc:sldMk cId="1132899732" sldId="1731"/>
            <ac:spMk id="549" creationId="{75BE2F23-B0FE-0B79-318F-4EBFC94C6424}"/>
          </ac:spMkLst>
        </pc:spChg>
        <pc:spChg chg="add del mod">
          <ac:chgData name="Kenechukwu Nwosu" userId="bfe78da84aa7621c" providerId="LiveId" clId="{DD0BE122-434F-4F44-B129-B3DC6364D54C}" dt="2022-05-03T01:38:32.149" v="8654" actId="478"/>
          <ac:spMkLst>
            <pc:docMk/>
            <pc:sldMk cId="1132899732" sldId="1731"/>
            <ac:spMk id="550" creationId="{31E63297-238B-3477-12BD-4FEEB2076CB5}"/>
          </ac:spMkLst>
        </pc:spChg>
        <pc:spChg chg="del mod">
          <ac:chgData name="Kenechukwu Nwosu" userId="bfe78da84aa7621c" providerId="LiveId" clId="{DD0BE122-434F-4F44-B129-B3DC6364D54C}" dt="2022-05-03T02:17:27.041" v="10333" actId="478"/>
          <ac:spMkLst>
            <pc:docMk/>
            <pc:sldMk cId="1132899732" sldId="1731"/>
            <ac:spMk id="551" creationId="{04D5CC7D-C33D-A7AF-C7DE-46DE5D4E29CF}"/>
          </ac:spMkLst>
        </pc:spChg>
        <pc:spChg chg="del mod">
          <ac:chgData name="Kenechukwu Nwosu" userId="bfe78da84aa7621c" providerId="LiveId" clId="{DD0BE122-434F-4F44-B129-B3DC6364D54C}" dt="2022-05-03T02:22:23.999" v="10434" actId="478"/>
          <ac:spMkLst>
            <pc:docMk/>
            <pc:sldMk cId="1132899732" sldId="1731"/>
            <ac:spMk id="552" creationId="{713E001D-9991-9DD4-69BC-D3525D151BA8}"/>
          </ac:spMkLst>
        </pc:spChg>
        <pc:spChg chg="add del mod">
          <ac:chgData name="Kenechukwu Nwosu" userId="bfe78da84aa7621c" providerId="LiveId" clId="{DD0BE122-434F-4F44-B129-B3DC6364D54C}" dt="2022-05-03T01:38:32.149" v="8654" actId="478"/>
          <ac:spMkLst>
            <pc:docMk/>
            <pc:sldMk cId="1132899732" sldId="1731"/>
            <ac:spMk id="553" creationId="{0B22DB16-1F8B-74BD-BA07-C6028121B549}"/>
          </ac:spMkLst>
        </pc:spChg>
        <pc:spChg chg="add del mod">
          <ac:chgData name="Kenechukwu Nwosu" userId="bfe78da84aa7621c" providerId="LiveId" clId="{DD0BE122-434F-4F44-B129-B3DC6364D54C}" dt="2022-05-03T01:38:32.149" v="8654" actId="478"/>
          <ac:spMkLst>
            <pc:docMk/>
            <pc:sldMk cId="1132899732" sldId="1731"/>
            <ac:spMk id="554" creationId="{5E065919-8D39-E093-94F8-209A4DBC1EED}"/>
          </ac:spMkLst>
        </pc:spChg>
        <pc:spChg chg="add del mod">
          <ac:chgData name="Kenechukwu Nwosu" userId="bfe78da84aa7621c" providerId="LiveId" clId="{DD0BE122-434F-4F44-B129-B3DC6364D54C}" dt="2022-05-03T01:38:32.149" v="8654" actId="478"/>
          <ac:spMkLst>
            <pc:docMk/>
            <pc:sldMk cId="1132899732" sldId="1731"/>
            <ac:spMk id="555" creationId="{75E94D54-2030-A7CB-C8C8-2B2D8B440EEE}"/>
          </ac:spMkLst>
        </pc:spChg>
        <pc:spChg chg="add del mod">
          <ac:chgData name="Kenechukwu Nwosu" userId="bfe78da84aa7621c" providerId="LiveId" clId="{DD0BE122-434F-4F44-B129-B3DC6364D54C}" dt="2022-05-03T01:38:32.149" v="8654" actId="478"/>
          <ac:spMkLst>
            <pc:docMk/>
            <pc:sldMk cId="1132899732" sldId="1731"/>
            <ac:spMk id="556" creationId="{EAB1F96C-C4B5-753C-54DB-06BC806ED9BA}"/>
          </ac:spMkLst>
        </pc:spChg>
        <pc:spChg chg="add del mod">
          <ac:chgData name="Kenechukwu Nwosu" userId="bfe78da84aa7621c" providerId="LiveId" clId="{DD0BE122-434F-4F44-B129-B3DC6364D54C}" dt="2022-05-03T01:38:32.149" v="8654" actId="478"/>
          <ac:spMkLst>
            <pc:docMk/>
            <pc:sldMk cId="1132899732" sldId="1731"/>
            <ac:spMk id="557" creationId="{C0C1EC8A-F0F6-ECDF-5F1F-CA0F8521C525}"/>
          </ac:spMkLst>
        </pc:spChg>
        <pc:spChg chg="add del mod">
          <ac:chgData name="Kenechukwu Nwosu" userId="bfe78da84aa7621c" providerId="LiveId" clId="{DD0BE122-434F-4F44-B129-B3DC6364D54C}" dt="2022-05-03T01:38:32.149" v="8654" actId="478"/>
          <ac:spMkLst>
            <pc:docMk/>
            <pc:sldMk cId="1132899732" sldId="1731"/>
            <ac:spMk id="558" creationId="{FBE15555-676D-4D82-81F2-98C4270C1825}"/>
          </ac:spMkLst>
        </pc:spChg>
        <pc:spChg chg="add del mod">
          <ac:chgData name="Kenechukwu Nwosu" userId="bfe78da84aa7621c" providerId="LiveId" clId="{DD0BE122-434F-4F44-B129-B3DC6364D54C}" dt="2022-05-03T01:38:32.149" v="8654" actId="478"/>
          <ac:spMkLst>
            <pc:docMk/>
            <pc:sldMk cId="1132899732" sldId="1731"/>
            <ac:spMk id="559" creationId="{8EB0F416-C658-DB40-C22A-BE55D61C4FA9}"/>
          </ac:spMkLst>
        </pc:spChg>
        <pc:spChg chg="add del mod">
          <ac:chgData name="Kenechukwu Nwosu" userId="bfe78da84aa7621c" providerId="LiveId" clId="{DD0BE122-434F-4F44-B129-B3DC6364D54C}" dt="2022-05-03T01:38:32.149" v="8654" actId="478"/>
          <ac:spMkLst>
            <pc:docMk/>
            <pc:sldMk cId="1132899732" sldId="1731"/>
            <ac:spMk id="560" creationId="{FC4B28D4-0998-01A7-8DAD-B7FDB106EC70}"/>
          </ac:spMkLst>
        </pc:spChg>
        <pc:spChg chg="add del mod">
          <ac:chgData name="Kenechukwu Nwosu" userId="bfe78da84aa7621c" providerId="LiveId" clId="{DD0BE122-434F-4F44-B129-B3DC6364D54C}" dt="2022-05-03T01:38:32.149" v="8654" actId="478"/>
          <ac:spMkLst>
            <pc:docMk/>
            <pc:sldMk cId="1132899732" sldId="1731"/>
            <ac:spMk id="561" creationId="{4A013127-12D1-85B0-736D-3AF00C4C00D3}"/>
          </ac:spMkLst>
        </pc:spChg>
        <pc:spChg chg="add del mod">
          <ac:chgData name="Kenechukwu Nwosu" userId="bfe78da84aa7621c" providerId="LiveId" clId="{DD0BE122-434F-4F44-B129-B3DC6364D54C}" dt="2022-05-03T01:43:20.557" v="8749"/>
          <ac:spMkLst>
            <pc:docMk/>
            <pc:sldMk cId="1132899732" sldId="1731"/>
            <ac:spMk id="573" creationId="{94FC83CD-2FCA-7399-75DB-3A5E340889BD}"/>
          </ac:spMkLst>
        </pc:spChg>
        <pc:spChg chg="add del mod">
          <ac:chgData name="Kenechukwu Nwosu" userId="bfe78da84aa7621c" providerId="LiveId" clId="{DD0BE122-434F-4F44-B129-B3DC6364D54C}" dt="2022-05-03T01:59:53.491" v="9533" actId="478"/>
          <ac:spMkLst>
            <pc:docMk/>
            <pc:sldMk cId="1132899732" sldId="1731"/>
            <ac:spMk id="575" creationId="{7E0CB8BE-E3EE-8D7F-F85A-7E8A431103E3}"/>
          </ac:spMkLst>
        </pc:spChg>
        <pc:spChg chg="add del mod">
          <ac:chgData name="Kenechukwu Nwosu" userId="bfe78da84aa7621c" providerId="LiveId" clId="{DD0BE122-434F-4F44-B129-B3DC6364D54C}" dt="2022-05-03T01:44:19.313" v="8778" actId="478"/>
          <ac:spMkLst>
            <pc:docMk/>
            <pc:sldMk cId="1132899732" sldId="1731"/>
            <ac:spMk id="576" creationId="{09E3C9B3-35E9-1C84-0A62-2BDFB67080A8}"/>
          </ac:spMkLst>
        </pc:spChg>
        <pc:spChg chg="add del mod">
          <ac:chgData name="Kenechukwu Nwosu" userId="bfe78da84aa7621c" providerId="LiveId" clId="{DD0BE122-434F-4F44-B129-B3DC6364D54C}" dt="2022-05-03T01:44:19.313" v="8778" actId="478"/>
          <ac:spMkLst>
            <pc:docMk/>
            <pc:sldMk cId="1132899732" sldId="1731"/>
            <ac:spMk id="577" creationId="{5D7D5DD1-D446-9877-EFE0-0C6A047984F8}"/>
          </ac:spMkLst>
        </pc:spChg>
        <pc:spChg chg="add del mod">
          <ac:chgData name="Kenechukwu Nwosu" userId="bfe78da84aa7621c" providerId="LiveId" clId="{DD0BE122-434F-4F44-B129-B3DC6364D54C}" dt="2022-05-03T01:44:19.313" v="8778" actId="478"/>
          <ac:spMkLst>
            <pc:docMk/>
            <pc:sldMk cId="1132899732" sldId="1731"/>
            <ac:spMk id="578" creationId="{049277DE-5C24-1F1B-11A9-9F60A58E4C4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80" creationId="{2141F7F8-6AD5-45BF-A416-4682A61E1F2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81" creationId="{816BFCCF-5834-3D8C-AF14-F3CC1770495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82" creationId="{5059A1F5-868F-869D-F94E-44F18D2CC5D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83" creationId="{538CF556-DFC3-C84F-02BB-D7D9F50EC30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84" creationId="{417F62A1-327C-375E-E492-2355070A484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85" creationId="{2C3DA947-E601-F092-0752-4C7B557068B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86" creationId="{866D1B08-02B6-EB21-FC3F-5875BFAC78C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87" creationId="{B5D30028-4377-4DB7-BCB3-3C64D135DDC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88" creationId="{CBA874AE-10F8-CB36-494A-E81F6A79EF6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89" creationId="{50171AE8-9BF2-B4A7-5381-6DDEBAD20F1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90" creationId="{2A114C2F-5A3B-D0D7-B0EB-11F976259DB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91" creationId="{658D9AE4-177C-8CF5-E0A8-31E69359180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92" creationId="{C52369E0-7C5A-0339-83AC-8D1B6B78738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93" creationId="{49BC5450-DEBF-CCA1-5606-D7D1F1823FC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94" creationId="{268B4201-60CE-A0FD-311C-279C0426D83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95" creationId="{100F71AC-E2A3-39FD-E812-088EA35450B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96" creationId="{75F4B01E-5C47-DD26-A586-10018FF2C24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97" creationId="{DBCD650D-9144-100E-E75C-64433AD60C3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98" creationId="{D951C9E1-B56A-C472-4732-2BCDA29B2F6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99" creationId="{879DF2DB-9EBC-C0D6-CB55-52DC4D8691D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00" creationId="{D85D46B7-867F-A6DE-6CE4-CE3DEE6ADE4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01" creationId="{9107A365-B15A-BB18-15BD-7E38658A124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02" creationId="{A79E7880-3E1E-4F85-935F-7C212302432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03" creationId="{1EBDF07A-EAF4-62F1-778E-6D4FEB52010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04" creationId="{59F6B3BC-5718-6CB1-BAB4-A459BAB6B0B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05" creationId="{86EAABC2-100F-747A-04F0-6B745C3B339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06" creationId="{AD178952-ECAF-F894-28E4-61816686484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07" creationId="{CF1BA74C-B2C7-D7C0-5FA9-AD8FB9E582E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08" creationId="{BCE3ECC1-DA31-6109-A4E8-E6A528B9201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09" creationId="{C88E9816-225B-078A-46FE-6B66C5E61E4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10" creationId="{6F37F826-1033-854E-B62E-C66490DF5C8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11" creationId="{E24E8C3A-6DB1-AEF0-68ED-AC08113CF56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12" creationId="{C94B920C-6A97-E78B-ED76-0991DE795DC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13" creationId="{7903689E-4940-12E8-D2FE-1D43C4D8BE3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14" creationId="{4C8AAF4D-209D-6250-2A7F-1A0038457AC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15" creationId="{B05EA57C-44C0-A1F0-7591-D5C4D05EA55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16" creationId="{3D34FE2A-9482-F67D-C171-64F3E272B50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17" creationId="{E9125071-CBD1-6368-71BD-BEBCAB304FF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18" creationId="{0E79665D-3C02-CCE3-94FE-9F2B742FD13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19" creationId="{D3C3CF3A-2628-75CE-953C-CAFE314A632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20" creationId="{40F8C580-A0F4-6876-2ADD-FA604042D9B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21" creationId="{6D6A5131-EF27-8C42-D980-D44DC945852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22" creationId="{06D61159-E83A-A17C-D526-BF02BAF423A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23" creationId="{63FEAE9E-8F31-8A88-D49B-EE3A71DB2EA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24" creationId="{E26D7CE2-C482-91BF-2619-BE5E41084E8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25" creationId="{000046B9-5E48-C54C-D414-D1541A98012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26" creationId="{EE27A05C-D2DF-F748-0868-5A95DAA9023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27" creationId="{0594B0F6-EF2C-4205-3FFF-F3A7D0BB46E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28" creationId="{73CDEF64-1D9C-6731-0784-E0DCF287942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29" creationId="{915D1132-FDD1-58E4-6F33-8F9880FD10A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30" creationId="{7748378B-70E5-F35A-C5B4-F4548BCF7E7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31" creationId="{C9533FF1-B8E7-D88F-6E14-2BB9940DB3A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32" creationId="{E0D9B69B-95BD-E2E3-02EE-94C7250513A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33" creationId="{50250440-4BBE-E743-FAAD-E09586FE2B8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34" creationId="{FA870695-1356-D303-1DD1-9B0A696051B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35" creationId="{A278CFE2-0592-01E6-60FA-D1EB3B46B68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36" creationId="{07C42E54-0D2F-8916-C023-43F968ABA5A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37" creationId="{2FCC72CC-5EC6-87A2-B666-F6F9B4805E9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38" creationId="{3BCB2090-C65F-5409-E248-DF6D5FB0A61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39" creationId="{0B9E0F4C-C72E-882C-56A9-B1094327206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40" creationId="{58247A5D-4D5B-7AC8-47C6-9027120AF87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41" creationId="{F07BE274-C561-32D3-F325-D74C9E5B3B0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43" creationId="{283BE2EA-42BD-CC35-56E7-29E03C62916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44" creationId="{DD641736-5B21-F66D-E61B-B74440DD939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45" creationId="{DD396EE2-E241-00B6-C85F-50E5DBCA5AC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46" creationId="{D79A0D75-C300-E475-492A-337E93EB935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47" creationId="{03812B5C-9E32-8FD9-7CFB-F43EA6BC030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48" creationId="{9E430B41-33F7-5F33-5A11-765A7415F4C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49" creationId="{5768D708-0576-9DAC-7E3F-2F99C24B4CC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50" creationId="{E032CA76-86FE-9901-6956-4574DB6C35D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51" creationId="{47FB82F4-C187-1E74-699A-2785A9C07C1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52" creationId="{CBFE3C75-7092-4B73-8228-E7ACA66CF42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53" creationId="{16FB9B51-90E2-649B-F297-AB7AB0B5EE6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54" creationId="{C4F1EF7F-00EB-BD16-F426-E2AD8A25B83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55" creationId="{ADB33E9E-CEB9-F1E4-EB21-2BCE7C99F99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56" creationId="{72CA8456-6328-D6B0-CC99-C340F6494CF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57" creationId="{A9133267-4082-912B-9416-1E3DE29E94B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58" creationId="{67848CBD-8F61-7D15-E304-E6DBC2A3D72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59" creationId="{AF03B943-018E-D6CF-9B76-84A2AD19BA5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60" creationId="{23B95D0D-DA34-67A5-E5E9-F0F555B9DEB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61" creationId="{B4E31D3D-74A0-3CEA-CD0A-939D6352586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62" creationId="{B96E12EA-BD24-BB01-8EEE-A4C66EB1ED9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63" creationId="{A6E733A2-CDB6-A3DB-8B2A-27C2A437ADC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64" creationId="{EC281325-AB85-C913-FB3D-7D5B93C4DA8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65" creationId="{60F52FC7-579C-08AB-3D7E-F0582636F00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66" creationId="{468C563C-2388-86C8-E0F3-0C1B3AF3716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67" creationId="{B70F7488-DF36-EC3F-1A14-A2D9485F26A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68" creationId="{A53066E3-8C58-2FA6-EFE5-C5EACE8493A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69" creationId="{6304B5AC-EACA-B690-BD4D-A08B5F07EB9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70" creationId="{2A5115D8-5FEE-00C6-F11A-963132FC3A3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71" creationId="{D45F790B-0C3A-0EA1-EAC1-6A082C1DE94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72" creationId="{7AC60A6C-FFE6-99C8-6577-A9DE943C813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73" creationId="{4379B40C-71A0-20BE-D56D-9287AA3B94B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74" creationId="{7F286D8F-2A6E-E926-51E9-16F903F6E6F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75" creationId="{81204302-98BD-8ED3-8229-14921290379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76" creationId="{47F01E14-F397-EDAD-5E9E-6EB9B5B250A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77" creationId="{25D7F38B-FB5A-FD8D-7D81-EFD614EFC76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78" creationId="{CAA8F1C1-89B3-139B-BABF-D2CD9FAF9B1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79" creationId="{F3B84BB4-1343-DF36-0CEB-FDD74A46E93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80" creationId="{EB542984-F76B-7108-1339-7FFEE9BCEC9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81" creationId="{66C26F8E-DB36-F5EB-8757-1CC0C8DF3F3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82" creationId="{70EDD912-BF87-084A-9CEE-82EEC2F62A9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83" creationId="{8C972249-7F18-BEFA-796F-D94F6BE3F75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84" creationId="{32D5C5B9-340A-DDEC-9FCB-5CB797EEBEB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85" creationId="{D1E9BE20-E98A-50AD-6572-759BA946078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86" creationId="{074937E5-96FB-F964-904A-2EBA60CE322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87" creationId="{D0E3BC7D-8A88-4743-EEB2-674F994E504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88" creationId="{43CA0287-3B8A-F3D1-FBEE-E3883AABF8E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89" creationId="{3058E0E1-8EA2-DA1A-162A-775E8AACED2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90" creationId="{23C9DF8B-B210-4AE7-45A4-79EEFA7595D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91" creationId="{39CBF429-29CC-E47A-ECA1-247BC3D1CA6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92" creationId="{E09BD3C1-1D09-3188-1C12-F2438E1D628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93" creationId="{D9E963F0-31EE-9483-B701-F7B4B87BDC0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94" creationId="{8445ECCD-4A6E-58C0-C0B8-1FDA701F333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95" creationId="{71820283-643C-B72A-20BA-1A3F23CCD5F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96" creationId="{322CCE93-58A9-08CF-2C53-FE35911C396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97" creationId="{4A3F2157-12B5-3F49-1374-9F5A2731D72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98" creationId="{81F2C8A3-C361-C779-81B1-914ECD1C10B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99" creationId="{C3074A3A-39CA-6D5E-4FCD-C114DD9D171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00" creationId="{EA880021-430D-7E00-CBA1-DC01B6AC849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01" creationId="{7D48895D-767D-4921-CFE2-3C523AF7EE6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02" creationId="{2A6A8F77-F415-607F-E905-F593DB8FE71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03" creationId="{7536FEB1-6BCA-F9F7-9CA9-8F135E83D16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04" creationId="{66530ABF-570E-346C-7B9A-D1173743A3A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05" creationId="{B6411F67-5E43-35D2-5361-01C5B2186AA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06" creationId="{C25A2A01-E0ED-972D-ADB7-16C14AFFFC6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07" creationId="{21249134-C4CC-A826-02AD-EC46B4F3C98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08" creationId="{929F9E90-CBB6-DB76-6A73-3560F33DE8C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09" creationId="{6C49FC99-6F09-E24C-DEEE-CE6FDA39515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10" creationId="{0CA4D206-044D-97BA-162B-FA1A8CBBB2C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11" creationId="{2380BC58-DA8A-8CF8-15F9-5787F61EAAE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12" creationId="{E6BBDF2F-4544-7361-0E07-4548A24A357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13" creationId="{876C71D7-13D3-201F-D63A-2D94369DDF9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14" creationId="{0F6C9F1F-D536-C341-0883-1BD84050E84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15" creationId="{DB781653-B67E-4B30-84E3-6BBB042581A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16" creationId="{D548E8AE-E135-CBA4-3662-F7AE9B85B16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17" creationId="{E4607271-7B25-FDA3-5A8C-86620245CFA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18" creationId="{573C644D-E984-1C8F-5DE3-49EB9CA72C3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19" creationId="{B53FE408-0601-9DD2-F5DC-6FF2AA67665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20" creationId="{3C463DFB-D06A-7111-277A-1757B1085DD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21" creationId="{B8D7BC40-E958-306A-8D97-9AAB343DF9B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22" creationId="{57D7460E-F3E3-EB5D-4FEE-43F1ED9CBE8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23" creationId="{3C2478F7-4946-C836-0A9F-04F97DB7C72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24" creationId="{A7150E24-77A6-13DF-A218-762E04486D6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25" creationId="{C0DEA8BF-84BB-03A1-A15D-DEC764F3E8B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26" creationId="{AB50B5CB-A7F8-B8FE-5D01-F6EA1624417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27" creationId="{72D4B078-1236-30D7-01DD-CD6A4DC19DC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28" creationId="{135D7C8E-C0CB-1809-A4A4-1E0C05976DF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29" creationId="{5A53594D-047A-652E-C147-9247FA30155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30" creationId="{A5373297-9EE3-EE6F-C96C-6AF0E4A4A3C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31" creationId="{818A8922-CE2F-BFBB-6A97-D1388873119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32" creationId="{3BD93B5B-CF75-F53D-CB79-D4B3AEDA338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33" creationId="{2BB2160C-095E-FABF-5F79-DB9DA3E6BE0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34" creationId="{21F2C7D8-0F0A-3219-BAC0-CA1420D29FC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35" creationId="{FE5A1509-FE0D-CFAD-478F-6974632919F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36" creationId="{9DF4DF43-A9CB-FCD3-9520-D7E94B163C5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37" creationId="{4E3356C2-8E12-0D4D-97B3-C5B69108C74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38" creationId="{D9A50C49-8D04-C824-A79B-FD400EBEF99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39" creationId="{DCA697B8-603C-4380-288A-4EE9FCFB00D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40" creationId="{D33BEBAD-4D0A-A589-6165-BAA596177FB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41" creationId="{D6F7647E-8C87-B213-84CD-174FCAF75EB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42" creationId="{1FF59251-A7E6-8F3D-BB3B-A4E4A003EF0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43" creationId="{6958E681-5243-815B-B797-F8F4CB254B0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44" creationId="{F0628BCC-8E92-36BA-245C-BA284863176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45" creationId="{A170FF70-2595-3FEA-E464-E6D86F7FD71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46" creationId="{C65E48BC-EF4E-E3CE-9CBB-82A2A616411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47" creationId="{4CB4BE19-E93A-2FF2-16E5-A68AFBE91FD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48" creationId="{BBE1A07A-AB79-B119-0CE6-778C8974F72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49" creationId="{CC9FB56D-A82A-30E7-D016-8E9F8FEE9AE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50" creationId="{5E94AA30-23F5-5D25-ED0C-BA726C9D15C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51" creationId="{4C7AF360-AB20-5278-2103-1567085CBCD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52" creationId="{AE4395D1-A395-C131-18A7-863B44FC82C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53" creationId="{5ECBE9E8-45E7-03A6-6CF3-238F3B49542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54" creationId="{21FB04A6-4E0A-2BA3-6BAC-40FD689C46B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55" creationId="{22D7E560-A387-8F4C-3BD8-CBA22E75112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56" creationId="{629A6F52-5D1B-5540-B16A-63E531D3E79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57" creationId="{E54DE465-B881-7D4F-578F-D5DE7FC5EF3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58" creationId="{53C6C800-5403-05AC-F6E9-B0240312BDC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59" creationId="{EB017EB3-C354-22B6-E78B-543CFE0BFC4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60" creationId="{C8D6B694-07B8-E19D-EB16-48FC97B6750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61" creationId="{C6183C94-F74B-7EA4-F8AC-3A2EA302748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62" creationId="{8554B639-0CE1-0D9F-FC94-2E3510343D4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63" creationId="{3514CED6-7D63-3CBB-A5D9-DCD9DB1FA36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64" creationId="{5175EC89-EBE6-9BFC-ADF9-4D9EFA78103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65" creationId="{52127465-DF6D-FC3E-6B65-F2660D0FA26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66" creationId="{B44FBB8F-CB90-84CA-1C3C-3C02BBEE948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67" creationId="{1A349B76-DD64-850C-071A-8DC030B9BB3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68" creationId="{BB1EEA31-6C20-9AFC-F395-205D0460568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69" creationId="{79CB356F-DBBC-353A-D2D0-1A5C3C63DAC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70" creationId="{1F32BF8D-3BE5-EB08-3F89-D6B39D060EF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71" creationId="{FDB31DFE-B9D8-DAF9-1784-059CD70CD76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72" creationId="{E41E69AB-F21E-8C70-4F3E-52829E6E079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73" creationId="{E7969771-2434-89C3-79E2-62713EFB1E3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74" creationId="{A122BB22-C7EF-8210-CBB2-66CB908DFD4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75" creationId="{F739E469-F8A1-069D-2806-2A73F343CCA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76" creationId="{0E330106-35CA-C79E-B16C-F9F1116AA9B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77" creationId="{57455AD9-B5CD-A08B-4F92-BC09C0D4FA9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78" creationId="{877292E6-E9E6-DBC5-78E6-73F00ADE177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79" creationId="{56FB78DF-A1DB-511A-DD7C-A21ECDBFF39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80" creationId="{3FE44CA7-4B41-1469-899A-9B153B69248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81" creationId="{84353A90-391E-306C-1461-BFBA7CCCCCE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82" creationId="{FC951F98-1BB3-E751-092A-95D74301398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83" creationId="{8B9CE2BA-E020-6213-E127-5C1D7C357AC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84" creationId="{8A3624FB-9FA5-AC2F-4259-E7A77436D58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85" creationId="{F0662363-7C1C-0AE0-4945-36DAB5EF12A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86" creationId="{564B7D54-F16F-0674-EC86-EE8A5586584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87" creationId="{4FBD30BE-1FAB-06DF-3F4A-0B75137AB1C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88" creationId="{95AFFC8C-6314-82DE-02F7-A12E0A55B86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89" creationId="{1E9A11F4-669D-D224-5133-23724D42A55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90" creationId="{D9F4EAD7-08AE-A16A-9BDB-DC0B6B6148B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91" creationId="{55BDE114-ABB6-8F26-9FC6-FB560BDFD4D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92" creationId="{EDBB3BCD-485C-61BA-6910-36E3236BF99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93" creationId="{ABFC4C39-9B57-0566-D48F-72F537235F5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94" creationId="{87ED1B80-03F6-D141-D475-59735976DE5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95" creationId="{E60F7850-28DC-4A82-643A-5C2814118BB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96" creationId="{9D7325D3-EA07-74A3-D9F4-74C3639F9A0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97" creationId="{C4B808E9-2E48-01FF-C7FB-F38C86730B6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98" creationId="{8909C616-48E1-5733-1C8C-87FBBF2CBD4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99" creationId="{27C10F6E-7136-59D6-B5A2-4DCEBD031DC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00" creationId="{437FFB4B-72D6-5691-A3BC-DE79F27F07C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01" creationId="{77AC3E2C-B617-05C9-F353-B7DD181F020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02" creationId="{906291EB-A603-54B2-2D27-B33AF87E185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03" creationId="{9D3D7C8A-BACF-C873-9743-D2D4F2090FA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04" creationId="{D3A5E2EF-DF27-D7D6-1BEC-866E677D742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05" creationId="{A07F67F9-D85D-AE33-FD83-13AE5FBC645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06" creationId="{160CBD53-0761-7C4F-43FF-35DCCF2B847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07" creationId="{11F2CBC9-16E3-736E-4F6B-9F990376D42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08" creationId="{037DA3B1-185E-FCD0-5746-7F4040FE760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09" creationId="{9D183E64-5C24-A232-2CBA-02905C2A4AE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10" creationId="{2C512CD4-1EDA-15A0-1BAB-CFBA8CF9EE9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11" creationId="{1C4D579C-0ED2-655A-3402-4F7A7CABFFA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12" creationId="{47743BAC-18D3-4017-6B27-62EC84878E5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13" creationId="{E8C46026-54A5-410B-4382-C517FB52FF7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14" creationId="{3E36066E-E8FF-4436-3F5A-3751A4FBEA3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15" creationId="{494B5110-A047-AE5A-2158-83C4B6B0BCC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16" creationId="{FDC9BC09-1A57-08A3-C977-46746E4347F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17" creationId="{A595E6DA-BC5F-21B4-55DC-BD4FB0EFE04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18" creationId="{C545206F-92E3-EC74-7534-9ED421314E3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19" creationId="{C1D191BB-5E87-68C2-6CF5-A0119EE5A5F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20" creationId="{9875F846-19E5-8F73-2A97-C0F24FA437C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21" creationId="{980487CF-1C32-1C6B-D568-76FD4C636A1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22" creationId="{C0B30AFD-1AF4-E66A-37DA-3C538DD6039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23" creationId="{7EE9DB83-2ED9-5682-5772-B33360347AF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24" creationId="{2FB2279A-FD19-806C-59BF-65D9DF7D518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25" creationId="{42684B70-67F6-423D-BF23-64D24722625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26" creationId="{2C7EB34D-7F99-4014-20DE-43591BB9363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27" creationId="{7345EB62-1325-DADF-07EA-0B71B0FE1BC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28" creationId="{A50A758D-3AFD-17C3-63F0-66E583451BE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29" creationId="{5464B2D5-47EE-AE52-9AE6-4C9CDCF20C1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30" creationId="{9F4C46EC-A8BB-A60F-8FCF-42B6A45B6FF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31" creationId="{C3DD504D-1997-F105-DC93-991D95FC9EB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32" creationId="{F03C0434-5EB6-22C1-7529-CCB85B5E298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33" creationId="{697122F4-BD9E-C2FD-6C6D-AEC0A764D0E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34" creationId="{149318DA-B779-D95C-416E-8917E92F624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35" creationId="{97B4C5E1-CB1B-BD87-506B-35EDE4998E6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36" creationId="{9F74AC28-47F5-9E59-260B-7FA1550C276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37" creationId="{FE9CD17F-09C6-E28E-EF96-78755F7D909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38" creationId="{97FAF752-D0EB-F721-27F7-1FC665E035E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39" creationId="{F5DEA93A-B1A4-BB05-2826-614F982F618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40" creationId="{FEC770D7-EED8-6EA9-E965-85EBAD08EF0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41" creationId="{64085F44-324C-31CD-E624-4B7925C5A61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42" creationId="{DB12A33E-3482-23F6-4252-9485F5B9B8D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43" creationId="{A99F8A56-443F-D141-61C2-E5CA3BA3436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44" creationId="{77C21818-F992-6B15-E574-E77D043F067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45" creationId="{67D99343-A491-9139-AE81-6B3B5284E87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46" creationId="{AAC28C1B-5672-85D5-20AE-4CE47501FB9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47" creationId="{819E5523-2A91-FA9D-03CC-24EFCE3FBC9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48" creationId="{B5D9A348-9051-DDED-E01B-C74660BA0A6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49" creationId="{C968BBF2-96EA-FA28-410E-E48775A4D05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50" creationId="{72287B43-4914-F19C-EE1A-AAD52198602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51" creationId="{FAB685D1-85ED-6914-D796-0819BB0B432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52" creationId="{D4D0E11C-AE1E-AFD6-072B-088237E6D85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53" creationId="{AEC6A97A-76EE-68DE-EEC3-54C91225376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54" creationId="{882B1E58-CB44-A526-4C1F-EFEDB48799A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55" creationId="{9232A493-C986-2946-BF2C-CE863C01984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56" creationId="{76E3E056-DD70-A075-7F8B-4D3AE0A2320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57" creationId="{8B0FBCB7-BFE1-6B1D-B585-B64F425E125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58" creationId="{871ADB90-598B-9621-EF1E-8D273273C8B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59" creationId="{BAFA35A7-55F5-D4D7-3087-BC3BCEA56D8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60" creationId="{12241A0E-4C39-412D-5846-25E8D1E8580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61" creationId="{01C1C071-B12F-E60B-9FA2-252948D79A5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62" creationId="{24545250-B432-C31C-C592-1E5AE2BF27B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63" creationId="{5A48B96F-8C30-9C94-FF68-DFA0F1A27A8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64" creationId="{FD2E23D6-C2B1-E09B-AF90-897F03CD092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65" creationId="{6CBF0090-E2C2-2A6A-B146-AE48B94BE5B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66" creationId="{7CE9A57B-7CDA-FDED-AB3C-7DD951D1F11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67" creationId="{23E15F61-0ECB-5C42-A50D-E26C8473050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68" creationId="{33F01650-5038-5BA7-458B-E332DB587C0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69" creationId="{8080BB98-49E9-1081-2D69-EA652899EF7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70" creationId="{5A37A639-B214-08A1-23AE-BB50811FA1D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71" creationId="{DEF5AAC5-8C3C-0C73-A543-F5FCB78B70B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72" creationId="{5DF3C2C8-7039-C0B8-240D-386485CC64B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73" creationId="{D8AC7CEA-C460-2834-A74D-2786D1A7996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74" creationId="{E1DEB9CE-5514-7471-4640-51257E303DD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75" creationId="{8FF91BCC-761A-47C3-8F86-B7D50ADD9F1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76" creationId="{3998681B-6EE1-1D7E-4C35-F6B746827C8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77" creationId="{B87DCE73-D77B-B26F-B050-461BE0C5516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78" creationId="{D549591D-52F5-37DD-D73D-F62CA7CAE68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79" creationId="{FEAE0611-AF48-B2A2-5920-08E32BBAD2D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80" creationId="{F14B0CF8-119F-2EBD-6953-83A74DF277D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81" creationId="{B5D6A3EF-B4FB-870C-6FBD-4D92B6D3CDE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82" creationId="{7CF24F25-7956-4E9D-426B-7E8354740FA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83" creationId="{2FF20ABD-62B6-4750-A05D-2C5CB9F045B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84" creationId="{29528A18-07BC-AC70-39FD-B2B0DDC3B67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85" creationId="{61E4E55E-87F0-6ACF-3D6C-C0BDF633DC4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86" creationId="{87BE2089-A227-C1D1-6B3F-D6CA92F5802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87" creationId="{BEFA53A8-1209-EE14-B0C3-F266C34F1D1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88" creationId="{E0837DEC-2941-D35D-1209-3AC5D3050DA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89" creationId="{5966F8BB-8B5C-09BD-8415-09E826B4E18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90" creationId="{D494D731-EB97-91BD-10FF-8005B9187F2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91" creationId="{E575D57B-4AF7-E2B4-FF8D-D1BF3BD158B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92" creationId="{86D13D3A-1C9E-673D-CED8-B469F600B30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93" creationId="{E958D3DA-0277-C58B-9BF7-70595A2ADA0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94" creationId="{36197470-9D1B-2DF3-C0BB-94423B92D81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95" creationId="{CE413E53-3B67-DD5C-1810-E31837FA664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96" creationId="{06662275-931E-C6E8-DD1C-51B099F670C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97" creationId="{D4875572-AB76-290F-4C8E-A6157BDACA2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98" creationId="{72F4F8DA-FAC5-098D-715A-0B082F6B03E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99" creationId="{56F9DDC9-1844-4579-0626-CC09A509F3C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00" creationId="{02D53A0A-2451-F09A-2B75-137C1827673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01" creationId="{1DC4923E-75EA-5E11-1453-16E7259E4FC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02" creationId="{088EC5F4-BA2C-7C96-2FC9-B154548CE3F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03" creationId="{CA195382-EE72-0E03-73A2-25E218F9A72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04" creationId="{0D5198B1-7A44-4236-1FA2-EB2D3D08ED9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05" creationId="{C925943C-F7B3-1C8B-0522-ACAB430FB20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06" creationId="{CCA60741-ED4C-3E5B-81A7-322DA8538EC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07" creationId="{21B1D3BF-C385-5CA4-ABEB-594F3D943AB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08" creationId="{6162C611-1C13-BD6C-EE44-DEC8CEFC198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09" creationId="{727083EB-5558-3047-2E84-E85BAC0952F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10" creationId="{E723929D-BCD7-7BCA-84CB-63353049460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11" creationId="{1E799A32-DC6A-E11A-E12F-C7DFAAE8305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12" creationId="{9DDADC94-23FF-9B82-48B5-2DFFCA7A74C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13" creationId="{8D0DE00E-B14D-3224-858D-1F586CB200C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14" creationId="{064966CB-84B7-19EC-27C9-BD375672F83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15" creationId="{E34025B5-265D-6DAA-8F67-F34AFA1C5F9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16" creationId="{0839F186-6BFF-F8C6-3D8C-0D28DCD2078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17" creationId="{1618FDCE-D614-B625-B424-8F440E441CD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18" creationId="{267886BA-F447-269C-8926-B7E6F07DD4E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19" creationId="{6FEAC11A-6C26-EF98-84B6-1F13309698A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20" creationId="{C1119D45-BD9C-C27C-D194-B22DDD33F74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21" creationId="{9D853781-C432-D30F-58DC-74C09609422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22" creationId="{54AFE37D-989A-0AC1-8AD3-E9C1F1435F0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23" creationId="{C7869747-D1DC-F2AE-C168-4B2E7A3A34A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24" creationId="{49547EB9-4F2A-FB0B-1781-9D238A020AC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25" creationId="{5B575A58-9AA4-62CB-CA05-F2A05402E94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26" creationId="{FAAE16F7-6AEA-61C7-0140-01F5D96F9D8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27" creationId="{997D8A39-1655-BDD7-72FE-430F030488C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28" creationId="{97F4D067-1FED-4D81-F54A-EC05341C2B1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29" creationId="{803F1354-8E14-3C7A-E086-D79620FB128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30" creationId="{5F3D9723-0053-8113-7D6C-3F814C80D34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31" creationId="{26042239-EEB5-7D92-A77C-1CE0D837FCE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32" creationId="{38811A1A-80DD-16A8-6848-B1A5BD75D68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33" creationId="{C4E5409F-478D-C500-27A5-0A8965F8997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34" creationId="{F8D05D26-5AD0-C721-9F19-C0014CD1FC2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35" creationId="{3636832F-CDE8-E7B7-EEE1-DDE8282FB60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36" creationId="{05AA83A1-D855-4220-42B6-F06B595E08C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37" creationId="{B099909A-1F63-D7AB-E75E-45ED77A3976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38" creationId="{EE297AE2-0F79-8317-D790-8E690C1E22F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39" creationId="{ED017AE0-F35E-D48C-F346-71948605900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40" creationId="{C4747F58-8E6D-DBAC-4782-495CF90C8E4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41" creationId="{FE6ED3F6-03A1-674E-7FD7-92AD29C9DC1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42" creationId="{AB4859EF-9A3A-0300-CC0A-03D9D845753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43" creationId="{53933B10-045B-B5C3-0A5F-5416EE56F1E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44" creationId="{9586B799-33DD-973B-10D2-BB054431C43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45" creationId="{7DFAB8C1-A688-85BD-1F6D-A307739B10A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46" creationId="{F3A94043-3645-C35E-DF8F-7ADDE98B7E4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47" creationId="{7DCF0963-193F-3029-CAD7-D9779ED3140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48" creationId="{B8484745-A720-59C3-9CEB-B79DA196618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49" creationId="{00689068-C2AA-1873-0440-A187F4B7AD8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50" creationId="{AB10ED15-8C0D-2E0F-87F4-6E83F4250FC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51" creationId="{B3E23149-149C-492C-7EB6-3215EE6B6C7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52" creationId="{55FF76C6-E6B4-D3A2-9E93-CD685B64277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53" creationId="{D3D9EC2B-D985-1D8C-B3C6-31AFD524FCB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54" creationId="{F9F86897-F6C9-24BA-5731-294FE7B2153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55" creationId="{754D4460-EFBC-FB45-D16B-3238A9236E3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56" creationId="{4A46A8C4-4912-056A-3583-5A9CCD61620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57" creationId="{891742A3-CFB7-8A09-F952-805782FD87C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58" creationId="{FF29B3AC-F7AB-8298-CAD1-EF4D0C5C5F4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59" creationId="{3CF11F39-37ED-F693-A287-22AAECF4BB4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60" creationId="{73571099-0A31-3A9D-9EB7-D73759A527E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61" creationId="{C4774F58-5403-B002-99E8-267A4A81D7E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62" creationId="{DD513F89-91CC-7135-2E9D-0B4636F2EE9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63" creationId="{3610EA25-95B4-7BF2-94B8-4DF3E4078B2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64" creationId="{8EC93EB0-0FF8-8843-C4B6-6925C9954AC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65" creationId="{8CF6ACE0-D557-1C06-C37B-4165A0463F5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66" creationId="{35D7CE31-D7CB-203C-3CE1-F728550FC2F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67" creationId="{925E63F6-A63B-1B46-018C-64DCC2F0521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68" creationId="{A9C72B0F-B12E-60E8-619D-B91342F1C56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69" creationId="{98DADCCE-81E7-F7B6-8B80-56B4BA393E2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70" creationId="{B07750F3-0A28-54A1-E651-6DA9E3DA7FE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71" creationId="{DAF43545-7B98-57F1-B3B6-D0D2BDA0BA6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72" creationId="{AB160CFA-CE8A-78A1-170E-0F325AECACD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73" creationId="{9FF69553-BC55-3A12-E39D-2FB73D56748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74" creationId="{47B5BEED-62D6-74D1-2260-C27679FFBE1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75" creationId="{ED32587E-7A6C-7FB2-B23A-3AFCA64E87C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76" creationId="{6F4C32AE-95D3-B0DC-AD93-6B7FAB00E86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77" creationId="{9E49548C-CFD1-AA58-EAC8-E2758C9F778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78" creationId="{3635B550-462A-5884-AEF4-A47B1AF3499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79" creationId="{9F0B9597-F7DC-DEC6-FE77-18CFDBD40F2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80" creationId="{4134A077-CEC6-F1B0-4743-C1DEDE09B4F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81" creationId="{785E17C8-0A0A-62C4-7F4F-7C87D54FF43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82" creationId="{E3185713-9814-BD5C-3989-844E6B23AB3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83" creationId="{D6024199-97CB-58AF-B519-05456C93665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84" creationId="{3161EF7C-B05C-ECD0-62A8-FF73C2DD5C3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85" creationId="{4C87CEE5-0E1B-8122-EA1A-EB8BA5FC8CF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86" creationId="{9D913014-4DB6-9C82-D264-F1E0AD001C7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87" creationId="{27E9CB8C-E63D-5994-7E2B-D10B7823FD7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88" creationId="{A455A506-B113-A3BE-248F-80E8459CF48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89" creationId="{B343A3B8-7C18-B464-042A-CF7170DEEE2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90" creationId="{169CE645-19CC-383E-7E9E-1D297ED6048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91" creationId="{ED53D6EA-0641-8033-AE15-D1C0F751B07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92" creationId="{71864727-01B5-6659-CA3E-575AB8AACB1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93" creationId="{B0CF3B9D-D1E5-C799-7C32-9D6769F33B6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94" creationId="{9B9FDE1B-3C3F-E9E6-797A-CA4FCF5A068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95" creationId="{C91F94A1-089D-E08D-E75A-E69DF11B718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96" creationId="{612B8222-B6D4-EBBE-B166-9ADC8899EA0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97" creationId="{EF655031-8B7D-11D3-A595-10F89424D2E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98" creationId="{79BCD9E1-B6B8-F4F3-03C7-FCBABF07ACF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99" creationId="{24435CEA-32AF-3B2E-B552-76CF31678A3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00" creationId="{703D94CB-8E1B-AAF0-0A30-F5DA672FD72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01" creationId="{A79BC4E9-58BC-8F3B-7FAC-712A52857D6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02" creationId="{70C20478-257B-D1D7-4289-1D7E6EBEB77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03" creationId="{07E4BC53-667A-1F88-2409-C6B251B1B07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04" creationId="{A25FE074-B271-D6FC-8642-C89BD17EA6E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05" creationId="{14E55378-F80F-CAB9-7B6E-81E81422479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06" creationId="{8A1EDDAF-DEAC-839A-AA78-2CCB2EEDA33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07" creationId="{7C428E1E-310F-C361-6BC1-1ECA5575646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08" creationId="{A0689779-A35B-A502-6725-1015CCF904B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09" creationId="{1641D58E-34A2-6389-F1E9-D2F8DBA273E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10" creationId="{5836E8A9-CAF4-9E20-1408-E8B1E562A89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11" creationId="{5F08EB85-0B05-795F-E8B8-7A971DD1A5F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12" creationId="{D8F8B820-8260-9CA9-B0D2-0BAACB1F5C3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13" creationId="{D4EC45A4-FEE9-FD36-58F1-B48D74CB34A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14" creationId="{5F612FA1-8643-32FA-C51B-0E154E3EE61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15" creationId="{7F3A9137-14C4-F178-8443-CF7E59A6E31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16" creationId="{7A5D1470-ED8E-FC52-0803-97FA0EE2BE3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17" creationId="{50079734-2F64-CD68-8B98-88BB405C15D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18" creationId="{9BE984A5-29AA-0F7B-40DF-A246DE32E7F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19" creationId="{2E30EBB0-38A3-1208-8795-53601936AD6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20" creationId="{6E2B3B31-F02C-8A34-8A19-13EF03A9228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21" creationId="{CA609042-78D5-29A9-1D77-0FD9EF09C5C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22" creationId="{7147FDA6-5373-D55B-0EC7-E74811C1BF0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23" creationId="{4010090C-C023-CDDD-5005-DC6389C92CA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24" creationId="{5900A7F3-4461-FC77-F543-A6FD132CA1F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25" creationId="{38DE844D-DF22-D344-85E9-77C94E77421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26" creationId="{F66756C4-328C-F9C4-B156-C26ECDD69D0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27" creationId="{1B3C8DAC-A201-F9A7-C40F-17F788E64CB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28" creationId="{16E25E7A-E283-293B-3FFF-0D9BBCFA1D6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29" creationId="{6DF9D875-A4AC-FD13-03D1-38008696BAD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30" creationId="{B2C29C08-5F43-B613-1E34-9C154E08E1C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31" creationId="{3F3F9BD5-D99F-7C17-8316-B449250A1B6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32" creationId="{2E3F2E00-D7B9-28C5-A3B7-C224B5F0A3F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33" creationId="{3F4EF293-5184-BEF4-D0CD-252D38479CE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34" creationId="{8D7E8704-818F-2C9A-187B-3E1D339897C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35" creationId="{7D1817A1-3964-8FAA-7F9A-F35431D659B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36" creationId="{92615575-575C-6EA7-A197-1D128140AFF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37" creationId="{7463A1EE-52C7-DEC0-C2B7-33961058859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38" creationId="{B54900A2-6808-D421-3AFC-BE1575E7B4A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39" creationId="{8420249B-C7B2-4A46-440C-27C51295AC3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40" creationId="{93ADE91D-839C-601D-8E26-D9515C51EF5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41" creationId="{7751EBCD-DF38-63FD-62AA-3A7FECA745B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42" creationId="{7CBC3176-CA10-F295-9AD7-31E051A5B26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43" creationId="{75F455F0-6B18-7B3C-C282-CBED02AF868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44" creationId="{358E4D57-971B-E784-BB2B-6D68B995B6F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45" creationId="{F5D4211F-E6D4-CF61-7C49-8469A968A9F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46" creationId="{F1B06532-1E55-5257-B99A-1F6058EFF53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47" creationId="{0F3F571B-1F91-3FC2-201A-611E9FA20D6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48" creationId="{574C8E29-154D-32B3-FA54-E8AEFFD28E3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49" creationId="{EAF8ECFF-99E8-B0BF-DD0E-47CEF09D6A3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50" creationId="{DCB99868-7158-206D-FEBE-1CC181F1F67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51" creationId="{75586458-5E2A-8B87-4411-340BEB806FB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52" creationId="{4CB6BAFB-D458-4152-61A9-4EDE31D9C4F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53" creationId="{3FEEDCAE-713B-AACD-3A90-500DB51F299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54" creationId="{4B701995-74ED-91CD-8F2D-6407A54D92A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55" creationId="{2AC8E14C-1CC6-47FA-AA4C-7AA86298209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56" creationId="{0EA64D7C-592E-C388-AE48-1E4E38961CA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57" creationId="{9F0416EE-BDFF-DEA6-047F-39FCA39DBF3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58" creationId="{75E11F37-EA4C-791E-EB2B-4EC714C7180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59" creationId="{7B9195A9-0A9E-65B1-E601-AA7C841D5C1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60" creationId="{24058F1F-A6EF-CED7-5FB6-109423E2B70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61" creationId="{582758B9-788E-3645-CDFD-EA5F0FA5F76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62" creationId="{D803AC5A-AAA3-D55F-45C1-DA072D28C75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63" creationId="{134C16FD-0387-B8E8-9656-64D4765A68B2}"/>
          </ac:spMkLst>
        </pc:spChg>
        <pc:spChg chg="del mod">
          <ac:chgData name="Kenechukwu Nwosu" userId="bfe78da84aa7621c" providerId="LiveId" clId="{DD0BE122-434F-4F44-B129-B3DC6364D54C}" dt="2022-05-03T02:22:23.999" v="10434" actId="478"/>
          <ac:spMkLst>
            <pc:docMk/>
            <pc:sldMk cId="1132899732" sldId="1731"/>
            <ac:spMk id="1064" creationId="{4F216E62-07A9-C95D-B16C-66CECA44DA5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65" creationId="{25C27FEF-0932-45CA-DB6A-B5F4AA8600E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66" creationId="{1FB2FBAC-1965-EEDB-2C0D-6C3FE2E92D9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67" creationId="{B2272D90-4690-2012-EA11-66EF5A1C635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68" creationId="{19CCB8E3-1C2D-DDAB-7C38-13FD2551C87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69" creationId="{DD2D4758-996D-2BBA-66E5-E6632A546EB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70" creationId="{7752059C-DAFC-0EF5-9205-3E1D3759D05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71" creationId="{825B2460-BADC-576D-9664-8420A8FA347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72" creationId="{CA9C71F6-279A-538E-79EE-E553B122E7C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73" creationId="{D2468E1D-74C7-27AC-AC1F-1452FBA7375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74" creationId="{55BDE8E0-3635-4F08-3787-41AE4AEBEFC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75" creationId="{7601560D-D95A-A64F-2D81-80EC492B9F9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76" creationId="{AE56CADF-DC4A-9209-9EC6-DD560D2741B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77" creationId="{168D24EB-6A30-0969-7846-377ED98DB90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78" creationId="{E98B1094-1C2D-7D90-D87F-F0847745472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79" creationId="{3F24EDBB-83FB-B964-C4CB-89D3632917B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80" creationId="{30CF5714-E9E2-CD68-8405-CE4DCF6AF82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81" creationId="{24071596-9B41-A9B5-D917-0DAF997258B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82" creationId="{A6C5C425-4852-5EE9-53B9-230D7C56B98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83" creationId="{6744C348-2AAF-BA2C-3D14-6AFFF7348BC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84" creationId="{A8DFC56F-44B3-DB85-4763-C14EF6EB4C9C}"/>
          </ac:spMkLst>
        </pc:spChg>
        <pc:spChg chg="add del mod">
          <ac:chgData name="Kenechukwu Nwosu" userId="bfe78da84aa7621c" providerId="LiveId" clId="{DD0BE122-434F-4F44-B129-B3DC6364D54C}" dt="2022-05-03T04:14:44.226" v="14258" actId="478"/>
          <ac:spMkLst>
            <pc:docMk/>
            <pc:sldMk cId="1132899732" sldId="1731"/>
            <ac:spMk id="1086" creationId="{2D886596-6CA5-213E-5ED2-E63E93FD0E40}"/>
          </ac:spMkLst>
        </pc:spChg>
        <pc:spChg chg="add del mod">
          <ac:chgData name="Kenechukwu Nwosu" userId="bfe78da84aa7621c" providerId="LiveId" clId="{DD0BE122-434F-4F44-B129-B3DC6364D54C}" dt="2022-05-03T04:14:44.226" v="14258" actId="478"/>
          <ac:spMkLst>
            <pc:docMk/>
            <pc:sldMk cId="1132899732" sldId="1731"/>
            <ac:spMk id="1087" creationId="{7B148832-8D1F-D61D-CE58-3D867D9033B0}"/>
          </ac:spMkLst>
        </pc:spChg>
        <pc:spChg chg="add del mod">
          <ac:chgData name="Kenechukwu Nwosu" userId="bfe78da84aa7621c" providerId="LiveId" clId="{DD0BE122-434F-4F44-B129-B3DC6364D54C}" dt="2022-05-03T04:14:44.226" v="14258" actId="478"/>
          <ac:spMkLst>
            <pc:docMk/>
            <pc:sldMk cId="1132899732" sldId="1731"/>
            <ac:spMk id="1088" creationId="{F8DDAB48-D387-813D-D2A7-27F844BCCAB4}"/>
          </ac:spMkLst>
        </pc:spChg>
        <pc:spChg chg="add del mod">
          <ac:chgData name="Kenechukwu Nwosu" userId="bfe78da84aa7621c" providerId="LiveId" clId="{DD0BE122-434F-4F44-B129-B3DC6364D54C}" dt="2022-05-03T04:14:44.226" v="14258" actId="478"/>
          <ac:spMkLst>
            <pc:docMk/>
            <pc:sldMk cId="1132899732" sldId="1731"/>
            <ac:spMk id="1089" creationId="{7B1F3275-CF43-4710-4484-610AAE4895E0}"/>
          </ac:spMkLst>
        </pc:spChg>
        <pc:spChg chg="add mod">
          <ac:chgData name="Kenechukwu Nwosu" userId="bfe78da84aa7621c" providerId="LiveId" clId="{DD0BE122-434F-4F44-B129-B3DC6364D54C}" dt="2022-05-03T03:46:48.256" v="13443" actId="20577"/>
          <ac:spMkLst>
            <pc:docMk/>
            <pc:sldMk cId="1132899732" sldId="1731"/>
            <ac:spMk id="1090" creationId="{56717324-6149-5D4B-2156-35E35208AA97}"/>
          </ac:spMkLst>
        </pc:spChg>
        <pc:spChg chg="add del mod">
          <ac:chgData name="Kenechukwu Nwosu" userId="bfe78da84aa7621c" providerId="LiveId" clId="{DD0BE122-434F-4F44-B129-B3DC6364D54C}" dt="2022-05-03T02:22:25.788" v="10435" actId="478"/>
          <ac:spMkLst>
            <pc:docMk/>
            <pc:sldMk cId="1132899732" sldId="1731"/>
            <ac:spMk id="1096" creationId="{4ACC63BE-6184-80EB-93FC-412D9260C32F}"/>
          </ac:spMkLst>
        </pc:spChg>
        <pc:spChg chg="add mod">
          <ac:chgData name="Kenechukwu Nwosu" userId="bfe78da84aa7621c" providerId="LiveId" clId="{DD0BE122-434F-4F44-B129-B3DC6364D54C}" dt="2022-05-03T02:22:26.180" v="10436"/>
          <ac:spMkLst>
            <pc:docMk/>
            <pc:sldMk cId="1132899732" sldId="1731"/>
            <ac:spMk id="1097" creationId="{A4C31B77-5274-1BB0-8BEB-162395CEB0E1}"/>
          </ac:spMkLst>
        </pc:spChg>
        <pc:spChg chg="add mod">
          <ac:chgData name="Kenechukwu Nwosu" userId="bfe78da84aa7621c" providerId="LiveId" clId="{DD0BE122-434F-4F44-B129-B3DC6364D54C}" dt="2022-05-03T02:22:26.180" v="10436"/>
          <ac:spMkLst>
            <pc:docMk/>
            <pc:sldMk cId="1132899732" sldId="1731"/>
            <ac:spMk id="1098" creationId="{3C1384D1-02C2-368E-277C-A42E39B6F520}"/>
          </ac:spMkLst>
        </pc:spChg>
        <pc:spChg chg="add mod">
          <ac:chgData name="Kenechukwu Nwosu" userId="bfe78da84aa7621c" providerId="LiveId" clId="{DD0BE122-434F-4F44-B129-B3DC6364D54C}" dt="2022-05-03T02:22:26.180" v="10436"/>
          <ac:spMkLst>
            <pc:docMk/>
            <pc:sldMk cId="1132899732" sldId="1731"/>
            <ac:spMk id="1099" creationId="{B5531744-6217-D8BB-C5F5-2FC0E2C84BE3}"/>
          </ac:spMkLst>
        </pc:spChg>
        <pc:spChg chg="add mod">
          <ac:chgData name="Kenechukwu Nwosu" userId="bfe78da84aa7621c" providerId="LiveId" clId="{DD0BE122-434F-4F44-B129-B3DC6364D54C}" dt="2022-05-03T02:22:26.180" v="10436"/>
          <ac:spMkLst>
            <pc:docMk/>
            <pc:sldMk cId="1132899732" sldId="1731"/>
            <ac:spMk id="1100" creationId="{D4213747-A7E8-463B-1787-41D14BECA0B3}"/>
          </ac:spMkLst>
        </pc:spChg>
        <pc:spChg chg="add mod">
          <ac:chgData name="Kenechukwu Nwosu" userId="bfe78da84aa7621c" providerId="LiveId" clId="{DD0BE122-434F-4F44-B129-B3DC6364D54C}" dt="2022-05-03T05:46:20.998" v="16023" actId="20577"/>
          <ac:spMkLst>
            <pc:docMk/>
            <pc:sldMk cId="1132899732" sldId="1731"/>
            <ac:spMk id="1101" creationId="{B3B71877-8BEC-20ED-0031-EBA0D597B7A5}"/>
          </ac:spMkLst>
        </pc:spChg>
        <pc:spChg chg="add mod">
          <ac:chgData name="Kenechukwu Nwosu" userId="bfe78da84aa7621c" providerId="LiveId" clId="{DD0BE122-434F-4F44-B129-B3DC6364D54C}" dt="2022-05-03T02:22:26.180" v="10436"/>
          <ac:spMkLst>
            <pc:docMk/>
            <pc:sldMk cId="1132899732" sldId="1731"/>
            <ac:spMk id="1102" creationId="{DF5B8F58-9546-269B-A810-337CEA2783C9}"/>
          </ac:spMkLst>
        </pc:spChg>
        <pc:grpChg chg="del mod">
          <ac:chgData name="Kenechukwu Nwosu" userId="bfe78da84aa7621c" providerId="LiveId" clId="{DD0BE122-434F-4F44-B129-B3DC6364D54C}" dt="2022-05-03T01:32:35.938" v="8614" actId="478"/>
          <ac:grpSpMkLst>
            <pc:docMk/>
            <pc:sldMk cId="1132899732" sldId="1731"/>
            <ac:grpSpMk id="6" creationId="{454DE739-DDD8-5C51-F47A-D4BC24372ABE}"/>
          </ac:grpSpMkLst>
        </pc:grpChg>
        <pc:grpChg chg="add">
          <ac:chgData name="Kenechukwu Nwosu" userId="bfe78da84aa7621c" providerId="LiveId" clId="{DD0BE122-434F-4F44-B129-B3DC6364D54C}" dt="2022-05-03T03:45:34.455" v="13418" actId="164"/>
          <ac:grpSpMkLst>
            <pc:docMk/>
            <pc:sldMk cId="1132899732" sldId="1731"/>
            <ac:grpSpMk id="25" creationId="{0367DB80-B4B4-4638-C545-349485E4366A}"/>
          </ac:grpSpMkLst>
        </pc:grpChg>
        <pc:grpChg chg="del">
          <ac:chgData name="Kenechukwu Nwosu" userId="bfe78da84aa7621c" providerId="LiveId" clId="{DD0BE122-434F-4F44-B129-B3DC6364D54C}" dt="2022-05-03T01:32:45.141" v="8617" actId="478"/>
          <ac:grpSpMkLst>
            <pc:docMk/>
            <pc:sldMk cId="1132899732" sldId="1731"/>
            <ac:grpSpMk id="104" creationId="{B266F53B-A816-8B16-1EA6-5D9FCFCD2508}"/>
          </ac:grpSpMkLst>
        </pc:grpChg>
        <pc:grpChg chg="add mod">
          <ac:chgData name="Kenechukwu Nwosu" userId="bfe78da84aa7621c" providerId="LiveId" clId="{DD0BE122-434F-4F44-B129-B3DC6364D54C}" dt="2022-05-03T02:03:11.525" v="9627" actId="1035"/>
          <ac:grpSpMkLst>
            <pc:docMk/>
            <pc:sldMk cId="1132899732" sldId="1731"/>
            <ac:grpSpMk id="579" creationId="{2B94B33B-6630-ACAC-65E1-512F5BCFE5E3}"/>
          </ac:grpSpMkLst>
        </pc:grpChg>
        <pc:grpChg chg="add mod">
          <ac:chgData name="Kenechukwu Nwosu" userId="bfe78da84aa7621c" providerId="LiveId" clId="{DD0BE122-434F-4F44-B129-B3DC6364D54C}" dt="2022-05-03T01:45:57.410" v="8873"/>
          <ac:grpSpMkLst>
            <pc:docMk/>
            <pc:sldMk cId="1132899732" sldId="1731"/>
            <ac:grpSpMk id="642" creationId="{52E2CBB8-C975-F1B7-F519-7C761194E45E}"/>
          </ac:grpSpMkLst>
        </pc:grpChg>
        <pc:picChg chg="add del mod">
          <ac:chgData name="Kenechukwu Nwosu" userId="bfe78da84aa7621c" providerId="LiveId" clId="{DD0BE122-434F-4F44-B129-B3DC6364D54C}" dt="2022-05-03T01:38:24.293" v="8651" actId="478"/>
          <ac:picMkLst>
            <pc:docMk/>
            <pc:sldMk cId="1132899732" sldId="1731"/>
            <ac:picMk id="7" creationId="{2371E996-4A4D-7790-30E8-E31F81AA7A94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9" creationId="{AFF777B7-D435-DA9B-3B32-0E984B34816D}"/>
          </ac:picMkLst>
        </pc:picChg>
        <pc:picChg chg="del">
          <ac:chgData name="Kenechukwu Nwosu" userId="bfe78da84aa7621c" providerId="LiveId" clId="{DD0BE122-434F-4F44-B129-B3DC6364D54C}" dt="2022-05-03T01:32:43.655" v="8616" actId="478"/>
          <ac:picMkLst>
            <pc:docMk/>
            <pc:sldMk cId="1132899732" sldId="1731"/>
            <ac:picMk id="10" creationId="{C2464EF9-830A-DD63-5C5D-F706128E11A8}"/>
          </ac:picMkLst>
        </pc:picChg>
        <pc:picChg chg="add del mod">
          <ac:chgData name="Kenechukwu Nwosu" userId="bfe78da84aa7621c" providerId="LiveId" clId="{DD0BE122-434F-4F44-B129-B3DC6364D54C}" dt="2022-05-03T01:39:56.882" v="8679" actId="478"/>
          <ac:picMkLst>
            <pc:docMk/>
            <pc:sldMk cId="1132899732" sldId="1731"/>
            <ac:picMk id="12" creationId="{B471333D-C995-9C83-7CF0-1B9B5D77BDB6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14" creationId="{D019A609-FF64-5917-34D6-832E0DE46FC5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18" creationId="{BD1E4E90-6785-BD00-5F78-C21FF8F9107B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562" creationId="{B5BD2CFF-8A3E-6D99-D508-17437336A94E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563" creationId="{9B3D5FD0-AAFB-9DA3-A4C9-1387FFC8937B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564" creationId="{04FFDA86-C257-E0B6-6468-35E727F6ADA4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565" creationId="{7014E391-73ED-DED9-7283-6FF8A9E1E4F6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566" creationId="{CF3D6E27-DB50-EEFC-898F-147F3F315E29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567" creationId="{4FAC9843-1F7C-E17F-C175-12EDB9588AFF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568" creationId="{52913C6F-E5C4-F255-AAD6-A4E64558C796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569" creationId="{9B1285AD-7BF7-639F-9C68-1AEAF2DFC91B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570" creationId="{F5FCB6CC-800C-BFDB-5236-3F36753E6CB6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571" creationId="{1F6BB078-CBC9-354F-D044-8912D4E601A4}"/>
          </ac:picMkLst>
        </pc:picChg>
        <pc:picChg chg="add mod">
          <ac:chgData name="Kenechukwu Nwosu" userId="bfe78da84aa7621c" providerId="LiveId" clId="{DD0BE122-434F-4F44-B129-B3DC6364D54C}" dt="2022-05-03T02:03:11.525" v="9627" actId="1035"/>
          <ac:picMkLst>
            <pc:docMk/>
            <pc:sldMk cId="1132899732" sldId="1731"/>
            <ac:picMk id="1085" creationId="{C225F83A-C82A-09AA-F4FF-22353275A056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1091" creationId="{6931B99B-B54D-95A1-81E7-F5A351ED411B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1092" creationId="{7367EBB1-8F19-300A-55C9-A87CCD3C1B83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1093" creationId="{E85CD7A2-E0A5-49C3-1CA1-1B5BA8E1E756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1094" creationId="{2B39BB27-2491-1912-DC3D-AA2B006E843B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1095" creationId="{93D08C32-7F2F-F192-5A36-516D5240AD6C}"/>
          </ac:picMkLst>
        </pc:picChg>
        <pc:cxnChg chg="del">
          <ac:chgData name="Kenechukwu Nwosu" userId="bfe78da84aa7621c" providerId="LiveId" clId="{DD0BE122-434F-4F44-B129-B3DC6364D54C}" dt="2022-05-03T01:43:19.549" v="8747" actId="478"/>
          <ac:cxnSpMkLst>
            <pc:docMk/>
            <pc:sldMk cId="1132899732" sldId="1731"/>
            <ac:cxnSpMk id="546" creationId="{F2C0C0FC-AA64-58BE-348E-CF96C0C1CA44}"/>
          </ac:cxnSpMkLst>
        </pc:cxnChg>
        <pc:cxnChg chg="add del mod">
          <ac:chgData name="Kenechukwu Nwosu" userId="bfe78da84aa7621c" providerId="LiveId" clId="{DD0BE122-434F-4F44-B129-B3DC6364D54C}" dt="2022-05-03T01:43:20.557" v="8749"/>
          <ac:cxnSpMkLst>
            <pc:docMk/>
            <pc:sldMk cId="1132899732" sldId="1731"/>
            <ac:cxnSpMk id="572" creationId="{C9DBA059-8A9C-2D0A-A6BC-7DE8C9EE6D0D}"/>
          </ac:cxnSpMkLst>
        </pc:cxnChg>
        <pc:cxnChg chg="add del mod">
          <ac:chgData name="Kenechukwu Nwosu" userId="bfe78da84aa7621c" providerId="LiveId" clId="{DD0BE122-434F-4F44-B129-B3DC6364D54C}" dt="2022-05-03T01:50:32.621" v="8899" actId="478"/>
          <ac:cxnSpMkLst>
            <pc:docMk/>
            <pc:sldMk cId="1132899732" sldId="1731"/>
            <ac:cxnSpMk id="574" creationId="{D31A01AF-4CF8-63F3-9286-D720025CE848}"/>
          </ac:cxnSpMkLst>
        </pc:cxnChg>
      </pc:sldChg>
      <pc:sldChg chg="addSp delSp modSp add del mod ord modTransition">
        <pc:chgData name="Kenechukwu Nwosu" userId="bfe78da84aa7621c" providerId="LiveId" clId="{DD0BE122-434F-4F44-B129-B3DC6364D54C}" dt="2022-05-03T02:01:31.478" v="9552" actId="2696"/>
        <pc:sldMkLst>
          <pc:docMk/>
          <pc:sldMk cId="1102267393" sldId="1732"/>
        </pc:sldMkLst>
        <pc:spChg chg="mod">
          <ac:chgData name="Kenechukwu Nwosu" userId="bfe78da84aa7621c" providerId="LiveId" clId="{DD0BE122-434F-4F44-B129-B3DC6364D54C}" dt="2022-05-03T01:51:06.471" v="8911" actId="14100"/>
          <ac:spMkLst>
            <pc:docMk/>
            <pc:sldMk cId="1102267393" sldId="1732"/>
            <ac:spMk id="3" creationId="{D627C62A-F895-A841-8CE0-C742B0FD3D0E}"/>
          </ac:spMkLst>
        </pc:spChg>
        <pc:spChg chg="add mod">
          <ac:chgData name="Kenechukwu Nwosu" userId="bfe78da84aa7621c" providerId="LiveId" clId="{DD0BE122-434F-4F44-B129-B3DC6364D54C}" dt="2022-05-03T01:45:41.693" v="8862" actId="1037"/>
          <ac:spMkLst>
            <pc:docMk/>
            <pc:sldMk cId="1102267393" sldId="1732"/>
            <ac:spMk id="6" creationId="{039942E1-633C-F807-0850-1AD3845E74C4}"/>
          </ac:spMkLst>
        </pc:spChg>
        <pc:spChg chg="add del mod">
          <ac:chgData name="Kenechukwu Nwosu" userId="bfe78da84aa7621c" providerId="LiveId" clId="{DD0BE122-434F-4F44-B129-B3DC6364D54C}" dt="2022-05-03T01:50:33.204" v="8901" actId="478"/>
          <ac:spMkLst>
            <pc:docMk/>
            <pc:sldMk cId="1102267393" sldId="1732"/>
            <ac:spMk id="8" creationId="{D20CB598-AFB6-249D-4069-9AC5C88B3DEC}"/>
          </ac:spMkLst>
        </pc:spChg>
        <pc:spChg chg="add mod">
          <ac:chgData name="Kenechukwu Nwosu" userId="bfe78da84aa7621c" providerId="LiveId" clId="{DD0BE122-434F-4F44-B129-B3DC6364D54C}" dt="2022-05-03T01:45:41.693" v="8862" actId="1037"/>
          <ac:spMkLst>
            <pc:docMk/>
            <pc:sldMk cId="1102267393" sldId="1732"/>
            <ac:spMk id="31" creationId="{9D173B4E-DA14-87E4-8457-4E60C1FD7A59}"/>
          </ac:spMkLst>
        </pc:spChg>
        <pc:spChg chg="add mod">
          <ac:chgData name="Kenechukwu Nwosu" userId="bfe78da84aa7621c" providerId="LiveId" clId="{DD0BE122-434F-4F44-B129-B3DC6364D54C}" dt="2022-05-03T01:45:41.693" v="8862" actId="1037"/>
          <ac:spMkLst>
            <pc:docMk/>
            <pc:sldMk cId="1102267393" sldId="1732"/>
            <ac:spMk id="32" creationId="{93D2A1E9-66C6-13A6-7099-834297DB48E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4" creationId="{BC753EE8-EACE-3F49-0A17-7509BB29591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5" creationId="{0F201E6A-CC71-F507-100C-99A8DA7321E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6" creationId="{B8F06E1D-7DFB-B76A-020A-013B780356B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7" creationId="{634F24C7-0159-70CA-064F-D2FCE528E67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9" creationId="{19EE8D98-F672-0327-8C85-637ACBD14A6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0" creationId="{D45C1D93-7744-D95A-C3F4-B5121A1C5C5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1" creationId="{53AE66C7-E402-DB36-1733-9671228573E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2" creationId="{A2F606E7-E49C-EE43-6E80-901EF681D1C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3" creationId="{A44489A7-B7BF-6512-7B3C-7510A306EA3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4" creationId="{7CCC4731-D911-1473-0A20-F5635439F20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5" creationId="{EFAE1BCB-DCE9-20F8-BFC4-0CCF955DE2D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6" creationId="{4FB213FF-BB32-655D-8E23-8CC45684E19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7" creationId="{61D6F4F7-7A6E-7767-5F70-C31944BDBA6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8" creationId="{2F2CAEED-0A6D-1496-E406-625A0A95B2D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9" creationId="{DA68178C-0CFD-CC9B-A34B-48EA06B8860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0" creationId="{51212F47-0212-E14C-2135-9A03649D792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1" creationId="{7C93D806-D9C6-ABE3-1988-D47BF169F34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2" creationId="{F5D30AF5-034D-E17A-13AB-0E4005E5697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3" creationId="{1F6AB5FB-8E78-7D69-9E0B-53F73BC1A88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4" creationId="{91B56488-4643-1FBD-AF62-75B448BD825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5" creationId="{7B3A1A26-70B6-5243-297E-D4237B941ED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6" creationId="{104872C3-3A9E-55EB-57E5-2B20BD0371B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7" creationId="{B1B051AF-1678-1EBA-23E0-1BA32FFB024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8" creationId="{B2EC884E-905C-5727-8638-5EDAD2FA445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9" creationId="{B4D2E00C-AD1D-1457-B51D-D648AD233C0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60" creationId="{AC51A962-EE4B-5A6B-AA6F-694D9BB74DD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61" creationId="{9FA25418-D2EE-DBC0-0B31-9DB3C545902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62" creationId="{F722E84F-2B87-BD98-C2BC-5897E61C903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63" creationId="{CFB6A9E7-F2CF-949C-961E-370B28C376B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64" creationId="{DCC3B422-522D-C87E-B5B6-C2A15FFA047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65" creationId="{4062D2A7-4D7B-6FDB-5625-29B78895648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66" creationId="{2F33E7C3-1BBD-5042-19C4-28523849C24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67" creationId="{20526E32-B62F-C91A-06F7-7F2899115AC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68" creationId="{889E715B-E2E4-F1AA-E13A-3A34012D8E9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69" creationId="{61CD134E-4AC2-D24D-D7B6-442E4635151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70" creationId="{8856A06F-F933-F1D8-BACC-26313649E5C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71" creationId="{B03D982A-2745-D418-8C9D-C682C8C641A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72" creationId="{6BDE6EF1-83EE-229F-4FC2-761A14F9E99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73" creationId="{514B7819-CFC5-203F-9A98-5240D444AF4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74" creationId="{48F0BD77-2E3D-A533-380B-C03187D624B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75" creationId="{5B6ED12A-D531-1DDC-183C-CEBD71AB3E5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76" creationId="{B60BB1F0-6B24-3B86-DFAE-2F97D11804D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77" creationId="{7CC628E1-67CA-FD96-DD89-0DADB1B1F0C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78" creationId="{68F26384-53E2-63FB-6B74-133782B8F4F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79" creationId="{C8128B0D-6292-5F6B-4D42-1D382A2163D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80" creationId="{CA646890-0C5C-9DC6-290E-3CC39DFC46E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81" creationId="{89FBBA48-D035-5383-89CF-F81F68C5064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82" creationId="{7F8F9512-F7E0-2370-F3C5-6EFAA2EEDA8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83" creationId="{5E12480C-3AAB-F07B-E091-A7942FF1BD5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84" creationId="{6AADE2E4-B347-3D5F-8388-A3AFBA6BDF6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85" creationId="{66443833-C754-EDF5-FA65-BA6BBCAD22C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86" creationId="{5866183C-9745-47E4-4680-CA6A6CD6CE7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87" creationId="{BF8847A0-5E50-0D6D-6A53-77B0032DD38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88" creationId="{4739ED3B-2F1C-E001-2249-49A4D11812C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89" creationId="{6EE0C11D-DF11-8CEF-A975-0FF253BB0E7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90" creationId="{7D959EEB-C087-3621-E6AE-9C27AE8AC24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91" creationId="{858ECD23-5BE2-9F8E-1390-04A1DFC7F29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92" creationId="{F688D698-AFC5-E3EA-5682-0247F00EE0F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93" creationId="{23046C5D-8FCD-05D3-225E-8377AB04ECF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94" creationId="{55F0EBF1-FAB4-EF92-CB70-AD1E04DC7EB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95" creationId="{6E9895E0-F5DB-0782-FE77-20184883861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96" creationId="{10241086-5EE0-BD7F-E9B8-2C0993AE3D8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98" creationId="{27271B35-D782-2C65-6BF9-99B230BF308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99" creationId="{B18F9E37-0537-9E5A-CEC9-9B6A852F5CF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00" creationId="{293D164C-22E6-1302-E66F-F00D77308FB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01" creationId="{356D5E37-0E99-5AF0-5A36-16AC97A450C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02" creationId="{5A1ED9A3-FCB2-E556-5414-AD5536F7A17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03" creationId="{594E296C-1BDF-87F5-3559-0707CC864A9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04" creationId="{3554DA0A-2C53-E64C-9544-C900E3FF34B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05" creationId="{D7FDE88C-5216-3D8E-4C68-07004CF995A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06" creationId="{6244A087-469C-39C6-F013-8AE0D10089E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07" creationId="{AB744175-D6A5-5941-DF38-0415F91B8F3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08" creationId="{00DBD782-4F09-AE9A-DC3D-1F934DCBD32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09" creationId="{E7B99739-A014-EE29-DAEB-39845283BFE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10" creationId="{28317D0D-ADD0-C23C-5B89-CA4015A4155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11" creationId="{1121B662-CA59-9074-EE57-FA9B0F98C5E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12" creationId="{FFD806F6-C3CF-289A-595F-00AF58E50AC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13" creationId="{AF1BE06E-ECDA-1F0A-858C-C68417BA26A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14" creationId="{7DA2D679-D29D-D53D-ED03-7DE85158130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15" creationId="{5BDC36C6-BA2A-20F4-6609-6747D06FF73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16" creationId="{37B70F5F-8136-870F-0D34-31421124C58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17" creationId="{9F44F769-7844-804F-6835-5C6FF052DDB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18" creationId="{F1FA1702-9D89-3D6B-027C-8885A9D8937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19" creationId="{AC0F2F7D-7FE4-0B5C-F1DE-56268FE586E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20" creationId="{BB92CC28-7D93-33AC-88C0-B0F9C5E33A7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21" creationId="{55D9AD1B-25CA-C72F-0C1B-311FCC47A2F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22" creationId="{F802BDDF-E961-997F-2151-81891593272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23" creationId="{340036D5-26AF-9B08-9DBE-A21A03D2463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24" creationId="{D4E9A0AC-5ECC-105B-F2A8-9A7C66252C8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25" creationId="{1BEC54DD-EAF1-4F8F-A248-6EAB245E7FA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26" creationId="{FFE2F4A8-83D5-4A23-942B-CDA77606CE1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27" creationId="{F01A414D-9FCC-E4D8-69E3-62789C3CC33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28" creationId="{79E0C9D7-AB69-1645-8AFF-2AFB267083D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29" creationId="{F7E417FC-2DE6-9883-3A47-69873E0FEBF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30" creationId="{B8012E84-73A9-AE18-A748-E9445B38A7F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31" creationId="{4B6F4614-4B20-EC3B-1250-85426D4A5B0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32" creationId="{7920D019-6526-3BF5-EBAE-6509CAB900D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33" creationId="{2F061C23-79E9-01E7-70A4-8CFE8FE01DB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34" creationId="{32A0D230-E4FC-F5D1-7105-58C29704432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35" creationId="{605DD23D-EFB4-FADD-93D7-A3A1FD0F456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36" creationId="{93117C7D-D037-F7E7-2093-67039219E9D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37" creationId="{94048035-7544-DAB8-0D63-A930EE96546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38" creationId="{FC76D6E3-736A-A99C-FCFE-3617DAFB631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39" creationId="{FB67198A-90E6-B82B-C9F4-F85B2B54CC6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40" creationId="{9461001E-9F6D-3915-29E5-0AB9ED95F96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41" creationId="{C987EA7D-7174-29B1-2B60-8CD75CCC0EB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42" creationId="{FC1AAAAE-8DE8-0A42-366D-929D2BECB6A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43" creationId="{290D81E2-1DC7-FD8C-4E0E-12EAE2374EC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44" creationId="{BF3FD028-D5C4-B6D1-7C28-1199424D17F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45" creationId="{5DBC7B09-540F-EDE4-432F-26FFA4C0CBC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46" creationId="{0A7C4581-C1D7-92DB-96CC-928E0198147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47" creationId="{298CF293-0BC1-78C3-9DA6-5745F7CAD8C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48" creationId="{4ECBB7E9-F7F1-5422-BC20-865CBF4FDD2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49" creationId="{02C9FED7-FEEF-8361-7928-A3275054862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50" creationId="{A166C52A-293F-95A0-42A3-EF153FFBE81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51" creationId="{FFB2E9C0-7D7B-25DF-31ED-28433706F82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52" creationId="{A7EEB8D3-2890-38D9-CB5F-DE45F3014E5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53" creationId="{5491AE86-1504-2F58-8A56-992A12481E1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54" creationId="{AB279B92-3950-BF7A-514E-933DC38EC7C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55" creationId="{B73ED777-E88C-1C92-DC1E-A24F7588F3C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56" creationId="{B0905D53-84D8-6E18-16DB-4B253D46D34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57" creationId="{A1AB8E95-C759-F321-511F-BB0CC1A0897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58" creationId="{F9C9D111-2158-F230-BFDD-64F1DAF0C36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59" creationId="{12D64087-1B04-9670-6499-3D016FEB7A8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60" creationId="{2F2F211D-9574-07A4-BFDD-77BBA72FB29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61" creationId="{980C3B3C-07D0-C738-91C2-CA19B61C4CD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62" creationId="{6F68BFB7-8F79-8481-487E-CD5662E858E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63" creationId="{0AF6D62F-146D-E8EF-7211-A57B3041A65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64" creationId="{4893EBF1-1963-9359-1281-84B51BBC85A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65" creationId="{4F11BF5F-8CFE-9693-C54A-217E5AB7276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66" creationId="{F230299E-7AAA-74CF-AD9B-340F1FDDEF8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67" creationId="{98CF5023-6BA5-B06B-F66E-441C2C990B1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68" creationId="{820898BF-1C49-89C5-4E6B-1C5C70B6C02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69" creationId="{696507DE-CC9F-5D4A-A58F-C2AE3E1660A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70" creationId="{33958BAA-01CA-1D08-C5BD-26BEA52DA5B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71" creationId="{31BF0531-DC35-3FAC-557C-AC2EDC7E766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72" creationId="{2FA9C427-ED73-24B8-A0F5-769FAA3F76A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73" creationId="{7039000F-B17C-F52D-B668-0E74A0CDFF7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74" creationId="{734FC069-2095-7297-443F-15E2D2C8D1F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75" creationId="{9ADDDC72-1042-D735-EDE6-A7335F32A02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76" creationId="{474F822E-2A25-7F59-C1FF-B263F5D24F8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77" creationId="{AD443473-CD07-2920-2759-C116E722A03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78" creationId="{87378AC6-3A14-BC3B-A85A-EE5BB9E5BE9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79" creationId="{1BF735E1-993A-8EE3-B7E2-03519270A5F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80" creationId="{DCC6C4A2-ECB7-EAF9-A320-B919F731A79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81" creationId="{69A0A833-A6F9-D6D1-9519-698CA87C84A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82" creationId="{A41468C4-C6A9-1657-709D-86595CF726A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83" creationId="{199EBB1B-9E36-CFCB-68AD-1B61B94B019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84" creationId="{DEDE6644-2951-F6CB-0933-0109D3F47A0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85" creationId="{3BCB15C4-EF62-4E42-B26C-853F24FA152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86" creationId="{565F69E0-C9DC-1D3C-3461-409B3FD7A2E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87" creationId="{0D39C5A5-92B1-4E2B-4C4F-AFEE923B1E3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88" creationId="{65F98FD4-FBC7-9AE7-729C-477D8E477BA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89" creationId="{6BFF1D50-6E78-B9F5-BB11-C57ADB6748C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90" creationId="{FF80F0A3-4EAC-3202-486A-84322F0790A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91" creationId="{757BED62-870A-FD46-D35A-1E2720AB08E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92" creationId="{45EFA6EC-934C-78CD-5C06-CB82212CF0D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93" creationId="{CC715715-032A-C03D-8112-EC42EB9B3A6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94" creationId="{DA8A38FD-1AC1-64E3-2DAB-6877694A94C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95" creationId="{442D9A0E-8514-2E26-6B23-366197C1EED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96" creationId="{C680583C-47C7-4C50-CF10-1D96408D3CD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97" creationId="{94291808-93E6-7DCF-D7E0-01E21805C13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98" creationId="{F9AD4C18-67A6-7A3F-D542-1DF36EDBDDE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99" creationId="{6AD353DC-0F7B-54BF-A099-FE0797DDC96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00" creationId="{52CBC585-A28C-DE3F-F6B7-D1517F563D6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01" creationId="{8F547241-B9EB-13AA-C62E-D2C283DA7E4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02" creationId="{37B49CDA-6E7A-680F-9B6D-65FFC829332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03" creationId="{C7935672-7AF4-FECC-70BA-18733FB8A69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04" creationId="{7260EA4F-22A1-A027-2F44-4FD46D815DC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05" creationId="{32073FDB-C7BC-E331-6267-66CEF6FA831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06" creationId="{8B374128-010D-E6EE-1383-60AD7B27AEA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07" creationId="{97A06CBF-5794-D00F-85A6-5A666423BE8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08" creationId="{079D3A04-0595-F26C-867E-C2AB3A15242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09" creationId="{04F33F90-E2FE-ABF6-F507-2DCFBBA4B50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10" creationId="{29150DDF-55B3-0E18-B0DE-7B67A8DF7FA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11" creationId="{507057D9-CBF4-2A84-7106-88A608E912B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12" creationId="{676AE540-BFA2-C934-3E1C-67FA424D80A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13" creationId="{138FF246-4110-DDEE-B21C-A46713E8402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14" creationId="{70A74363-A2F6-870B-DE18-C7866FF5DF2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15" creationId="{FEE6C00A-653E-FE02-9C94-E2DDA085778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16" creationId="{CFA80B6A-1508-DDC4-3CA3-8551228B0F8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17" creationId="{4A57B08B-E79F-6918-5A7E-645A009CE40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18" creationId="{7B89F3E8-31DE-9CAB-2446-3592A4DA15F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19" creationId="{AF5262C0-0F89-84B8-5D29-B6438AE4FF8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20" creationId="{142F3917-F656-E880-4D01-5CA4C5D5AE8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21" creationId="{6E0A8540-07AF-5760-1E73-5BB9937E9B8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22" creationId="{3DB819E3-7F2F-5E04-9C0B-D5E3F8D8F2A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23" creationId="{CC68B8ED-E846-5EE5-C9AB-C84F2B734C7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24" creationId="{B02D3670-71C6-787E-2ACC-09E9A9A939F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25" creationId="{B29448D1-0FC3-6AB2-36C0-427B13FD722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26" creationId="{FBBBA485-7937-45A6-CB6E-E4B0C77463C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27" creationId="{7AB336CE-9E01-B332-B79C-86D2210392C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28" creationId="{86DB39D9-67E7-28B6-F4B1-F653B925934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29" creationId="{39E5433B-58BD-26C3-35B1-CDA92E10456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30" creationId="{2CFB404E-E1BC-7D39-AD58-FA51808C457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31" creationId="{847D6BC8-39DA-C49E-D6FD-F33FC2187B3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32" creationId="{69538D3B-FFC3-EA48-DBB4-2DF8F1B79CD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33" creationId="{3FDCF936-F7F5-8B14-D4D8-295BCA48F2F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34" creationId="{366C2599-C40F-1F0B-1115-B6DB4EC3370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35" creationId="{198A1A9C-40A1-9C8C-B593-66244070FE5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36" creationId="{B695C265-065D-E3DE-3386-C7874159733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37" creationId="{5B0711C5-9EDF-FB38-B954-6C316E7178C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38" creationId="{60E46571-E32D-4F11-76CD-2322DED3FA9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39" creationId="{ABECFD80-50A8-C4AE-2FEC-1EC7A4F761F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40" creationId="{A5322039-6FD2-A938-99D5-D51FFBD0024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41" creationId="{E0D360EF-745E-2C6E-A62C-3DCD1792CA7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42" creationId="{10D1B220-0ADD-7A66-1498-7E9CFB37EA2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43" creationId="{716F270B-805C-3E99-64F0-AD8B1AC1112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44" creationId="{53C8E5E6-CE94-8005-B5B9-99B115263E7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45" creationId="{1F94083D-F62D-C504-927A-5E965FFB192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46" creationId="{BB3E60A9-42CF-30D5-8EDA-7E9278958D5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47" creationId="{D56E79CE-C2A4-7916-4BBD-3A2441AD116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48" creationId="{D4A71976-C88A-1F03-23BD-8A0252EE407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49" creationId="{C9F03345-64C4-2FAA-F52D-672DF049756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50" creationId="{4B57132B-1A56-5C3C-6C6B-442D9EE25E2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51" creationId="{805E1C75-4851-C73B-F299-642EF8DAB0E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52" creationId="{49557A63-AB6D-D101-2C57-FB1F80333F3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53" creationId="{CF0A5A7C-481A-2D8E-F15A-601ED34950E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54" creationId="{840CBF48-1EA8-A2D5-DB8A-0BB16F6A3DB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55" creationId="{B9A8B7FE-66C4-0960-9256-3A6C2680643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56" creationId="{FDCEFB03-6174-348A-3D91-42404D96FD7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57" creationId="{A239DCC6-A1A3-09A0-9BDE-DE7456D195F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58" creationId="{A04F96B7-0151-8AB9-1E0B-B306E09AE1F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59" creationId="{5ACBD036-5848-5521-25E5-683D980D894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60" creationId="{BCD22B8C-0E00-2100-2063-D52AC8E5409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61" creationId="{A5A9C4CA-BBCC-C90A-7F82-FB3E49BA522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62" creationId="{E90C4D43-161D-5B0C-F564-2AAB618CBDF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63" creationId="{82D191E6-4921-34A3-6B8E-EE24AD91D77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64" creationId="{BAB53120-4742-486A-09F9-D0807EDA05E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65" creationId="{71A116F4-DE96-1F80-C99D-C74636E1691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66" creationId="{7687EC3C-6953-EB7B-662F-7316E8BEA03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67" creationId="{9E2E45C1-E02B-3725-1217-5149680A42E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68" creationId="{3F24F383-32F0-4B0B-0B47-01965F5AD42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69" creationId="{C38639CB-6D6C-36ED-4604-06CBEE450AE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70" creationId="{9B56ABFB-89BD-ED9E-CF6C-D28D58AA15D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71" creationId="{2550FA5F-8FCD-55FA-2CDE-C92F6F55818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72" creationId="{22EF21EB-E119-ECCF-1819-D93C9DC9A76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73" creationId="{EC069685-2D11-1C41-0394-8FB1F971236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74" creationId="{3B3FB3C1-1298-39F4-7F1A-6570934B2A0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75" creationId="{2578A403-4F7F-A50E-B8A0-5DFE81D04DD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76" creationId="{E6A840FB-7DC1-20AD-46F5-E4F0BA35183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77" creationId="{3C09130E-A894-2400-777E-B5C205D49AD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78" creationId="{35F995C0-8D58-74C3-27B4-774538D042B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79" creationId="{44D457D2-A1BF-3C80-9434-0823EE36F7A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80" creationId="{56AB30B2-3C99-08BA-D93E-919A1F2C186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81" creationId="{275A6705-74C6-4B57-7151-13E6CDEF6CF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82" creationId="{C75D0187-5E4D-F80F-5A39-DC4F72D2734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83" creationId="{A9DE438E-F3C0-DC12-CABF-67D93856380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84" creationId="{4779B51B-4284-6332-32A1-222D0547927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85" creationId="{FFEAB521-7178-2351-0D23-9D0C587D9CE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86" creationId="{18C46907-478C-4787-475D-00B7F17C0B6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87" creationId="{990CA27A-4808-57CF-31D1-F12745B37BD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88" creationId="{B5479B0A-C7A7-B828-4764-27C6C3CCC5B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89" creationId="{2566A191-27B0-67C3-6ABD-2B3B5D64D6B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90" creationId="{BCC533B1-26BE-34AD-4C9A-62E7696B294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91" creationId="{38F89612-CD7F-9FA9-F52F-7CA18A6084A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92" creationId="{8E6A52A8-6875-3E9C-2962-441C069CF91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93" creationId="{2A3565F5-E960-464E-7669-E45FEEDCE4E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94" creationId="{AD91546F-EDAC-BDFD-5C55-058D294C782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95" creationId="{3E150604-72AA-4A2F-8EC6-EA92706EE3D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96" creationId="{B7BC334C-827F-66FA-94E3-B19537F3436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97" creationId="{73A4B431-4CF2-932D-CD69-BEE6A872B9F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98" creationId="{D9B41446-2D3D-3E31-124D-43A6A08B0AD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99" creationId="{C5E30FF5-6A34-00BF-B499-40B1EA268E9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00" creationId="{5CB0A7E3-544E-8779-FD48-D710AA0DB0B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01" creationId="{78F43BFE-9A80-1FAE-CF62-2C7D416EAF8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02" creationId="{617232CD-589F-EDA9-0EA3-E790F06DA61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03" creationId="{3F98CF55-805D-4576-4DF1-7DC3FE92EE1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04" creationId="{4716A6AB-1705-0D7F-E0C4-59589B25F5B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05" creationId="{81999504-9D45-3736-F485-6119EE0BC6E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06" creationId="{4EF02139-9DFA-44A5-A8F1-E98E7A3159C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07" creationId="{2BF7F6FA-5DF6-CA17-AD35-9400EAF73EA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08" creationId="{CD3435D4-C756-28E6-6FC7-423C07B77E8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09" creationId="{F9A967D9-F2A8-BC05-51A5-CC03EFADDCA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10" creationId="{E8FD2594-A9E2-1FCB-0EF3-7C7F52DB12A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11" creationId="{A970E366-2542-30B9-9A30-CA3F565FF4A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12" creationId="{8FA2C611-A12D-A80E-61CF-23F6A1C0F0B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13" creationId="{B45A555C-12D3-A8B7-9E14-4C9903480AF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14" creationId="{CB3E6EFD-85E5-59B6-7375-059F668FB3D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15" creationId="{3A46A5D5-2526-FCA5-377A-ABE51DE750C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16" creationId="{2EA01EF9-8F98-BF64-63C9-760F18A6E67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17" creationId="{8BED1777-B34B-AB7B-114B-69C4C04DCC5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18" creationId="{C5E5BADC-4340-D88D-CF5C-4BA20EC40C6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19" creationId="{1BFE0964-4DF2-13CE-D988-1D19D9B01B1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20" creationId="{54FCEEF4-D184-3549-9028-343F9645219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21" creationId="{21B0119D-A9F5-1810-5ACE-717EC5892B8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22" creationId="{05FA4224-E0AE-96FD-B83C-1D9EAED9C89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23" creationId="{FB288306-EAD3-78A5-9AED-D8D639862CF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24" creationId="{A8A672A7-3068-3B85-1EAA-5544641CB97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25" creationId="{22AB295D-7B3F-2D33-99F7-B6A101DCB66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26" creationId="{8ADA53F7-9462-A66E-4444-33F504A7EDE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27" creationId="{4FDD4341-4593-9AB5-83CB-D888808971F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28" creationId="{8AB7F59D-F886-E557-A3B3-C404182A757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29" creationId="{C298E255-5127-1714-DD0A-DE261537CBE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30" creationId="{5886396C-377F-AAC3-584C-87F440F442D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31" creationId="{28C0251D-CF81-3262-ECA8-5B9CEE8653B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32" creationId="{8E2B4895-B6BD-E035-A256-FB54E5F7453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33" creationId="{30AA0456-C6B5-666C-BAF7-282074E487E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34" creationId="{14B883F0-4208-1EB2-737F-FB87926E4AB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35" creationId="{B6D2ACF1-8729-8220-9E33-5CAD337C124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36" creationId="{BDAE9612-5DB4-72EC-7E7D-2C989002D4B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37" creationId="{23043526-8C6A-124C-D7E1-AC0EDC2E1FB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38" creationId="{1DC1A121-BBE3-8909-F6D2-F76E3A0D939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39" creationId="{F8798AE8-9F65-4670-28AC-337C8938607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40" creationId="{F69B2936-EB34-E8C0-A1E6-A441FBEBE1F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41" creationId="{4A86C4E3-ACDF-8EBC-918F-AA7BC8F5A11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42" creationId="{8FA69E95-90F0-0E1C-3E28-D16F432CD65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43" creationId="{4B347B5A-D18F-3EF7-1226-91D4ECF0154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44" creationId="{038BFE03-E017-9711-D3D1-A5A64DC0B9F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45" creationId="{ADFF8EF8-D458-0252-EF1E-CD908245265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46" creationId="{F84AC26E-A51F-152D-78D9-FF5350332EE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47" creationId="{AB352D0E-FFEE-DC44-EDD5-FB858405384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48" creationId="{4F79529D-1483-E6BC-16EA-15A58F1D2E1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49" creationId="{79CD96DE-EE7C-BF3D-8700-0D8439CA2C6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50" creationId="{F4BA9F3C-A27B-61FB-3503-162A0F2FC4B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51" creationId="{CFD6927E-E595-D947-C54D-6DF45D889AD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52" creationId="{F1A8C29D-E81E-23E8-7351-0CAB7386F53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53" creationId="{57D98445-F671-248E-8986-B8AFD139DFB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54" creationId="{B5853AF1-2241-2C77-1914-2030F58ADF5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55" creationId="{452A2DA7-CDFC-E236-1FF7-48A9279626F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56" creationId="{95CABD47-0476-35E5-12F9-CD47AD75E61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57" creationId="{B1B4722D-D982-A6BF-9AAD-F47CEC9C24F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58" creationId="{EA48F057-D92E-9889-998D-7C7B20AF491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59" creationId="{23001272-1682-A2FB-B34A-7CD51939ABB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60" creationId="{971AB52E-B7EF-5339-64A3-D4973D063FA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61" creationId="{F562F84E-279A-443C-4314-49128D7E5B6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62" creationId="{ABC551F4-C2BB-0EF6-576E-3B3FF52D424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63" creationId="{395B44E6-9365-9C9B-AAAF-31FC9898187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64" creationId="{F4E90EEF-29C6-B62A-653F-1A3917A9B3F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65" creationId="{34736B82-3585-25B2-DAF7-24609FB5AED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66" creationId="{812335AC-3A8A-3E6F-C50E-4027A2590DA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67" creationId="{82A1F2E6-6F82-8BBE-D3A5-B8874357B7E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68" creationId="{3668AB32-850D-742C-BB99-6F9774DC6C4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69" creationId="{29410360-370F-2A02-1ACA-2F13BB43FA5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70" creationId="{CED5C06D-AC2F-85BD-6DBD-0B5AF1758DF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71" creationId="{275A07B3-1F91-DFF2-E759-638B0E43616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72" creationId="{D8B53141-14FC-299F-8DD4-24143F7029C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73" creationId="{48B10E9B-D9FC-02EC-153D-0F3F0768919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74" creationId="{2CEBD750-84C4-4039-A02A-BAE4200BF3A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75" creationId="{AFB8E256-7420-9D07-603E-9E1341B0746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76" creationId="{23E3DE69-0285-F38D-4E1F-1B637D9FA88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77" creationId="{C5B93636-E4F2-6508-A4F6-2917538746F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78" creationId="{EBAB4542-976F-D9DE-3068-6664E5A92D2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79" creationId="{FCD9259A-0EE0-4052-AA5D-C71B03D82D5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80" creationId="{70DB9D1A-3F76-ED75-29F8-845AC528845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81" creationId="{0AD67AF1-E1DB-5DDC-5471-0C01C41B53E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82" creationId="{047697E5-45CB-55EA-86F6-06E291B4932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83" creationId="{C24BF78C-EB86-5E79-F274-D1C8AF6F33D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84" creationId="{31B36BF8-3CCC-39ED-E096-F6078F02408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85" creationId="{516715A2-D6F0-EDBC-376B-B131D18829C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86" creationId="{355DBF74-BD41-24B1-B1BF-CAFBD01CE8A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87" creationId="{61EF9BCD-A263-8A31-AA16-A157337CBF6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88" creationId="{51BD557A-AD9E-796B-EFFD-B63ACEB0241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89" creationId="{9C6A88F0-97F5-3D8E-473F-97D64ED1C35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90" creationId="{F8574250-1CF7-2998-32C0-B86962F117A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91" creationId="{D0BFEFBE-7A96-5E83-B7A7-0AB5746ACEB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92" creationId="{2BB21F99-5B81-4C0A-F27F-9922FE2CD94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93" creationId="{D817117E-1985-F5C5-B9EA-2AF73929335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94" creationId="{7C87752D-D0FE-EF33-296A-702D61BFE59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95" creationId="{9F3A83E5-BB3A-088D-D904-F2B0F554CA2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96" creationId="{59576C55-1A55-9765-B385-68E04ADA583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97" creationId="{B0866125-CABF-BB18-A57E-07D732E68CF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98" creationId="{AD672834-B5FD-FB77-BB52-9B4A37231AE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99" creationId="{AD0B8C3D-987D-831E-DE14-B4C5B04BFA3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00" creationId="{EE117087-6F7F-CC5F-3E33-C292237DA95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01" creationId="{DF98BF98-A3E0-8B46-3E45-09B926B0BEE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02" creationId="{70551DD4-C577-E6F4-FE54-1B691F1B2F0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03" creationId="{33367B6E-47CD-1CB9-5613-6A72D298F63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04" creationId="{62BCEFF9-4672-8522-A6F1-8F5F6763425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05" creationId="{BC3E3609-23CA-29CE-1F6A-97C92DAB791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06" creationId="{4C9859BF-F188-5EC7-D362-BB5E4A60FE6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07" creationId="{C74B4FFE-D6C4-6FBB-7FD3-C9FD036C4DB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08" creationId="{A18BD967-2589-8B08-BB07-5CB908D5EA2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09" creationId="{554C151A-D2CD-6772-9117-C3FD9EF6097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10" creationId="{6B19B048-B1C8-FCA3-2E38-33A66F1928F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11" creationId="{242F5E24-DAC8-004B-CA4F-C35503C0688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12" creationId="{8B5CA3BF-005D-A18D-98D3-53979FD0E8C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13" creationId="{1A25AD47-7297-0C0D-0B26-6AF00C390B0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14" creationId="{07E116E4-2EF9-FDFC-0BBA-F9B45593092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15" creationId="{965C47B5-E17B-50B4-30F1-B75A886C75E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16" creationId="{3D5BE67B-25C6-2878-7C88-88D66FC7ADE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17" creationId="{7230DE62-D004-7E9F-454F-31D0C41153D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18" creationId="{CE0211D8-D768-38B1-F128-B81A8AE1A9D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19" creationId="{2B5602BD-63F5-E922-16CB-27FE1154363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20" creationId="{3B4ECF1A-D8FD-BCC9-B33B-E4BC5040DA0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21" creationId="{CCCA8CF5-314D-2B1D-D256-EA84C594E6A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22" creationId="{D65E9E30-A406-DD2A-EA19-634654EC16A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23" creationId="{5A8DC1E6-AD27-E7C7-7875-BF5ECDBC219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24" creationId="{44D9FF16-B631-03D0-7C21-A5FB245FCC2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25" creationId="{A09E9FBB-48A2-3213-E7A0-3F5D2648882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26" creationId="{801AE47E-B5EB-73CE-4E0A-A65EF1AC785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27" creationId="{57DB2D36-7B73-2431-EADE-2221EC97E83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28" creationId="{10A89209-DDF5-A103-233A-EB3E79637AD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29" creationId="{DB6D0E45-4B58-6411-1F4C-457D07F19A5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30" creationId="{9AC642F7-7A24-EF09-D152-FCABB828790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31" creationId="{E8C20F4A-FC96-B056-6F09-2E21110859F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32" creationId="{16815349-78EF-3CA2-165D-4E622886EAB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33" creationId="{281F00A3-15A8-9DB1-51ED-15ECBEE8459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34" creationId="{ED42E212-6397-A92D-5B6D-D7FC487130C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35" creationId="{6BADC0F4-C737-BB9D-6A20-50211166B24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36" creationId="{AABCA187-9DB5-C3BD-DCE9-61EF4704B96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37" creationId="{272008B6-65F0-4842-E660-10986171F55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38" creationId="{82C2324A-612B-CF34-37E6-835392B84C7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39" creationId="{00C401BE-4047-19C5-0161-1CF1A8826A8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40" creationId="{6FD52E7B-A307-6B03-F190-00AE0EB2D38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41" creationId="{4A7E45A2-9092-4D20-812A-DC57E937E90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42" creationId="{BC944624-4FA0-BE7A-FDDF-3A470EBB855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43" creationId="{75FC4770-7CD8-D3DF-B49A-084440C24F0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44" creationId="{8C30F556-4B09-63B6-A752-C5CA1CB8A88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45" creationId="{C5A1CE49-DC5F-D7E7-9195-16FDCBBDB1A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46" creationId="{CF8A5F21-8948-3DA0-DFBD-C276B08CE17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47" creationId="{72E1B71D-11B8-4064-38F6-D06E9DC283F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48" creationId="{B8D952F3-364D-AA49-CDA0-674BD3250C5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49" creationId="{2DA74AC3-9909-8A14-2AFE-C1C8E22D70E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50" creationId="{5AA00AFB-E647-4A3E-7C9F-14E63169D2B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51" creationId="{38320AB5-4885-EF17-453A-F41526213C9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52" creationId="{EF0460C1-DF81-1315-7660-14F25AAD484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53" creationId="{11FAF230-4F70-53F4-78BD-2D1F026A8FD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54" creationId="{AF5BCDCE-553E-0E37-1B40-E7C1572ABDE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55" creationId="{C7204672-EF1D-D72E-E15E-792FC5D8ACC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56" creationId="{B289A3BC-8FDE-C44D-8305-50941716349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57" creationId="{E5A4409B-5416-DBDA-3706-7D3F6EF17E1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58" creationId="{630F01DD-3D56-7D6B-3C80-AC34CDFA5AA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59" creationId="{FB6F15F6-452D-2DAC-EBAD-31B29CEC05F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60" creationId="{E26DA340-0398-B580-DAD1-C75109CD75F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61" creationId="{62817006-0F7E-CEF4-577C-2438CDBFF2D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62" creationId="{D82ABF62-11D2-5A98-690E-766E57FD6CF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63" creationId="{C5AA9908-1305-95F1-DE4F-F166874B441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64" creationId="{388E7AE6-8B1F-59DD-475E-FF204A216B7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65" creationId="{64B9F786-839E-ABDA-AD4C-DE072C5D938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66" creationId="{7493EE42-4AEF-0D66-D280-E4BB90EB2B3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67" creationId="{FEF5E35C-0C87-D1DB-9AE7-442881674F5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68" creationId="{E3639691-2D95-49C2-498E-F5AA9839692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69" creationId="{94D23CCE-2120-8E0E-84A3-8DD66C762E2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70" creationId="{5F8CF092-502C-BFEB-5F15-A20E93A390F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71" creationId="{87F6FCB8-6937-8221-492C-02B309EF2CD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72" creationId="{1447D052-A15C-BAD4-B7EF-DA7E8A7AE21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73" creationId="{DA63F590-9358-2951-A935-81A6DD9A7C9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74" creationId="{1E3CD851-C2E0-61AC-FD6F-591C2565134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75" creationId="{F2B461C8-8624-F8AE-16B3-508916F1B4D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76" creationId="{A43EF642-9EB0-C2BA-91C7-074FB043DEF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77" creationId="{09EF88C8-406D-F7F1-EFAA-EC71551E974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78" creationId="{BE82D448-4A61-E189-3CDE-BF8CC755A46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79" creationId="{EC333D2E-8460-1254-C1BE-823697983EC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80" creationId="{160A6F0E-8500-97D8-ED9B-AE528D5F196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81" creationId="{09A59757-3E6D-0023-5973-35F2EE17A3B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82" creationId="{D75B88F2-F33B-DB03-0C7B-4ADAE9350C6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83" creationId="{57587719-8C29-674C-EAE9-7E77924F6B0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84" creationId="{EFB766F1-6F71-86AC-BF06-E1E1BC14EAB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85" creationId="{7191F90D-B2F8-E612-0F6E-06623BF1D42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86" creationId="{779E76C3-C0FD-97B2-F4B1-0CB96C65B26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87" creationId="{234AC669-ED62-2978-4F98-BF5A47BE27F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88" creationId="{24758C66-B135-C9C9-BCEC-04267D5BF55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89" creationId="{0A738927-CED8-E301-7817-1EA03CE6910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90" creationId="{487BF7C1-BEE2-F136-1684-A14A8959E61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91" creationId="{16BAA7A9-5657-4909-8FD8-0F0F9557A04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92" creationId="{BDB36C54-0E31-9CB1-B925-BA20BC63544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93" creationId="{83C1C414-B8D9-67C2-B164-8A6BD13A3A4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94" creationId="{009FD085-F44E-02B3-079E-37EEE5D3018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95" creationId="{AB8302D2-D12F-26F0-3605-D12E53B3938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96" creationId="{C74008B8-94FE-821B-AECA-19CC2173885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97" creationId="{2F80408C-9570-3314-1C1E-8186B404F7C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98" creationId="{1C789014-2204-D49E-F043-FABC0A63192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99" creationId="{4F38FEAC-2B8B-3F80-99AA-0454DE805DE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00" creationId="{222E38D3-C688-0CE9-5D14-97BE2BF73BD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01" creationId="{F4BC4D27-82D9-5E1F-386B-921C12958FF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02" creationId="{A988F08D-79C1-92EE-F918-8A6A0D2E6C7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03" creationId="{AE26D49A-A8D3-C066-541A-FCCBE1AAD88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04" creationId="{DA2E2168-BEAD-0E25-D67D-531DF4DCFFC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05" creationId="{026B7E36-8FD4-BC01-7A55-D59E66D2E50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06" creationId="{8218212A-7133-F1FA-0A01-691E583342E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07" creationId="{61E22CB9-7B00-86E1-11B2-6E9DEB6AD59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08" creationId="{C356F765-42CF-1400-F0F0-C44E311D862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09" creationId="{6C829A51-02D1-3BC6-50FB-FD0FD456430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10" creationId="{B4AA3B39-34B6-AF94-08F5-01C0C018737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11" creationId="{204736E5-E1C3-2575-BDE0-A90CAFD6123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12" creationId="{71474B6B-2B16-135B-3D02-29E3F072F64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13" creationId="{DDC5ABA8-5F95-BFA8-277C-2BBEC46E87F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14" creationId="{3BCD436F-0D1B-66A7-2B6D-66CD6BD22FB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15" creationId="{7961E392-64DD-82A7-AAEF-B3D84624C34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16" creationId="{E6F1F4EE-3E3B-2066-9E19-C45A3922455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17" creationId="{19873EA9-4C42-007A-D01C-2F3907E96E4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18" creationId="{C743C1CC-D9E8-1AF9-B540-54877289CB5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19" creationId="{F379F3E8-7F7A-4A5C-D184-7661E20B927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20" creationId="{36F6EC3C-7D8A-E2F9-BE4E-63B23EBC22F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21" creationId="{4A784E2F-88E7-327C-5762-5223526A1CD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22" creationId="{2F62AE60-3047-0FFC-368B-9197BA4B028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23" creationId="{EE7CD3D5-395B-5F05-AB64-2C449C689D2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24" creationId="{999A41FF-38B5-FFD2-05CB-AAAF8614A1D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25" creationId="{1DB69936-9D5D-138C-9569-249F6CA82FA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26" creationId="{A625E723-C532-C7C5-C20C-27F4D8E3222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27" creationId="{C1F1D853-2BE5-16B8-DD89-167050B085E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28" creationId="{461EDE1E-F229-71BC-5F7D-8A72A755285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29" creationId="{DBE75FB7-3482-50FC-ECDC-E0F00BC01B6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30" creationId="{16707420-6023-2E9E-78BB-C16FD6EA83C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31" creationId="{18B2C076-2454-4E4C-C997-6A0A13F9DE4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32" creationId="{3E685742-4D3C-C52B-8A54-A09B1E8BECF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33" creationId="{F8F164C0-AD10-1839-8C44-91493A66322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34" creationId="{5ED46DF7-28C5-82C1-62AC-340D686BE99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35" creationId="{26B77F81-F738-DB63-4ABC-5F968326E63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36" creationId="{C9E440BA-CA1D-2EC0-8904-3F94F00E42E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37" creationId="{FEA44967-DA11-FB3A-A7E0-A055634FF01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38" creationId="{C3525C51-6BC3-B1B3-216C-BC7B28FB62ED}"/>
          </ac:spMkLst>
        </pc:spChg>
        <pc:spChg chg="add del mod">
          <ac:chgData name="Kenechukwu Nwosu" userId="bfe78da84aa7621c" providerId="LiveId" clId="{DD0BE122-434F-4F44-B129-B3DC6364D54C}" dt="2022-05-03T01:59:49.615" v="9532" actId="20577"/>
          <ac:spMkLst>
            <pc:docMk/>
            <pc:sldMk cId="1102267393" sldId="1732"/>
            <ac:spMk id="547" creationId="{B557B45E-595F-0E0B-3352-CF77BD6EBBDA}"/>
          </ac:spMkLst>
        </pc:spChg>
        <pc:grpChg chg="add mod">
          <ac:chgData name="Kenechukwu Nwosu" userId="bfe78da84aa7621c" providerId="LiveId" clId="{DD0BE122-434F-4F44-B129-B3DC6364D54C}" dt="2022-05-03T01:45:29.739" v="8851" actId="1076"/>
          <ac:grpSpMkLst>
            <pc:docMk/>
            <pc:sldMk cId="1102267393" sldId="1732"/>
            <ac:grpSpMk id="33" creationId="{6A70D678-844A-78BD-8BF6-B273B4A32A72}"/>
          </ac:grpSpMkLst>
        </pc:grpChg>
        <pc:grpChg chg="add mod">
          <ac:chgData name="Kenechukwu Nwosu" userId="bfe78da84aa7621c" providerId="LiveId" clId="{DD0BE122-434F-4F44-B129-B3DC6364D54C}" dt="2022-05-03T01:45:29.739" v="8851" actId="1076"/>
          <ac:grpSpMkLst>
            <pc:docMk/>
            <pc:sldMk cId="1102267393" sldId="1732"/>
            <ac:grpSpMk id="97" creationId="{7607F225-94D1-350B-5BBF-E1746DF842D3}"/>
          </ac:grpSpMkLst>
        </pc:grpChg>
        <pc:picChg chg="mod">
          <ac:chgData name="Kenechukwu Nwosu" userId="bfe78da84aa7621c" providerId="LiveId" clId="{DD0BE122-434F-4F44-B129-B3DC6364D54C}" dt="2022-05-03T01:45:41.693" v="8862" actId="1037"/>
          <ac:picMkLst>
            <pc:docMk/>
            <pc:sldMk cId="1102267393" sldId="1732"/>
            <ac:picMk id="9" creationId="{AFF777B7-D435-DA9B-3B32-0E984B34816D}"/>
          </ac:picMkLst>
        </pc:picChg>
        <pc:picChg chg="del">
          <ac:chgData name="Kenechukwu Nwosu" userId="bfe78da84aa7621c" providerId="LiveId" clId="{DD0BE122-434F-4F44-B129-B3DC6364D54C}" dt="2022-05-03T01:41:09.305" v="8701" actId="478"/>
          <ac:picMkLst>
            <pc:docMk/>
            <pc:sldMk cId="1102267393" sldId="1732"/>
            <ac:picMk id="14" creationId="{D019A609-FF64-5917-34D6-832E0DE46FC5}"/>
          </ac:picMkLst>
        </pc:picChg>
        <pc:picChg chg="add mod">
          <ac:chgData name="Kenechukwu Nwosu" userId="bfe78da84aa7621c" providerId="LiveId" clId="{DD0BE122-434F-4F44-B129-B3DC6364D54C}" dt="2022-05-03T01:45:41.693" v="8862" actId="1037"/>
          <ac:picMkLst>
            <pc:docMk/>
            <pc:sldMk cId="1102267393" sldId="1732"/>
            <ac:picMk id="23" creationId="{81B38AF9-328C-92FE-9BFA-D25C44AB6234}"/>
          </ac:picMkLst>
        </pc:picChg>
        <pc:picChg chg="add mod">
          <ac:chgData name="Kenechukwu Nwosu" userId="bfe78da84aa7621c" providerId="LiveId" clId="{DD0BE122-434F-4F44-B129-B3DC6364D54C}" dt="2022-05-03T01:45:41.693" v="8862" actId="1037"/>
          <ac:picMkLst>
            <pc:docMk/>
            <pc:sldMk cId="1102267393" sldId="1732"/>
            <ac:picMk id="24" creationId="{C2700BCF-5A66-B1DF-FA6F-82CC552DB6CC}"/>
          </ac:picMkLst>
        </pc:picChg>
        <pc:picChg chg="add mod">
          <ac:chgData name="Kenechukwu Nwosu" userId="bfe78da84aa7621c" providerId="LiveId" clId="{DD0BE122-434F-4F44-B129-B3DC6364D54C}" dt="2022-05-03T01:45:41.693" v="8862" actId="1037"/>
          <ac:picMkLst>
            <pc:docMk/>
            <pc:sldMk cId="1102267393" sldId="1732"/>
            <ac:picMk id="25" creationId="{6E158826-354A-4D1B-CA3E-54D7E10ADEC6}"/>
          </ac:picMkLst>
        </pc:picChg>
        <pc:picChg chg="add mod">
          <ac:chgData name="Kenechukwu Nwosu" userId="bfe78da84aa7621c" providerId="LiveId" clId="{DD0BE122-434F-4F44-B129-B3DC6364D54C}" dt="2022-05-03T01:45:41.693" v="8862" actId="1037"/>
          <ac:picMkLst>
            <pc:docMk/>
            <pc:sldMk cId="1102267393" sldId="1732"/>
            <ac:picMk id="26" creationId="{F2CD0404-30AA-9AFF-ADEC-8AFA9C046067}"/>
          </ac:picMkLst>
        </pc:picChg>
        <pc:picChg chg="add mod">
          <ac:chgData name="Kenechukwu Nwosu" userId="bfe78da84aa7621c" providerId="LiveId" clId="{DD0BE122-434F-4F44-B129-B3DC6364D54C}" dt="2022-05-03T01:45:41.693" v="8862" actId="1037"/>
          <ac:picMkLst>
            <pc:docMk/>
            <pc:sldMk cId="1102267393" sldId="1732"/>
            <ac:picMk id="27" creationId="{68EA0B7F-BDAC-757F-3FF8-1C44D951D5B0}"/>
          </ac:picMkLst>
        </pc:picChg>
        <pc:picChg chg="add mod">
          <ac:chgData name="Kenechukwu Nwosu" userId="bfe78da84aa7621c" providerId="LiveId" clId="{DD0BE122-434F-4F44-B129-B3DC6364D54C}" dt="2022-05-03T01:45:29.739" v="8851" actId="1076"/>
          <ac:picMkLst>
            <pc:docMk/>
            <pc:sldMk cId="1102267393" sldId="1732"/>
            <ac:picMk id="539" creationId="{ADC44390-F6B4-EA59-57FD-7BB765A99CFE}"/>
          </ac:picMkLst>
        </pc:picChg>
        <pc:picChg chg="mod">
          <ac:chgData name="Kenechukwu Nwosu" userId="bfe78da84aa7621c" providerId="LiveId" clId="{DD0BE122-434F-4F44-B129-B3DC6364D54C}" dt="2022-05-03T01:45:41.693" v="8862" actId="1037"/>
          <ac:picMkLst>
            <pc:docMk/>
            <pc:sldMk cId="1102267393" sldId="1732"/>
            <ac:picMk id="562" creationId="{B5BD2CFF-8A3E-6D99-D508-17437336A94E}"/>
          </ac:picMkLst>
        </pc:picChg>
        <pc:picChg chg="mod">
          <ac:chgData name="Kenechukwu Nwosu" userId="bfe78da84aa7621c" providerId="LiveId" clId="{DD0BE122-434F-4F44-B129-B3DC6364D54C}" dt="2022-05-03T01:45:41.693" v="8862" actId="1037"/>
          <ac:picMkLst>
            <pc:docMk/>
            <pc:sldMk cId="1102267393" sldId="1732"/>
            <ac:picMk id="563" creationId="{9B3D5FD0-AAFB-9DA3-A4C9-1387FFC8937B}"/>
          </ac:picMkLst>
        </pc:picChg>
        <pc:picChg chg="mod">
          <ac:chgData name="Kenechukwu Nwosu" userId="bfe78da84aa7621c" providerId="LiveId" clId="{DD0BE122-434F-4F44-B129-B3DC6364D54C}" dt="2022-05-03T01:45:41.693" v="8862" actId="1037"/>
          <ac:picMkLst>
            <pc:docMk/>
            <pc:sldMk cId="1102267393" sldId="1732"/>
            <ac:picMk id="564" creationId="{04FFDA86-C257-E0B6-6468-35E727F6ADA4}"/>
          </ac:picMkLst>
        </pc:picChg>
        <pc:picChg chg="mod">
          <ac:chgData name="Kenechukwu Nwosu" userId="bfe78da84aa7621c" providerId="LiveId" clId="{DD0BE122-434F-4F44-B129-B3DC6364D54C}" dt="2022-05-03T01:45:41.693" v="8862" actId="1037"/>
          <ac:picMkLst>
            <pc:docMk/>
            <pc:sldMk cId="1102267393" sldId="1732"/>
            <ac:picMk id="565" creationId="{7014E391-73ED-DED9-7283-6FF8A9E1E4F6}"/>
          </ac:picMkLst>
        </pc:picChg>
        <pc:picChg chg="mod">
          <ac:chgData name="Kenechukwu Nwosu" userId="bfe78da84aa7621c" providerId="LiveId" clId="{DD0BE122-434F-4F44-B129-B3DC6364D54C}" dt="2022-05-03T01:45:41.693" v="8862" actId="1037"/>
          <ac:picMkLst>
            <pc:docMk/>
            <pc:sldMk cId="1102267393" sldId="1732"/>
            <ac:picMk id="566" creationId="{CF3D6E27-DB50-EEFC-898F-147F3F315E29}"/>
          </ac:picMkLst>
        </pc:picChg>
        <pc:picChg chg="del">
          <ac:chgData name="Kenechukwu Nwosu" userId="bfe78da84aa7621c" providerId="LiveId" clId="{DD0BE122-434F-4F44-B129-B3DC6364D54C}" dt="2022-05-03T01:41:09.305" v="8701" actId="478"/>
          <ac:picMkLst>
            <pc:docMk/>
            <pc:sldMk cId="1102267393" sldId="1732"/>
            <ac:picMk id="567" creationId="{4FAC9843-1F7C-E17F-C175-12EDB9588AFF}"/>
          </ac:picMkLst>
        </pc:picChg>
        <pc:picChg chg="del">
          <ac:chgData name="Kenechukwu Nwosu" userId="bfe78da84aa7621c" providerId="LiveId" clId="{DD0BE122-434F-4F44-B129-B3DC6364D54C}" dt="2022-05-03T01:41:09.305" v="8701" actId="478"/>
          <ac:picMkLst>
            <pc:docMk/>
            <pc:sldMk cId="1102267393" sldId="1732"/>
            <ac:picMk id="568" creationId="{52913C6F-E5C4-F255-AAD6-A4E64558C796}"/>
          </ac:picMkLst>
        </pc:picChg>
        <pc:picChg chg="del">
          <ac:chgData name="Kenechukwu Nwosu" userId="bfe78da84aa7621c" providerId="LiveId" clId="{DD0BE122-434F-4F44-B129-B3DC6364D54C}" dt="2022-05-03T01:41:09.305" v="8701" actId="478"/>
          <ac:picMkLst>
            <pc:docMk/>
            <pc:sldMk cId="1102267393" sldId="1732"/>
            <ac:picMk id="569" creationId="{9B1285AD-7BF7-639F-9C68-1AEAF2DFC91B}"/>
          </ac:picMkLst>
        </pc:picChg>
        <pc:picChg chg="del">
          <ac:chgData name="Kenechukwu Nwosu" userId="bfe78da84aa7621c" providerId="LiveId" clId="{DD0BE122-434F-4F44-B129-B3DC6364D54C}" dt="2022-05-03T01:41:09.305" v="8701" actId="478"/>
          <ac:picMkLst>
            <pc:docMk/>
            <pc:sldMk cId="1102267393" sldId="1732"/>
            <ac:picMk id="570" creationId="{F5FCB6CC-800C-BFDB-5236-3F36753E6CB6}"/>
          </ac:picMkLst>
        </pc:picChg>
        <pc:picChg chg="mod">
          <ac:chgData name="Kenechukwu Nwosu" userId="bfe78da84aa7621c" providerId="LiveId" clId="{DD0BE122-434F-4F44-B129-B3DC6364D54C}" dt="2022-05-03T01:45:41.693" v="8862" actId="1037"/>
          <ac:picMkLst>
            <pc:docMk/>
            <pc:sldMk cId="1102267393" sldId="1732"/>
            <ac:picMk id="571" creationId="{1F6BB078-CBC9-354F-D044-8912D4E601A4}"/>
          </ac:picMkLst>
        </pc:picChg>
        <pc:cxnChg chg="add del">
          <ac:chgData name="Kenechukwu Nwosu" userId="bfe78da84aa7621c" providerId="LiveId" clId="{DD0BE122-434F-4F44-B129-B3DC6364D54C}" dt="2022-05-03T01:42:08.805" v="8712" actId="478"/>
          <ac:cxnSpMkLst>
            <pc:docMk/>
            <pc:sldMk cId="1102267393" sldId="1732"/>
            <ac:cxnSpMk id="5" creationId="{62F6510F-B02A-B264-71A3-EF958B4C0C0F}"/>
          </ac:cxnSpMkLst>
        </pc:cxnChg>
        <pc:cxnChg chg="add del">
          <ac:chgData name="Kenechukwu Nwosu" userId="bfe78da84aa7621c" providerId="LiveId" clId="{DD0BE122-434F-4F44-B129-B3DC6364D54C}" dt="2022-05-03T01:50:33.204" v="8901" actId="478"/>
          <ac:cxnSpMkLst>
            <pc:docMk/>
            <pc:sldMk cId="1102267393" sldId="1732"/>
            <ac:cxnSpMk id="546" creationId="{F2C0C0FC-AA64-58BE-348E-CF96C0C1CA44}"/>
          </ac:cxnSpMkLst>
        </pc:cxnChg>
      </pc:sldChg>
      <pc:sldChg chg="add del">
        <pc:chgData name="Kenechukwu Nwosu" userId="bfe78da84aa7621c" providerId="LiveId" clId="{DD0BE122-434F-4F44-B129-B3DC6364D54C}" dt="2022-05-03T01:50:49.492" v="8909" actId="2696"/>
        <pc:sldMkLst>
          <pc:docMk/>
          <pc:sldMk cId="429120469" sldId="1733"/>
        </pc:sldMkLst>
      </pc:sldChg>
      <pc:sldChg chg="addSp delSp modSp add del mod">
        <pc:chgData name="Kenechukwu Nwosu" userId="bfe78da84aa7621c" providerId="LiveId" clId="{DD0BE122-434F-4F44-B129-B3DC6364D54C}" dt="2022-05-03T01:50:36.584" v="8905"/>
        <pc:sldMkLst>
          <pc:docMk/>
          <pc:sldMk cId="1374272844" sldId="1733"/>
        </pc:sldMkLst>
        <pc:spChg chg="add del mod">
          <ac:chgData name="Kenechukwu Nwosu" userId="bfe78da84aa7621c" providerId="LiveId" clId="{DD0BE122-434F-4F44-B129-B3DC6364D54C}" dt="2022-05-03T01:50:31.883" v="8897" actId="478"/>
          <ac:spMkLst>
            <pc:docMk/>
            <pc:sldMk cId="1374272844" sldId="1733"/>
            <ac:spMk id="5" creationId="{63D520A9-3370-8CCB-15FF-F1EE1C0ADB30}"/>
          </ac:spMkLst>
        </pc:spChg>
        <pc:spChg chg="add del">
          <ac:chgData name="Kenechukwu Nwosu" userId="bfe78da84aa7621c" providerId="LiveId" clId="{DD0BE122-434F-4F44-B129-B3DC6364D54C}" dt="2022-05-03T01:50:31.883" v="8897" actId="478"/>
          <ac:spMkLst>
            <pc:docMk/>
            <pc:sldMk cId="1374272844" sldId="1733"/>
            <ac:spMk id="575" creationId="{7E0CB8BE-E3EE-8D7F-F85A-7E8A431103E3}"/>
          </ac:spMkLst>
        </pc:spChg>
        <pc:cxnChg chg="add del">
          <ac:chgData name="Kenechukwu Nwosu" userId="bfe78da84aa7621c" providerId="LiveId" clId="{DD0BE122-434F-4F44-B129-B3DC6364D54C}" dt="2022-05-03T01:50:31.883" v="8897" actId="478"/>
          <ac:cxnSpMkLst>
            <pc:docMk/>
            <pc:sldMk cId="1374272844" sldId="1733"/>
            <ac:cxnSpMk id="574" creationId="{D31A01AF-4CF8-63F3-9286-D720025CE848}"/>
          </ac:cxnSpMkLst>
        </pc:cxnChg>
      </pc:sldChg>
      <pc:sldChg chg="addSp delSp modSp add del mod modAnim">
        <pc:chgData name="Kenechukwu Nwosu" userId="bfe78da84aa7621c" providerId="LiveId" clId="{DD0BE122-434F-4F44-B129-B3DC6364D54C}" dt="2022-05-03T09:07:14.832" v="16364" actId="2696"/>
        <pc:sldMkLst>
          <pc:docMk/>
          <pc:sldMk cId="3945421437" sldId="1733"/>
        </pc:sldMkLst>
        <pc:spChg chg="mod">
          <ac:chgData name="Kenechukwu Nwosu" userId="bfe78da84aa7621c" providerId="LiveId" clId="{DD0BE122-434F-4F44-B129-B3DC6364D54C}" dt="2022-05-03T02:18:36.711" v="10343" actId="207"/>
          <ac:spMkLst>
            <pc:docMk/>
            <pc:sldMk cId="3945421437" sldId="1733"/>
            <ac:spMk id="2" creationId="{F9CF9C03-21FC-8821-4B54-5637A4C67FCC}"/>
          </ac:spMkLst>
        </pc:spChg>
        <pc:spChg chg="add del mod">
          <ac:chgData name="Kenechukwu Nwosu" userId="bfe78da84aa7621c" providerId="LiveId" clId="{DD0BE122-434F-4F44-B129-B3DC6364D54C}" dt="2022-05-03T02:00:02.914" v="9537" actId="478"/>
          <ac:spMkLst>
            <pc:docMk/>
            <pc:sldMk cId="3945421437" sldId="1733"/>
            <ac:spMk id="4" creationId="{1EBEB004-8CC6-C6B3-0DF5-5A697CBCA607}"/>
          </ac:spMkLst>
        </pc:spChg>
        <pc:spChg chg="add mod">
          <ac:chgData name="Kenechukwu Nwosu" userId="bfe78da84aa7621c" providerId="LiveId" clId="{DD0BE122-434F-4F44-B129-B3DC6364D54C}" dt="2022-05-03T04:14:19.952" v="14256" actId="1076"/>
          <ac:spMkLst>
            <pc:docMk/>
            <pc:sldMk cId="3945421437" sldId="1733"/>
            <ac:spMk id="5" creationId="{E2634282-9955-B55C-5400-3887AC37ED6B}"/>
          </ac:spMkLst>
        </pc:spChg>
        <pc:spChg chg="mod">
          <ac:chgData name="Kenechukwu Nwosu" userId="bfe78da84aa7621c" providerId="LiveId" clId="{DD0BE122-434F-4F44-B129-B3DC6364D54C}" dt="2022-05-03T02:08:17.723" v="9871" actId="113"/>
          <ac:spMkLst>
            <pc:docMk/>
            <pc:sldMk cId="3945421437" sldId="1733"/>
            <ac:spMk id="22" creationId="{49C054C0-8747-EAD3-45BD-EE879E05DF5F}"/>
          </ac:spMkLst>
        </pc:spChg>
        <pc:spChg chg="mod">
          <ac:chgData name="Kenechukwu Nwosu" userId="bfe78da84aa7621c" providerId="LiveId" clId="{DD0BE122-434F-4F44-B129-B3DC6364D54C}" dt="2022-05-03T02:18:45.603" v="10344" actId="207"/>
          <ac:spMkLst>
            <pc:docMk/>
            <pc:sldMk cId="3945421437" sldId="1733"/>
            <ac:spMk id="29" creationId="{883D23D4-746A-F245-BDC4-591229D800A8}"/>
          </ac:spMkLst>
        </pc:spChg>
        <pc:spChg chg="mod">
          <ac:chgData name="Kenechukwu Nwosu" userId="bfe78da84aa7621c" providerId="LiveId" clId="{DD0BE122-434F-4F44-B129-B3DC6364D54C}" dt="2022-05-03T02:19:37.003" v="10354" actId="207"/>
          <ac:spMkLst>
            <pc:docMk/>
            <pc:sldMk cId="3945421437" sldId="1733"/>
            <ac:spMk id="38" creationId="{EC99CD3D-53AD-9C3F-CE6C-B1777D55EE6B}"/>
          </ac:spMkLst>
        </pc:spChg>
        <pc:spChg chg="add del mod">
          <ac:chgData name="Kenechukwu Nwosu" userId="bfe78da84aa7621c" providerId="LiveId" clId="{DD0BE122-434F-4F44-B129-B3DC6364D54C}" dt="2022-05-03T01:53:23.234" v="9060" actId="478"/>
          <ac:spMkLst>
            <pc:docMk/>
            <pc:sldMk cId="3945421437" sldId="1733"/>
            <ac:spMk id="534" creationId="{BFD301D0-A820-C955-2791-27A0CC9E0F83}"/>
          </ac:spMkLst>
        </pc:spChg>
        <pc:spChg chg="add mod">
          <ac:chgData name="Kenechukwu Nwosu" userId="bfe78da84aa7621c" providerId="LiveId" clId="{DD0BE122-434F-4F44-B129-B3DC6364D54C}" dt="2022-05-03T02:08:31.753" v="9876" actId="1076"/>
          <ac:spMkLst>
            <pc:docMk/>
            <pc:sldMk cId="3945421437" sldId="1733"/>
            <ac:spMk id="535" creationId="{9DC99794-485B-E9D2-95B4-31FFF179986B}"/>
          </ac:spMkLst>
        </pc:spChg>
        <pc:spChg chg="add mod">
          <ac:chgData name="Kenechukwu Nwosu" userId="bfe78da84aa7621c" providerId="LiveId" clId="{DD0BE122-434F-4F44-B129-B3DC6364D54C}" dt="2022-05-03T02:16:32.034" v="10323" actId="20577"/>
          <ac:spMkLst>
            <pc:docMk/>
            <pc:sldMk cId="3945421437" sldId="1733"/>
            <ac:spMk id="536" creationId="{FFF93687-BE4E-F93D-C9C3-7A8E679B8BFF}"/>
          </ac:spMkLst>
        </pc:spChg>
        <pc:spChg chg="add mod">
          <ac:chgData name="Kenechukwu Nwosu" userId="bfe78da84aa7621c" providerId="LiveId" clId="{DD0BE122-434F-4F44-B129-B3DC6364D54C}" dt="2022-05-03T03:47:11.620" v="13466" actId="20577"/>
          <ac:spMkLst>
            <pc:docMk/>
            <pc:sldMk cId="3945421437" sldId="1733"/>
            <ac:spMk id="539" creationId="{5692215D-5410-2A3E-5EAC-84A7F467F873}"/>
          </ac:spMkLst>
        </pc:spChg>
        <pc:spChg chg="add mod">
          <ac:chgData name="Kenechukwu Nwosu" userId="bfe78da84aa7621c" providerId="LiveId" clId="{DD0BE122-434F-4F44-B129-B3DC6364D54C}" dt="2022-05-03T05:46:44.096" v="16025" actId="20577"/>
          <ac:spMkLst>
            <pc:docMk/>
            <pc:sldMk cId="3945421437" sldId="1733"/>
            <ac:spMk id="540" creationId="{9BAB8286-B3D4-E89D-4568-219FB41EA175}"/>
          </ac:spMkLst>
        </pc:spChg>
        <pc:spChg chg="add mod">
          <ac:chgData name="Kenechukwu Nwosu" userId="bfe78da84aa7621c" providerId="LiveId" clId="{DD0BE122-434F-4F44-B129-B3DC6364D54C}" dt="2022-05-03T02:22:13.658" v="10433" actId="20577"/>
          <ac:spMkLst>
            <pc:docMk/>
            <pc:sldMk cId="3945421437" sldId="1733"/>
            <ac:spMk id="541" creationId="{8DC4147E-238C-954E-A57E-A38115E78182}"/>
          </ac:spMkLst>
        </pc:spChg>
        <pc:spChg chg="del mod">
          <ac:chgData name="Kenechukwu Nwosu" userId="bfe78da84aa7621c" providerId="LiveId" clId="{DD0BE122-434F-4F44-B129-B3DC6364D54C}" dt="2022-05-03T02:17:22.339" v="10331" actId="478"/>
          <ac:spMkLst>
            <pc:docMk/>
            <pc:sldMk cId="3945421437" sldId="1733"/>
            <ac:spMk id="551" creationId="{04D5CC7D-C33D-A7AF-C7DE-46DE5D4E29CF}"/>
          </ac:spMkLst>
        </pc:spChg>
        <pc:spChg chg="del">
          <ac:chgData name="Kenechukwu Nwosu" userId="bfe78da84aa7621c" providerId="LiveId" clId="{DD0BE122-434F-4F44-B129-B3DC6364D54C}" dt="2022-05-03T02:11:01.176" v="9979" actId="478"/>
          <ac:spMkLst>
            <pc:docMk/>
            <pc:sldMk cId="3945421437" sldId="1733"/>
            <ac:spMk id="552" creationId="{713E001D-9991-9DD4-69BC-D3525D151BA8}"/>
          </ac:spMkLst>
        </pc:spChg>
        <pc:spChg chg="del">
          <ac:chgData name="Kenechukwu Nwosu" userId="bfe78da84aa7621c" providerId="LiveId" clId="{DD0BE122-434F-4F44-B129-B3DC6364D54C}" dt="2022-05-03T02:00:00.590" v="9536" actId="478"/>
          <ac:spMkLst>
            <pc:docMk/>
            <pc:sldMk cId="3945421437" sldId="1733"/>
            <ac:spMk id="575" creationId="{7E0CB8BE-E3EE-8D7F-F85A-7E8A431103E3}"/>
          </ac:spMkLst>
        </pc:spChg>
        <pc:spChg chg="mod">
          <ac:chgData name="Kenechukwu Nwosu" userId="bfe78da84aa7621c" providerId="LiveId" clId="{DD0BE122-434F-4F44-B129-B3DC6364D54C}" dt="2022-05-03T02:21:22.146" v="10384" actId="1036"/>
          <ac:spMkLst>
            <pc:docMk/>
            <pc:sldMk cId="3945421437" sldId="1733"/>
            <ac:spMk id="1064" creationId="{4F216E62-07A9-C95D-B16C-66CECA44DA5E}"/>
          </ac:spMkLst>
        </pc:spChg>
        <pc:spChg chg="del">
          <ac:chgData name="Kenechukwu Nwosu" userId="bfe78da84aa7621c" providerId="LiveId" clId="{DD0BE122-434F-4F44-B129-B3DC6364D54C}" dt="2022-05-03T01:52:23.781" v="8987" actId="478"/>
          <ac:spMkLst>
            <pc:docMk/>
            <pc:sldMk cId="3945421437" sldId="1733"/>
            <ac:spMk id="1086" creationId="{2D886596-6CA5-213E-5ED2-E63E93FD0E40}"/>
          </ac:spMkLst>
        </pc:spChg>
        <pc:spChg chg="del">
          <ac:chgData name="Kenechukwu Nwosu" userId="bfe78da84aa7621c" providerId="LiveId" clId="{DD0BE122-434F-4F44-B129-B3DC6364D54C}" dt="2022-05-03T01:52:23.781" v="8987" actId="478"/>
          <ac:spMkLst>
            <pc:docMk/>
            <pc:sldMk cId="3945421437" sldId="1733"/>
            <ac:spMk id="1087" creationId="{7B148832-8D1F-D61D-CE58-3D867D9033B0}"/>
          </ac:spMkLst>
        </pc:spChg>
        <pc:spChg chg="del">
          <ac:chgData name="Kenechukwu Nwosu" userId="bfe78da84aa7621c" providerId="LiveId" clId="{DD0BE122-434F-4F44-B129-B3DC6364D54C}" dt="2022-05-03T01:52:23.781" v="8987" actId="478"/>
          <ac:spMkLst>
            <pc:docMk/>
            <pc:sldMk cId="3945421437" sldId="1733"/>
            <ac:spMk id="1088" creationId="{F8DDAB48-D387-813D-D2A7-27F844BCCAB4}"/>
          </ac:spMkLst>
        </pc:spChg>
        <pc:spChg chg="del">
          <ac:chgData name="Kenechukwu Nwosu" userId="bfe78da84aa7621c" providerId="LiveId" clId="{DD0BE122-434F-4F44-B129-B3DC6364D54C}" dt="2022-05-03T01:52:23.781" v="8987" actId="478"/>
          <ac:spMkLst>
            <pc:docMk/>
            <pc:sldMk cId="3945421437" sldId="1733"/>
            <ac:spMk id="1089" creationId="{7B1F3275-CF43-4710-4484-610AAE4895E0}"/>
          </ac:spMkLst>
        </pc:spChg>
        <pc:picChg chg="del">
          <ac:chgData name="Kenechukwu Nwosu" userId="bfe78da84aa7621c" providerId="LiveId" clId="{DD0BE122-434F-4F44-B129-B3DC6364D54C}" dt="2022-05-03T01:52:23.781" v="8987" actId="478"/>
          <ac:picMkLst>
            <pc:docMk/>
            <pc:sldMk cId="3945421437" sldId="1733"/>
            <ac:picMk id="9" creationId="{AFF777B7-D435-DA9B-3B32-0E984B34816D}"/>
          </ac:picMkLst>
        </pc:picChg>
        <pc:picChg chg="del">
          <ac:chgData name="Kenechukwu Nwosu" userId="bfe78da84aa7621c" providerId="LiveId" clId="{DD0BE122-434F-4F44-B129-B3DC6364D54C}" dt="2022-05-03T01:52:23.781" v="8987" actId="478"/>
          <ac:picMkLst>
            <pc:docMk/>
            <pc:sldMk cId="3945421437" sldId="1733"/>
            <ac:picMk id="14" creationId="{D019A609-FF64-5917-34D6-832E0DE46FC5}"/>
          </ac:picMkLst>
        </pc:picChg>
        <pc:picChg chg="del">
          <ac:chgData name="Kenechukwu Nwosu" userId="bfe78da84aa7621c" providerId="LiveId" clId="{DD0BE122-434F-4F44-B129-B3DC6364D54C}" dt="2022-05-03T01:52:23.781" v="8987" actId="478"/>
          <ac:picMkLst>
            <pc:docMk/>
            <pc:sldMk cId="3945421437" sldId="1733"/>
            <ac:picMk id="18" creationId="{BD1E4E90-6785-BD00-5F78-C21FF8F9107B}"/>
          </ac:picMkLst>
        </pc:picChg>
        <pc:picChg chg="del">
          <ac:chgData name="Kenechukwu Nwosu" userId="bfe78da84aa7621c" providerId="LiveId" clId="{DD0BE122-434F-4F44-B129-B3DC6364D54C}" dt="2022-05-03T01:52:23.781" v="8987" actId="478"/>
          <ac:picMkLst>
            <pc:docMk/>
            <pc:sldMk cId="3945421437" sldId="1733"/>
            <ac:picMk id="562" creationId="{B5BD2CFF-8A3E-6D99-D508-17437336A94E}"/>
          </ac:picMkLst>
        </pc:picChg>
        <pc:picChg chg="del">
          <ac:chgData name="Kenechukwu Nwosu" userId="bfe78da84aa7621c" providerId="LiveId" clId="{DD0BE122-434F-4F44-B129-B3DC6364D54C}" dt="2022-05-03T01:52:23.781" v="8987" actId="478"/>
          <ac:picMkLst>
            <pc:docMk/>
            <pc:sldMk cId="3945421437" sldId="1733"/>
            <ac:picMk id="563" creationId="{9B3D5FD0-AAFB-9DA3-A4C9-1387FFC8937B}"/>
          </ac:picMkLst>
        </pc:picChg>
        <pc:picChg chg="del">
          <ac:chgData name="Kenechukwu Nwosu" userId="bfe78da84aa7621c" providerId="LiveId" clId="{DD0BE122-434F-4F44-B129-B3DC6364D54C}" dt="2022-05-03T01:52:23.781" v="8987" actId="478"/>
          <ac:picMkLst>
            <pc:docMk/>
            <pc:sldMk cId="3945421437" sldId="1733"/>
            <ac:picMk id="564" creationId="{04FFDA86-C257-E0B6-6468-35E727F6ADA4}"/>
          </ac:picMkLst>
        </pc:picChg>
        <pc:picChg chg="del">
          <ac:chgData name="Kenechukwu Nwosu" userId="bfe78da84aa7621c" providerId="LiveId" clId="{DD0BE122-434F-4F44-B129-B3DC6364D54C}" dt="2022-05-03T01:52:23.781" v="8987" actId="478"/>
          <ac:picMkLst>
            <pc:docMk/>
            <pc:sldMk cId="3945421437" sldId="1733"/>
            <ac:picMk id="565" creationId="{7014E391-73ED-DED9-7283-6FF8A9E1E4F6}"/>
          </ac:picMkLst>
        </pc:picChg>
        <pc:picChg chg="del">
          <ac:chgData name="Kenechukwu Nwosu" userId="bfe78da84aa7621c" providerId="LiveId" clId="{DD0BE122-434F-4F44-B129-B3DC6364D54C}" dt="2022-05-03T01:52:23.781" v="8987" actId="478"/>
          <ac:picMkLst>
            <pc:docMk/>
            <pc:sldMk cId="3945421437" sldId="1733"/>
            <ac:picMk id="566" creationId="{CF3D6E27-DB50-EEFC-898F-147F3F315E29}"/>
          </ac:picMkLst>
        </pc:picChg>
        <pc:picChg chg="del">
          <ac:chgData name="Kenechukwu Nwosu" userId="bfe78da84aa7621c" providerId="LiveId" clId="{DD0BE122-434F-4F44-B129-B3DC6364D54C}" dt="2022-05-03T01:52:23.781" v="8987" actId="478"/>
          <ac:picMkLst>
            <pc:docMk/>
            <pc:sldMk cId="3945421437" sldId="1733"/>
            <ac:picMk id="567" creationId="{4FAC9843-1F7C-E17F-C175-12EDB9588AFF}"/>
          </ac:picMkLst>
        </pc:picChg>
        <pc:picChg chg="del">
          <ac:chgData name="Kenechukwu Nwosu" userId="bfe78da84aa7621c" providerId="LiveId" clId="{DD0BE122-434F-4F44-B129-B3DC6364D54C}" dt="2022-05-03T01:52:23.781" v="8987" actId="478"/>
          <ac:picMkLst>
            <pc:docMk/>
            <pc:sldMk cId="3945421437" sldId="1733"/>
            <ac:picMk id="568" creationId="{52913C6F-E5C4-F255-AAD6-A4E64558C796}"/>
          </ac:picMkLst>
        </pc:picChg>
        <pc:picChg chg="del">
          <ac:chgData name="Kenechukwu Nwosu" userId="bfe78da84aa7621c" providerId="LiveId" clId="{DD0BE122-434F-4F44-B129-B3DC6364D54C}" dt="2022-05-03T01:52:23.781" v="8987" actId="478"/>
          <ac:picMkLst>
            <pc:docMk/>
            <pc:sldMk cId="3945421437" sldId="1733"/>
            <ac:picMk id="569" creationId="{9B1285AD-7BF7-639F-9C68-1AEAF2DFC91B}"/>
          </ac:picMkLst>
        </pc:picChg>
        <pc:picChg chg="del">
          <ac:chgData name="Kenechukwu Nwosu" userId="bfe78da84aa7621c" providerId="LiveId" clId="{DD0BE122-434F-4F44-B129-B3DC6364D54C}" dt="2022-05-03T01:52:23.781" v="8987" actId="478"/>
          <ac:picMkLst>
            <pc:docMk/>
            <pc:sldMk cId="3945421437" sldId="1733"/>
            <ac:picMk id="570" creationId="{F5FCB6CC-800C-BFDB-5236-3F36753E6CB6}"/>
          </ac:picMkLst>
        </pc:picChg>
        <pc:picChg chg="del">
          <ac:chgData name="Kenechukwu Nwosu" userId="bfe78da84aa7621c" providerId="LiveId" clId="{DD0BE122-434F-4F44-B129-B3DC6364D54C}" dt="2022-05-03T01:52:23.781" v="8987" actId="478"/>
          <ac:picMkLst>
            <pc:docMk/>
            <pc:sldMk cId="3945421437" sldId="1733"/>
            <ac:picMk id="571" creationId="{1F6BB078-CBC9-354F-D044-8912D4E601A4}"/>
          </ac:picMkLst>
        </pc:picChg>
      </pc:sldChg>
      <pc:sldChg chg="addSp delSp modSp add del mod">
        <pc:chgData name="Kenechukwu Nwosu" userId="bfe78da84aa7621c" providerId="LiveId" clId="{DD0BE122-434F-4F44-B129-B3DC6364D54C}" dt="2022-05-03T02:23:23.503" v="10441" actId="2696"/>
        <pc:sldMkLst>
          <pc:docMk/>
          <pc:sldMk cId="1132761158" sldId="1734"/>
        </pc:sldMkLst>
        <pc:spChg chg="add del mod">
          <ac:chgData name="Kenechukwu Nwosu" userId="bfe78da84aa7621c" providerId="LiveId" clId="{DD0BE122-434F-4F44-B129-B3DC6364D54C}" dt="2022-05-03T02:00:07.941" v="9540" actId="478"/>
          <ac:spMkLst>
            <pc:docMk/>
            <pc:sldMk cId="1132761158" sldId="1734"/>
            <ac:spMk id="4" creationId="{C48AB4CA-0F21-B3DA-2221-5350915E6281}"/>
          </ac:spMkLst>
        </pc:spChg>
        <pc:spChg chg="mod">
          <ac:chgData name="Kenechukwu Nwosu" userId="bfe78da84aa7621c" providerId="LiveId" clId="{DD0BE122-434F-4F44-B129-B3DC6364D54C}" dt="2022-05-03T01:55:02.021" v="9253" actId="1036"/>
          <ac:spMkLst>
            <pc:docMk/>
            <pc:sldMk cId="1132761158" sldId="1734"/>
            <ac:spMk id="22" creationId="{49C054C0-8747-EAD3-45BD-EE879E05DF5F}"/>
          </ac:spMkLst>
        </pc:spChg>
        <pc:spChg chg="add mod">
          <ac:chgData name="Kenechukwu Nwosu" userId="bfe78da84aa7621c" providerId="LiveId" clId="{DD0BE122-434F-4F44-B129-B3DC6364D54C}" dt="2022-05-03T02:00:08.255" v="9541"/>
          <ac:spMkLst>
            <pc:docMk/>
            <pc:sldMk cId="1132761158" sldId="1734"/>
            <ac:spMk id="519" creationId="{58D4A0DE-F85B-312E-3B37-4A012F3C9135}"/>
          </ac:spMkLst>
        </pc:spChg>
        <pc:spChg chg="del">
          <ac:chgData name="Kenechukwu Nwosu" userId="bfe78da84aa7621c" providerId="LiveId" clId="{DD0BE122-434F-4F44-B129-B3DC6364D54C}" dt="2022-05-03T02:00:06.366" v="9539" actId="478"/>
          <ac:spMkLst>
            <pc:docMk/>
            <pc:sldMk cId="1132761158" sldId="1734"/>
            <ac:spMk id="575" creationId="{7E0CB8BE-E3EE-8D7F-F85A-7E8A431103E3}"/>
          </ac:spMkLst>
        </pc:spChg>
      </pc:sldChg>
      <pc:sldChg chg="add del">
        <pc:chgData name="Kenechukwu Nwosu" userId="bfe78da84aa7621c" providerId="LiveId" clId="{DD0BE122-434F-4F44-B129-B3DC6364D54C}" dt="2022-05-03T01:53:26.910" v="9062"/>
        <pc:sldMkLst>
          <pc:docMk/>
          <pc:sldMk cId="4287151114" sldId="1734"/>
        </pc:sldMkLst>
      </pc:sldChg>
      <pc:sldChg chg="addSp delSp modSp add del mod">
        <pc:chgData name="Kenechukwu Nwosu" userId="bfe78da84aa7621c" providerId="LiveId" clId="{DD0BE122-434F-4F44-B129-B3DC6364D54C}" dt="2022-05-03T02:23:23.503" v="10441" actId="2696"/>
        <pc:sldMkLst>
          <pc:docMk/>
          <pc:sldMk cId="2133524213" sldId="1735"/>
        </pc:sldMkLst>
        <pc:spChg chg="mod">
          <ac:chgData name="Kenechukwu Nwosu" userId="bfe78da84aa7621c" providerId="LiveId" clId="{DD0BE122-434F-4F44-B129-B3DC6364D54C}" dt="2022-05-03T02:00:41.246" v="9551" actId="1076"/>
          <ac:spMkLst>
            <pc:docMk/>
            <pc:sldMk cId="2133524213" sldId="1735"/>
            <ac:spMk id="2" creationId="{F9CF9C03-21FC-8821-4B54-5637A4C67FCC}"/>
          </ac:spMkLst>
        </pc:spChg>
        <pc:spChg chg="add del mod">
          <ac:chgData name="Kenechukwu Nwosu" userId="bfe78da84aa7621c" providerId="LiveId" clId="{DD0BE122-434F-4F44-B129-B3DC6364D54C}" dt="2022-05-03T02:02:11.599" v="9587"/>
          <ac:spMkLst>
            <pc:docMk/>
            <pc:sldMk cId="2133524213" sldId="1735"/>
            <ac:spMk id="3" creationId="{EC066EF5-45BA-F57A-F1DE-89C3388D3EC0}"/>
          </ac:spMkLst>
        </pc:spChg>
        <pc:spChg chg="del">
          <ac:chgData name="Kenechukwu Nwosu" userId="bfe78da84aa7621c" providerId="LiveId" clId="{DD0BE122-434F-4F44-B129-B3DC6364D54C}" dt="2022-05-03T02:00:29.703" v="9549" actId="478"/>
          <ac:spMkLst>
            <pc:docMk/>
            <pc:sldMk cId="2133524213" sldId="1735"/>
            <ac:spMk id="22" creationId="{49C054C0-8747-EAD3-45BD-EE879E05DF5F}"/>
          </ac:spMkLst>
        </pc:spChg>
        <pc:spChg chg="mod">
          <ac:chgData name="Kenechukwu Nwosu" userId="bfe78da84aa7621c" providerId="LiveId" clId="{DD0BE122-434F-4F44-B129-B3DC6364D54C}" dt="2022-05-03T02:00:41.246" v="9551" actId="1076"/>
          <ac:spMkLst>
            <pc:docMk/>
            <pc:sldMk cId="2133524213" sldId="1735"/>
            <ac:spMk id="29" creationId="{883D23D4-746A-F245-BDC4-591229D800A8}"/>
          </ac:spMkLst>
        </pc:spChg>
        <pc:spChg chg="mod">
          <ac:chgData name="Kenechukwu Nwosu" userId="bfe78da84aa7621c" providerId="LiveId" clId="{DD0BE122-434F-4F44-B129-B3DC6364D54C}" dt="2022-05-03T02:00:41.246" v="9551" actId="1076"/>
          <ac:spMkLst>
            <pc:docMk/>
            <pc:sldMk cId="2133524213" sldId="1735"/>
            <ac:spMk id="38" creationId="{EC99CD3D-53AD-9C3F-CE6C-B1777D55EE6B}"/>
          </ac:spMkLst>
        </pc:spChg>
        <pc:spChg chg="del">
          <ac:chgData name="Kenechukwu Nwosu" userId="bfe78da84aa7621c" providerId="LiveId" clId="{DD0BE122-434F-4F44-B129-B3DC6364D54C}" dt="2022-05-03T02:00:29.703" v="9549" actId="478"/>
          <ac:spMkLst>
            <pc:docMk/>
            <pc:sldMk cId="2133524213" sldId="1735"/>
            <ac:spMk id="535" creationId="{9DC99794-485B-E9D2-95B4-31FFF179986B}"/>
          </ac:spMkLst>
        </pc:spChg>
        <pc:spChg chg="del">
          <ac:chgData name="Kenechukwu Nwosu" userId="bfe78da84aa7621c" providerId="LiveId" clId="{DD0BE122-434F-4F44-B129-B3DC6364D54C}" dt="2022-05-03T02:00:32.626" v="9550" actId="478"/>
          <ac:spMkLst>
            <pc:docMk/>
            <pc:sldMk cId="2133524213" sldId="1735"/>
            <ac:spMk id="536" creationId="{FFF93687-BE4E-F93D-C9C3-7A8E679B8BFF}"/>
          </ac:spMkLst>
        </pc:spChg>
        <pc:spChg chg="mod">
          <ac:chgData name="Kenechukwu Nwosu" userId="bfe78da84aa7621c" providerId="LiveId" clId="{DD0BE122-434F-4F44-B129-B3DC6364D54C}" dt="2022-05-03T02:02:05.671" v="9584" actId="20577"/>
          <ac:spMkLst>
            <pc:docMk/>
            <pc:sldMk cId="2133524213" sldId="1735"/>
            <ac:spMk id="539" creationId="{5692215D-5410-2A3E-5EAC-84A7F467F873}"/>
          </ac:spMkLst>
        </pc:spChg>
        <pc:spChg chg="mod">
          <ac:chgData name="Kenechukwu Nwosu" userId="bfe78da84aa7621c" providerId="LiveId" clId="{DD0BE122-434F-4F44-B129-B3DC6364D54C}" dt="2022-05-03T02:00:41.246" v="9551" actId="1076"/>
          <ac:spMkLst>
            <pc:docMk/>
            <pc:sldMk cId="2133524213" sldId="1735"/>
            <ac:spMk id="551" creationId="{04D5CC7D-C33D-A7AF-C7DE-46DE5D4E29CF}"/>
          </ac:spMkLst>
        </pc:spChg>
        <pc:spChg chg="mod">
          <ac:chgData name="Kenechukwu Nwosu" userId="bfe78da84aa7621c" providerId="LiveId" clId="{DD0BE122-434F-4F44-B129-B3DC6364D54C}" dt="2022-05-03T02:00:41.246" v="9551" actId="1076"/>
          <ac:spMkLst>
            <pc:docMk/>
            <pc:sldMk cId="2133524213" sldId="1735"/>
            <ac:spMk id="552" creationId="{713E001D-9991-9DD4-69BC-D3525D151BA8}"/>
          </ac:spMkLst>
        </pc:spChg>
        <pc:spChg chg="mod">
          <ac:chgData name="Kenechukwu Nwosu" userId="bfe78da84aa7621c" providerId="LiveId" clId="{DD0BE122-434F-4F44-B129-B3DC6364D54C}" dt="2022-05-03T02:00:41.246" v="9551" actId="1076"/>
          <ac:spMkLst>
            <pc:docMk/>
            <pc:sldMk cId="2133524213" sldId="1735"/>
            <ac:spMk id="1064" creationId="{4F216E62-07A9-C95D-B16C-66CECA44DA5E}"/>
          </ac:spMkLst>
        </pc:spChg>
        <pc:grpChg chg="mod">
          <ac:chgData name="Kenechukwu Nwosu" userId="bfe78da84aa7621c" providerId="LiveId" clId="{DD0BE122-434F-4F44-B129-B3DC6364D54C}" dt="2022-05-03T02:00:41.246" v="9551" actId="1076"/>
          <ac:grpSpMkLst>
            <pc:docMk/>
            <pc:sldMk cId="2133524213" sldId="1735"/>
            <ac:grpSpMk id="579" creationId="{2B94B33B-6630-ACAC-65E1-512F5BCFE5E3}"/>
          </ac:grpSpMkLst>
        </pc:grpChg>
        <pc:grpChg chg="mod">
          <ac:chgData name="Kenechukwu Nwosu" userId="bfe78da84aa7621c" providerId="LiveId" clId="{DD0BE122-434F-4F44-B129-B3DC6364D54C}" dt="2022-05-03T02:00:41.246" v="9551" actId="1076"/>
          <ac:grpSpMkLst>
            <pc:docMk/>
            <pc:sldMk cId="2133524213" sldId="1735"/>
            <ac:grpSpMk id="642" creationId="{52E2CBB8-C975-F1B7-F519-7C761194E45E}"/>
          </ac:grpSpMkLst>
        </pc:grpChg>
        <pc:picChg chg="mod">
          <ac:chgData name="Kenechukwu Nwosu" userId="bfe78da84aa7621c" providerId="LiveId" clId="{DD0BE122-434F-4F44-B129-B3DC6364D54C}" dt="2022-05-03T02:00:41.246" v="9551" actId="1076"/>
          <ac:picMkLst>
            <pc:docMk/>
            <pc:sldMk cId="2133524213" sldId="1735"/>
            <ac:picMk id="1085" creationId="{C225F83A-C82A-09AA-F4FF-22353275A056}"/>
          </ac:picMkLst>
        </pc:picChg>
      </pc:sldChg>
      <pc:sldChg chg="addSp delSp modSp add del mod modAnim modNotesTx">
        <pc:chgData name="Kenechukwu Nwosu" userId="bfe78da84aa7621c" providerId="LiveId" clId="{DD0BE122-434F-4F44-B129-B3DC6364D54C}" dt="2022-05-03T09:07:14.832" v="16364" actId="2696"/>
        <pc:sldMkLst>
          <pc:docMk/>
          <pc:sldMk cId="91624658" sldId="1736"/>
        </pc:sldMkLst>
        <pc:spChg chg="del mod">
          <ac:chgData name="Kenechukwu Nwosu" userId="bfe78da84aa7621c" providerId="LiveId" clId="{DD0BE122-434F-4F44-B129-B3DC6364D54C}" dt="2022-05-03T02:22:31.767" v="10437" actId="478"/>
          <ac:spMkLst>
            <pc:docMk/>
            <pc:sldMk cId="91624658" sldId="1736"/>
            <ac:spMk id="2" creationId="{F9CF9C03-21FC-8821-4B54-5637A4C67FCC}"/>
          </ac:spMkLst>
        </pc:spChg>
        <pc:spChg chg="add del mod">
          <ac:chgData name="Kenechukwu Nwosu" userId="bfe78da84aa7621c" providerId="LiveId" clId="{DD0BE122-434F-4F44-B129-B3DC6364D54C}" dt="2022-05-03T02:04:14.932" v="9654" actId="478"/>
          <ac:spMkLst>
            <pc:docMk/>
            <pc:sldMk cId="91624658" sldId="1736"/>
            <ac:spMk id="3" creationId="{37A3A638-9FC4-6DDD-5EE2-A3C43C335B7F}"/>
          </ac:spMkLst>
        </pc:spChg>
        <pc:spChg chg="del">
          <ac:chgData name="Kenechukwu Nwosu" userId="bfe78da84aa7621c" providerId="LiveId" clId="{DD0BE122-434F-4F44-B129-B3DC6364D54C}" dt="2022-05-03T02:02:34.206" v="9610" actId="478"/>
          <ac:spMkLst>
            <pc:docMk/>
            <pc:sldMk cId="91624658" sldId="1736"/>
            <ac:spMk id="22" creationId="{49C054C0-8747-EAD3-45BD-EE879E05DF5F}"/>
          </ac:spMkLst>
        </pc:spChg>
        <pc:spChg chg="del mod">
          <ac:chgData name="Kenechukwu Nwosu" userId="bfe78da84aa7621c" providerId="LiveId" clId="{DD0BE122-434F-4F44-B129-B3DC6364D54C}" dt="2022-05-03T02:22:31.767" v="10437" actId="478"/>
          <ac:spMkLst>
            <pc:docMk/>
            <pc:sldMk cId="91624658" sldId="1736"/>
            <ac:spMk id="29" creationId="{883D23D4-746A-F245-BDC4-591229D800A8}"/>
          </ac:spMkLst>
        </pc:spChg>
        <pc:spChg chg="del mod">
          <ac:chgData name="Kenechukwu Nwosu" userId="bfe78da84aa7621c" providerId="LiveId" clId="{DD0BE122-434F-4F44-B129-B3DC6364D54C}" dt="2022-05-03T02:22:34.583" v="10438" actId="478"/>
          <ac:spMkLst>
            <pc:docMk/>
            <pc:sldMk cId="91624658" sldId="1736"/>
            <ac:spMk id="38" creationId="{EC99CD3D-53AD-9C3F-CE6C-B1777D55EE6B}"/>
          </ac:spMkLst>
        </pc:spChg>
        <pc:spChg chg="add mod">
          <ac:chgData name="Kenechukwu Nwosu" userId="bfe78da84aa7621c" providerId="LiveId" clId="{DD0BE122-434F-4F44-B129-B3DC6364D54C}" dt="2022-05-03T02:11:57.596" v="10018" actId="20577"/>
          <ac:spMkLst>
            <pc:docMk/>
            <pc:sldMk cId="91624658" sldId="1736"/>
            <ac:spMk id="520" creationId="{DD1337D7-9595-1A0D-7718-639C444012D0}"/>
          </ac:spMkLst>
        </pc:spChg>
        <pc:spChg chg="add mod">
          <ac:chgData name="Kenechukwu Nwosu" userId="bfe78da84aa7621c" providerId="LiveId" clId="{DD0BE122-434F-4F44-B129-B3DC6364D54C}" dt="2022-05-03T02:11:36.731" v="10015" actId="20577"/>
          <ac:spMkLst>
            <pc:docMk/>
            <pc:sldMk cId="91624658" sldId="1736"/>
            <ac:spMk id="521" creationId="{EAE35433-CCF1-C7B0-BCFD-C082FE46804B}"/>
          </ac:spMkLst>
        </pc:spChg>
        <pc:spChg chg="add mod">
          <ac:chgData name="Kenechukwu Nwosu" userId="bfe78da84aa7621c" providerId="LiveId" clId="{DD0BE122-434F-4F44-B129-B3DC6364D54C}" dt="2022-05-03T02:16:22.792" v="10322" actId="14100"/>
          <ac:spMkLst>
            <pc:docMk/>
            <pc:sldMk cId="91624658" sldId="1736"/>
            <ac:spMk id="522" creationId="{7EF52E70-8979-4F94-4896-20760313BE50}"/>
          </ac:spMkLst>
        </pc:spChg>
        <pc:spChg chg="add del mod">
          <ac:chgData name="Kenechukwu Nwosu" userId="bfe78da84aa7621c" providerId="LiveId" clId="{DD0BE122-434F-4F44-B129-B3DC6364D54C}" dt="2022-05-03T02:22:31.767" v="10437" actId="478"/>
          <ac:spMkLst>
            <pc:docMk/>
            <pc:sldMk cId="91624658" sldId="1736"/>
            <ac:spMk id="523" creationId="{923E1AE1-9B85-F187-15FF-A336E280DDE7}"/>
          </ac:spMkLst>
        </pc:spChg>
        <pc:spChg chg="add mod">
          <ac:chgData name="Kenechukwu Nwosu" userId="bfe78da84aa7621c" providerId="LiveId" clId="{DD0BE122-434F-4F44-B129-B3DC6364D54C}" dt="2022-05-03T02:22:34.899" v="10439"/>
          <ac:spMkLst>
            <pc:docMk/>
            <pc:sldMk cId="91624658" sldId="1736"/>
            <ac:spMk id="524" creationId="{AF1720C2-2660-9599-9D69-C3C43CC4BF44}"/>
          </ac:spMkLst>
        </pc:spChg>
        <pc:spChg chg="add mod">
          <ac:chgData name="Kenechukwu Nwosu" userId="bfe78da84aa7621c" providerId="LiveId" clId="{DD0BE122-434F-4F44-B129-B3DC6364D54C}" dt="2022-05-03T02:22:34.899" v="10439"/>
          <ac:spMkLst>
            <pc:docMk/>
            <pc:sldMk cId="91624658" sldId="1736"/>
            <ac:spMk id="525" creationId="{F9C2E922-52B3-E425-A9C3-E0108FC910FB}"/>
          </ac:spMkLst>
        </pc:spChg>
        <pc:spChg chg="add mod">
          <ac:chgData name="Kenechukwu Nwosu" userId="bfe78da84aa7621c" providerId="LiveId" clId="{DD0BE122-434F-4F44-B129-B3DC6364D54C}" dt="2022-05-03T02:22:34.899" v="10439"/>
          <ac:spMkLst>
            <pc:docMk/>
            <pc:sldMk cId="91624658" sldId="1736"/>
            <ac:spMk id="526" creationId="{154091DA-03DA-73AC-CFE6-8E95EFBFA4E6}"/>
          </ac:spMkLst>
        </pc:spChg>
        <pc:spChg chg="add mod">
          <ac:chgData name="Kenechukwu Nwosu" userId="bfe78da84aa7621c" providerId="LiveId" clId="{DD0BE122-434F-4F44-B129-B3DC6364D54C}" dt="2022-05-03T02:22:34.899" v="10439"/>
          <ac:spMkLst>
            <pc:docMk/>
            <pc:sldMk cId="91624658" sldId="1736"/>
            <ac:spMk id="527" creationId="{D3385E59-4032-084A-87A5-C90740B45890}"/>
          </ac:spMkLst>
        </pc:spChg>
        <pc:spChg chg="add mod">
          <ac:chgData name="Kenechukwu Nwosu" userId="bfe78da84aa7621c" providerId="LiveId" clId="{DD0BE122-434F-4F44-B129-B3DC6364D54C}" dt="2022-05-03T05:47:56.701" v="16026" actId="20577"/>
          <ac:spMkLst>
            <pc:docMk/>
            <pc:sldMk cId="91624658" sldId="1736"/>
            <ac:spMk id="528" creationId="{6AB90B86-F49F-8522-2928-3668993FFE3F}"/>
          </ac:spMkLst>
        </pc:spChg>
        <pc:spChg chg="add mod">
          <ac:chgData name="Kenechukwu Nwosu" userId="bfe78da84aa7621c" providerId="LiveId" clId="{DD0BE122-434F-4F44-B129-B3DC6364D54C}" dt="2022-05-03T02:22:34.899" v="10439"/>
          <ac:spMkLst>
            <pc:docMk/>
            <pc:sldMk cId="91624658" sldId="1736"/>
            <ac:spMk id="529" creationId="{C1647658-714B-720D-8172-65302654A21F}"/>
          </ac:spMkLst>
        </pc:spChg>
        <pc:spChg chg="del">
          <ac:chgData name="Kenechukwu Nwosu" userId="bfe78da84aa7621c" providerId="LiveId" clId="{DD0BE122-434F-4F44-B129-B3DC6364D54C}" dt="2022-05-03T02:02:34.206" v="9610" actId="478"/>
          <ac:spMkLst>
            <pc:docMk/>
            <pc:sldMk cId="91624658" sldId="1736"/>
            <ac:spMk id="535" creationId="{9DC99794-485B-E9D2-95B4-31FFF179986B}"/>
          </ac:spMkLst>
        </pc:spChg>
        <pc:spChg chg="del">
          <ac:chgData name="Kenechukwu Nwosu" userId="bfe78da84aa7621c" providerId="LiveId" clId="{DD0BE122-434F-4F44-B129-B3DC6364D54C}" dt="2022-05-03T02:02:34.206" v="9610" actId="478"/>
          <ac:spMkLst>
            <pc:docMk/>
            <pc:sldMk cId="91624658" sldId="1736"/>
            <ac:spMk id="536" creationId="{FFF93687-BE4E-F93D-C9C3-7A8E679B8BFF}"/>
          </ac:spMkLst>
        </pc:spChg>
        <pc:spChg chg="mod">
          <ac:chgData name="Kenechukwu Nwosu" userId="bfe78da84aa7621c" providerId="LiveId" clId="{DD0BE122-434F-4F44-B129-B3DC6364D54C}" dt="2022-05-03T02:10:13.319" v="9932" actId="20577"/>
          <ac:spMkLst>
            <pc:docMk/>
            <pc:sldMk cId="91624658" sldId="1736"/>
            <ac:spMk id="539" creationId="{5692215D-5410-2A3E-5EAC-84A7F467F873}"/>
          </ac:spMkLst>
        </pc:spChg>
        <pc:spChg chg="del mod">
          <ac:chgData name="Kenechukwu Nwosu" userId="bfe78da84aa7621c" providerId="LiveId" clId="{DD0BE122-434F-4F44-B129-B3DC6364D54C}" dt="2022-05-03T02:22:34.583" v="10438" actId="478"/>
          <ac:spMkLst>
            <pc:docMk/>
            <pc:sldMk cId="91624658" sldId="1736"/>
            <ac:spMk id="551" creationId="{04D5CC7D-C33D-A7AF-C7DE-46DE5D4E29CF}"/>
          </ac:spMkLst>
        </pc:spChg>
        <pc:spChg chg="del">
          <ac:chgData name="Kenechukwu Nwosu" userId="bfe78da84aa7621c" providerId="LiveId" clId="{DD0BE122-434F-4F44-B129-B3DC6364D54C}" dt="2022-05-03T02:11:05.459" v="9981" actId="478"/>
          <ac:spMkLst>
            <pc:docMk/>
            <pc:sldMk cId="91624658" sldId="1736"/>
            <ac:spMk id="552" creationId="{713E001D-9991-9DD4-69BC-D3525D151BA8}"/>
          </ac:spMkLst>
        </pc:spChg>
        <pc:spChg chg="del mod">
          <ac:chgData name="Kenechukwu Nwosu" userId="bfe78da84aa7621c" providerId="LiveId" clId="{DD0BE122-434F-4F44-B129-B3DC6364D54C}" dt="2022-05-03T02:22:31.767" v="10437" actId="478"/>
          <ac:spMkLst>
            <pc:docMk/>
            <pc:sldMk cId="91624658" sldId="1736"/>
            <ac:spMk id="1064" creationId="{4F216E62-07A9-C95D-B16C-66CECA44DA5E}"/>
          </ac:spMkLst>
        </pc:spChg>
      </pc:sldChg>
      <pc:sldChg chg="add del">
        <pc:chgData name="Kenechukwu Nwosu" userId="bfe78da84aa7621c" providerId="LiveId" clId="{DD0BE122-434F-4F44-B129-B3DC6364D54C}" dt="2022-05-03T03:50:42.266" v="13537" actId="2696"/>
        <pc:sldMkLst>
          <pc:docMk/>
          <pc:sldMk cId="3207207417" sldId="1737"/>
        </pc:sldMkLst>
      </pc:sldChg>
      <pc:sldChg chg="addSp delSp modSp add del mod delAnim">
        <pc:chgData name="Kenechukwu Nwosu" userId="bfe78da84aa7621c" providerId="LiveId" clId="{DD0BE122-434F-4F44-B129-B3DC6364D54C}" dt="2022-05-03T02:36:27.945" v="10750" actId="2696"/>
        <pc:sldMkLst>
          <pc:docMk/>
          <pc:sldMk cId="1626031026" sldId="1738"/>
        </pc:sldMkLst>
        <pc:spChg chg="mod">
          <ac:chgData name="Kenechukwu Nwosu" userId="bfe78da84aa7621c" providerId="LiveId" clId="{DD0BE122-434F-4F44-B129-B3DC6364D54C}" dt="2022-05-03T02:24:06.045" v="10444"/>
          <ac:spMkLst>
            <pc:docMk/>
            <pc:sldMk cId="1626031026" sldId="1738"/>
            <ac:spMk id="4" creationId="{116AE588-1F4C-1573-2612-BE402363569C}"/>
          </ac:spMkLst>
        </pc:spChg>
        <pc:spChg chg="add del mod">
          <ac:chgData name="Kenechukwu Nwosu" userId="bfe78da84aa7621c" providerId="LiveId" clId="{DD0BE122-434F-4F44-B129-B3DC6364D54C}" dt="2022-05-03T02:24:39.831" v="10448" actId="478"/>
          <ac:spMkLst>
            <pc:docMk/>
            <pc:sldMk cId="1626031026" sldId="1738"/>
            <ac:spMk id="8" creationId="{7D6F8BAD-5D9D-7BD5-A346-65C4B886F277}"/>
          </ac:spMkLst>
        </pc:spChg>
        <pc:spChg chg="add del mod">
          <ac:chgData name="Kenechukwu Nwosu" userId="bfe78da84aa7621c" providerId="LiveId" clId="{DD0BE122-434F-4F44-B129-B3DC6364D54C}" dt="2022-05-03T02:25:05.039" v="10455" actId="478"/>
          <ac:spMkLst>
            <pc:docMk/>
            <pc:sldMk cId="1626031026" sldId="1738"/>
            <ac:spMk id="77" creationId="{641A7269-66B9-6AC7-FF82-851513D086B2}"/>
          </ac:spMkLst>
        </pc:spChg>
        <pc:spChg chg="add del mod">
          <ac:chgData name="Kenechukwu Nwosu" userId="bfe78da84aa7621c" providerId="LiveId" clId="{DD0BE122-434F-4F44-B129-B3DC6364D54C}" dt="2022-05-03T02:25:04.107" v="10454" actId="478"/>
          <ac:spMkLst>
            <pc:docMk/>
            <pc:sldMk cId="1626031026" sldId="1738"/>
            <ac:spMk id="78" creationId="{2EFA9038-B8F1-A44D-D0E7-B55E3E3622EA}"/>
          </ac:spMkLst>
        </pc:spChg>
        <pc:spChg chg="add del mod">
          <ac:chgData name="Kenechukwu Nwosu" userId="bfe78da84aa7621c" providerId="LiveId" clId="{DD0BE122-434F-4F44-B129-B3DC6364D54C}" dt="2022-05-03T02:25:02.420" v="10453" actId="478"/>
          <ac:spMkLst>
            <pc:docMk/>
            <pc:sldMk cId="1626031026" sldId="1738"/>
            <ac:spMk id="79" creationId="{14B7D019-994E-AFE0-6725-F4A850CC3F6C}"/>
          </ac:spMkLst>
        </pc:spChg>
        <pc:spChg chg="add mod">
          <ac:chgData name="Kenechukwu Nwosu" userId="bfe78da84aa7621c" providerId="LiveId" clId="{DD0BE122-434F-4F44-B129-B3DC6364D54C}" dt="2022-05-03T02:26:13.658" v="10468" actId="1076"/>
          <ac:spMkLst>
            <pc:docMk/>
            <pc:sldMk cId="1626031026" sldId="1738"/>
            <ac:spMk id="80" creationId="{9B490EA3-7411-B3B5-0C00-156EAAD8A770}"/>
          </ac:spMkLst>
        </pc:spChg>
        <pc:spChg chg="add mod">
          <ac:chgData name="Kenechukwu Nwosu" userId="bfe78da84aa7621c" providerId="LiveId" clId="{DD0BE122-434F-4F44-B129-B3DC6364D54C}" dt="2022-05-03T02:26:13.658" v="10468" actId="1076"/>
          <ac:spMkLst>
            <pc:docMk/>
            <pc:sldMk cId="1626031026" sldId="1738"/>
            <ac:spMk id="81" creationId="{A06559B0-35CB-DA17-2368-C3A2141792C3}"/>
          </ac:spMkLst>
        </pc:spChg>
        <pc:spChg chg="add mod">
          <ac:chgData name="Kenechukwu Nwosu" userId="bfe78da84aa7621c" providerId="LiveId" clId="{DD0BE122-434F-4F44-B129-B3DC6364D54C}" dt="2022-05-03T02:26:13.658" v="10468" actId="1076"/>
          <ac:spMkLst>
            <pc:docMk/>
            <pc:sldMk cId="1626031026" sldId="1738"/>
            <ac:spMk id="82" creationId="{DEE00BDC-1EBF-9E4F-9704-A687049404B7}"/>
          </ac:spMkLst>
        </pc:spChg>
        <pc:spChg chg="add mod">
          <ac:chgData name="Kenechukwu Nwosu" userId="bfe78da84aa7621c" providerId="LiveId" clId="{DD0BE122-434F-4F44-B129-B3DC6364D54C}" dt="2022-05-03T02:26:13.658" v="10468" actId="1076"/>
          <ac:spMkLst>
            <pc:docMk/>
            <pc:sldMk cId="1626031026" sldId="1738"/>
            <ac:spMk id="83" creationId="{EDDBC025-3BCE-B417-C472-D51DC0747671}"/>
          </ac:spMkLst>
        </pc:spChg>
        <pc:spChg chg="add mod">
          <ac:chgData name="Kenechukwu Nwosu" userId="bfe78da84aa7621c" providerId="LiveId" clId="{DD0BE122-434F-4F44-B129-B3DC6364D54C}" dt="2022-05-03T02:26:13.658" v="10468" actId="1076"/>
          <ac:spMkLst>
            <pc:docMk/>
            <pc:sldMk cId="1626031026" sldId="1738"/>
            <ac:spMk id="84" creationId="{4F079F3D-3E76-6164-6581-9A99AE04CB3B}"/>
          </ac:spMkLst>
        </pc:spChg>
        <pc:spChg chg="add mod">
          <ac:chgData name="Kenechukwu Nwosu" userId="bfe78da84aa7621c" providerId="LiveId" clId="{DD0BE122-434F-4F44-B129-B3DC6364D54C}" dt="2022-05-03T02:26:13.658" v="10468" actId="1076"/>
          <ac:spMkLst>
            <pc:docMk/>
            <pc:sldMk cId="1626031026" sldId="1738"/>
            <ac:spMk id="85" creationId="{7A4BACA2-B5A0-8692-F41A-87275CDE233B}"/>
          </ac:spMkLst>
        </pc:spChg>
        <pc:spChg chg="add mod">
          <ac:chgData name="Kenechukwu Nwosu" userId="bfe78da84aa7621c" providerId="LiveId" clId="{DD0BE122-434F-4F44-B129-B3DC6364D54C}" dt="2022-05-03T02:26:13.658" v="10468" actId="1076"/>
          <ac:spMkLst>
            <pc:docMk/>
            <pc:sldMk cId="1626031026" sldId="1738"/>
            <ac:spMk id="88" creationId="{0F729CBC-5707-F241-93AC-B065720BF16B}"/>
          </ac:spMkLst>
        </pc:spChg>
        <pc:spChg chg="add mod">
          <ac:chgData name="Kenechukwu Nwosu" userId="bfe78da84aa7621c" providerId="LiveId" clId="{DD0BE122-434F-4F44-B129-B3DC6364D54C}" dt="2022-05-03T02:26:13.658" v="10468" actId="1076"/>
          <ac:spMkLst>
            <pc:docMk/>
            <pc:sldMk cId="1626031026" sldId="1738"/>
            <ac:spMk id="89" creationId="{38B33387-3406-4F59-C074-0D52648CBB83}"/>
          </ac:spMkLst>
        </pc:spChg>
        <pc:spChg chg="add mod">
          <ac:chgData name="Kenechukwu Nwosu" userId="bfe78da84aa7621c" providerId="LiveId" clId="{DD0BE122-434F-4F44-B129-B3DC6364D54C}" dt="2022-05-03T02:26:13.658" v="10468" actId="1076"/>
          <ac:spMkLst>
            <pc:docMk/>
            <pc:sldMk cId="1626031026" sldId="1738"/>
            <ac:spMk id="90" creationId="{74955F21-C941-1712-1360-71600CEC7F4B}"/>
          </ac:spMkLst>
        </pc:spChg>
        <pc:spChg chg="add mod">
          <ac:chgData name="Kenechukwu Nwosu" userId="bfe78da84aa7621c" providerId="LiveId" clId="{DD0BE122-434F-4F44-B129-B3DC6364D54C}" dt="2022-05-03T02:26:13.658" v="10468" actId="1076"/>
          <ac:spMkLst>
            <pc:docMk/>
            <pc:sldMk cId="1626031026" sldId="1738"/>
            <ac:spMk id="91" creationId="{CE7598D4-0C1A-72FC-93B4-249EDBC315CC}"/>
          </ac:spMkLst>
        </pc:spChg>
        <pc:grpChg chg="del">
          <ac:chgData name="Kenechukwu Nwosu" userId="bfe78da84aa7621c" providerId="LiveId" clId="{DD0BE122-434F-4F44-B129-B3DC6364D54C}" dt="2022-05-03T02:24:00.287" v="10443" actId="478"/>
          <ac:grpSpMkLst>
            <pc:docMk/>
            <pc:sldMk cId="1626031026" sldId="1738"/>
            <ac:grpSpMk id="75" creationId="{00000000-0000-0000-0000-000000000000}"/>
          </ac:grpSpMkLst>
        </pc:grpChg>
        <pc:grpChg chg="del">
          <ac:chgData name="Kenechukwu Nwosu" userId="bfe78da84aa7621c" providerId="LiveId" clId="{DD0BE122-434F-4F44-B129-B3DC6364D54C}" dt="2022-05-03T02:24:00.287" v="10443" actId="478"/>
          <ac:grpSpMkLst>
            <pc:docMk/>
            <pc:sldMk cId="1626031026" sldId="1738"/>
            <ac:grpSpMk id="76" creationId="{00000000-0000-0000-0000-000000000000}"/>
          </ac:grpSpMkLst>
        </pc:grpChg>
        <pc:picChg chg="del">
          <ac:chgData name="Kenechukwu Nwosu" userId="bfe78da84aa7621c" providerId="LiveId" clId="{DD0BE122-434F-4F44-B129-B3DC6364D54C}" dt="2022-05-03T02:24:41.065" v="10449" actId="478"/>
          <ac:picMkLst>
            <pc:docMk/>
            <pc:sldMk cId="1626031026" sldId="1738"/>
            <ac:picMk id="5" creationId="{F658780E-F523-42C8-B5F1-2CDCA6C85EBC}"/>
          </ac:picMkLst>
        </pc:picChg>
        <pc:picChg chg="del">
          <ac:chgData name="Kenechukwu Nwosu" userId="bfe78da84aa7621c" providerId="LiveId" clId="{DD0BE122-434F-4F44-B129-B3DC6364D54C}" dt="2022-05-03T02:24:38.374" v="10447" actId="478"/>
          <ac:picMkLst>
            <pc:docMk/>
            <pc:sldMk cId="1626031026" sldId="1738"/>
            <ac:picMk id="6" creationId="{00000000-0000-0000-0000-000000000000}"/>
          </ac:picMkLst>
        </pc:picChg>
        <pc:picChg chg="del">
          <ac:chgData name="Kenechukwu Nwosu" userId="bfe78da84aa7621c" providerId="LiveId" clId="{DD0BE122-434F-4F44-B129-B3DC6364D54C}" dt="2022-05-03T02:24:29.993" v="10446" actId="478"/>
          <ac:picMkLst>
            <pc:docMk/>
            <pc:sldMk cId="1626031026" sldId="1738"/>
            <ac:picMk id="7" creationId="{00000000-0000-0000-0000-000000000000}"/>
          </ac:picMkLst>
        </pc:picChg>
        <pc:picChg chg="add mod">
          <ac:chgData name="Kenechukwu Nwosu" userId="bfe78da84aa7621c" providerId="LiveId" clId="{DD0BE122-434F-4F44-B129-B3DC6364D54C}" dt="2022-05-03T02:26:13.658" v="10468" actId="1076"/>
          <ac:picMkLst>
            <pc:docMk/>
            <pc:sldMk cId="1626031026" sldId="1738"/>
            <ac:picMk id="86" creationId="{EE1B95F7-331C-302C-20B2-FA2B27E9B4EC}"/>
          </ac:picMkLst>
        </pc:picChg>
        <pc:picChg chg="add del mod">
          <ac:chgData name="Kenechukwu Nwosu" userId="bfe78da84aa7621c" providerId="LiveId" clId="{DD0BE122-434F-4F44-B129-B3DC6364D54C}" dt="2022-05-03T02:26:13.658" v="10468" actId="1076"/>
          <ac:picMkLst>
            <pc:docMk/>
            <pc:sldMk cId="1626031026" sldId="1738"/>
            <ac:picMk id="87" creationId="{DA89683F-EDC4-33A8-1258-855E2052EFA6}"/>
          </ac:picMkLst>
        </pc:picChg>
      </pc:sldChg>
      <pc:sldChg chg="addSp delSp modSp add del mod ord delAnim modAnim">
        <pc:chgData name="Kenechukwu Nwosu" userId="bfe78da84aa7621c" providerId="LiveId" clId="{DD0BE122-434F-4F44-B129-B3DC6364D54C}" dt="2022-05-03T09:07:14.832" v="16364" actId="2696"/>
        <pc:sldMkLst>
          <pc:docMk/>
          <pc:sldMk cId="1108212812" sldId="1739"/>
        </pc:sldMkLst>
        <pc:spChg chg="mod">
          <ac:chgData name="Kenechukwu Nwosu" userId="bfe78da84aa7621c" providerId="LiveId" clId="{DD0BE122-434F-4F44-B129-B3DC6364D54C}" dt="2022-05-03T02:34:31.673" v="10719" actId="20577"/>
          <ac:spMkLst>
            <pc:docMk/>
            <pc:sldMk cId="1108212812" sldId="1739"/>
            <ac:spMk id="4" creationId="{116AE588-1F4C-1573-2612-BE402363569C}"/>
          </ac:spMkLst>
        </pc:spChg>
        <pc:spChg chg="add mod">
          <ac:chgData name="Kenechukwu Nwosu" userId="bfe78da84aa7621c" providerId="LiveId" clId="{DD0BE122-434F-4F44-B129-B3DC6364D54C}" dt="2022-05-03T07:21:32.755" v="16101" actId="404"/>
          <ac:spMkLst>
            <pc:docMk/>
            <pc:sldMk cId="1108212812" sldId="1739"/>
            <ac:spMk id="77" creationId="{29673D16-4FCA-34A3-47E2-AC180FEB0A7D}"/>
          </ac:spMkLst>
        </pc:spChg>
        <pc:spChg chg="add mod">
          <ac:chgData name="Kenechukwu Nwosu" userId="bfe78da84aa7621c" providerId="LiveId" clId="{DD0BE122-434F-4F44-B129-B3DC6364D54C}" dt="2022-05-03T02:34:50.911" v="10740" actId="20577"/>
          <ac:spMkLst>
            <pc:docMk/>
            <pc:sldMk cId="1108212812" sldId="1739"/>
            <ac:spMk id="78" creationId="{A92928EB-F1F9-0B60-C7F1-C4331B61DEB5}"/>
          </ac:spMkLst>
        </pc:spChg>
        <pc:spChg chg="add mod">
          <ac:chgData name="Kenechukwu Nwosu" userId="bfe78da84aa7621c" providerId="LiveId" clId="{DD0BE122-434F-4F44-B129-B3DC6364D54C}" dt="2022-05-03T07:21:37.588" v="16102" actId="1076"/>
          <ac:spMkLst>
            <pc:docMk/>
            <pc:sldMk cId="1108212812" sldId="1739"/>
            <ac:spMk id="79" creationId="{6967B8B5-EB2A-DA1C-E9F0-8D5976B0AC11}"/>
          </ac:spMkLst>
        </pc:spChg>
        <pc:spChg chg="add mod">
          <ac:chgData name="Kenechukwu Nwosu" userId="bfe78da84aa7621c" providerId="LiveId" clId="{DD0BE122-434F-4F44-B129-B3DC6364D54C}" dt="2022-05-03T02:29:18.550" v="10579" actId="1076"/>
          <ac:spMkLst>
            <pc:docMk/>
            <pc:sldMk cId="1108212812" sldId="1739"/>
            <ac:spMk id="80" creationId="{491E9E64-DAB7-AED8-BCA6-D89DC1C99B9C}"/>
          </ac:spMkLst>
        </pc:spChg>
        <pc:spChg chg="add mod">
          <ac:chgData name="Kenechukwu Nwosu" userId="bfe78da84aa7621c" providerId="LiveId" clId="{DD0BE122-434F-4F44-B129-B3DC6364D54C}" dt="2022-05-03T02:29:37.742" v="10584" actId="167"/>
          <ac:spMkLst>
            <pc:docMk/>
            <pc:sldMk cId="1108212812" sldId="1739"/>
            <ac:spMk id="81" creationId="{BBE6248A-46A7-D06F-2D40-CFDC1F7BF085}"/>
          </ac:spMkLst>
        </pc:spChg>
        <pc:spChg chg="add del mod">
          <ac:chgData name="Kenechukwu Nwosu" userId="bfe78da84aa7621c" providerId="LiveId" clId="{DD0BE122-434F-4F44-B129-B3DC6364D54C}" dt="2022-05-03T02:34:56.785" v="10741" actId="14100"/>
          <ac:spMkLst>
            <pc:docMk/>
            <pc:sldMk cId="1108212812" sldId="1739"/>
            <ac:spMk id="82" creationId="{A9D98435-7A31-AB22-86F4-48CAD8D39C2C}"/>
          </ac:spMkLst>
        </pc:spChg>
        <pc:grpChg chg="del">
          <ac:chgData name="Kenechukwu Nwosu" userId="bfe78da84aa7621c" providerId="LiveId" clId="{DD0BE122-434F-4F44-B129-B3DC6364D54C}" dt="2022-05-03T02:27:01.713" v="10470" actId="478"/>
          <ac:grpSpMkLst>
            <pc:docMk/>
            <pc:sldMk cId="1108212812" sldId="1739"/>
            <ac:grpSpMk id="75" creationId="{00000000-0000-0000-0000-000000000000}"/>
          </ac:grpSpMkLst>
        </pc:grpChg>
        <pc:grpChg chg="del">
          <ac:chgData name="Kenechukwu Nwosu" userId="bfe78da84aa7621c" providerId="LiveId" clId="{DD0BE122-434F-4F44-B129-B3DC6364D54C}" dt="2022-05-03T02:27:01.713" v="10470" actId="478"/>
          <ac:grpSpMkLst>
            <pc:docMk/>
            <pc:sldMk cId="1108212812" sldId="1739"/>
            <ac:grpSpMk id="76" creationId="{00000000-0000-0000-0000-000000000000}"/>
          </ac:grpSpMkLst>
        </pc:grpChg>
        <pc:picChg chg="mod">
          <ac:chgData name="Kenechukwu Nwosu" userId="bfe78da84aa7621c" providerId="LiveId" clId="{DD0BE122-434F-4F44-B129-B3DC6364D54C}" dt="2022-05-03T02:29:04.252" v="10558" actId="1037"/>
          <ac:picMkLst>
            <pc:docMk/>
            <pc:sldMk cId="1108212812" sldId="1739"/>
            <ac:picMk id="5" creationId="{F658780E-F523-42C8-B5F1-2CDCA6C85EBC}"/>
          </ac:picMkLst>
        </pc:picChg>
        <pc:picChg chg="mod">
          <ac:chgData name="Kenechukwu Nwosu" userId="bfe78da84aa7621c" providerId="LiveId" clId="{DD0BE122-434F-4F44-B129-B3DC6364D54C}" dt="2022-05-03T02:27:53.597" v="10519" actId="1076"/>
          <ac:picMkLst>
            <pc:docMk/>
            <pc:sldMk cId="1108212812" sldId="1739"/>
            <ac:picMk id="6" creationId="{00000000-0000-0000-0000-000000000000}"/>
          </ac:picMkLst>
        </pc:picChg>
      </pc:sldChg>
      <pc:sldChg chg="addSp delSp modSp add del mod delAnim modNotesTx">
        <pc:chgData name="Kenechukwu Nwosu" userId="bfe78da84aa7621c" providerId="LiveId" clId="{DD0BE122-434F-4F44-B129-B3DC6364D54C}" dt="2022-05-03T09:07:14.832" v="16364" actId="2696"/>
        <pc:sldMkLst>
          <pc:docMk/>
          <pc:sldMk cId="141948849" sldId="1740"/>
        </pc:sldMkLst>
        <pc:spChg chg="add del mod">
          <ac:chgData name="Kenechukwu Nwosu" userId="bfe78da84aa7621c" providerId="LiveId" clId="{DD0BE122-434F-4F44-B129-B3DC6364D54C}" dt="2022-05-03T02:39:20.005" v="10828" actId="478"/>
          <ac:spMkLst>
            <pc:docMk/>
            <pc:sldMk cId="141948849" sldId="1740"/>
            <ac:spMk id="3" creationId="{A3BF7119-A806-3442-517D-5606D092D485}"/>
          </ac:spMkLst>
        </pc:spChg>
        <pc:spChg chg="mod">
          <ac:chgData name="Kenechukwu Nwosu" userId="bfe78da84aa7621c" providerId="LiveId" clId="{DD0BE122-434F-4F44-B129-B3DC6364D54C}" dt="2022-05-03T02:39:12.474" v="10826" actId="20577"/>
          <ac:spMkLst>
            <pc:docMk/>
            <pc:sldMk cId="141948849" sldId="1740"/>
            <ac:spMk id="4" creationId="{116AE588-1F4C-1573-2612-BE402363569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5" creationId="{2BC0072D-DFC0-8F4E-BD32-57DD39ED5AD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6" creationId="{A97286EA-C49A-0497-6ADF-D392918D6FC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7" creationId="{DFE4DBF6-3FFA-233C-FA83-798D7354216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8" creationId="{48C8AAC1-7BA5-446B-52EB-B8E2B00D9B9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9" creationId="{A462CB6F-31E1-ADE8-BC89-71E4486FC8D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0" creationId="{890B2F4B-2600-3EBC-EF72-C7BC3CBB50F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1" creationId="{F5D7E9F4-F551-D3BB-50E7-4C29EB18391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2" creationId="{BCA0491C-C1A4-225E-9252-1095FCAF4FE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3" creationId="{DB589D49-553C-7743-562A-6A246D0F968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4" creationId="{C0CA49AC-974B-EB7A-CA4D-D0FAB1479C1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5" creationId="{1EC203DB-4CD0-4554-1661-0A06B0F5F12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6" creationId="{B86F2832-4008-50C9-131B-E1B8188ADF0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7" creationId="{AB0F3881-BFD9-E1B4-4E5A-168A15124D8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8" creationId="{60E93823-8185-92E6-D7C7-F56F98630AA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9" creationId="{242B2CB0-C0E1-49F1-CEA4-CBCB0956F8DF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1" creationId="{FAEA31EB-0B74-9AA8-CFCF-535CE36FF241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2" creationId="{8664F9CB-8E99-E132-3894-A33ED478FF1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3" creationId="{4863315C-CB6C-BE96-D30F-270991F5BA5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4" creationId="{96467890-4688-DD2C-432F-366FC3DEBC7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5" creationId="{E5A474E3-EC50-D4C7-F9E3-CC2CEF880FA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7" creationId="{F758DBF7-6FAE-C93C-F155-E4D2A0AD7E9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8" creationId="{AD220447-903B-7DBD-C372-E792FCB33AC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9" creationId="{EEE0A499-F158-6CEF-0632-9EB07DBB6C2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0" creationId="{32B70157-0A43-B6BB-6F29-76F449A24DB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1" creationId="{F5E17B3B-EFCF-7E09-8BEF-42EF76FD298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2" creationId="{BBEA42D7-B6E4-F05C-4160-D7D5C2B247D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3" creationId="{84831E58-9E89-322C-7B7A-8FC1E673C55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4" creationId="{E4FB6DE6-584E-49F7-9059-4DF60D2D184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5" creationId="{DD39DAA5-0473-A34A-F23D-F0F81A31F2A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6" creationId="{CE56F372-4244-7D59-CB46-98EC9D37A309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8" creationId="{24FC3613-A55E-CD63-5FB1-C7B72B0DED3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9" creationId="{484C5918-1716-44F6-7A31-45C0DF9B4FE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0" creationId="{B7248C45-454D-66BD-119E-11FB36A12CD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1" creationId="{FBA38C1F-A8DD-C1BD-8CEF-A5DED3B0A15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2" creationId="{AA39680F-65FD-6F30-BDC4-45FDA69FFDD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3" creationId="{D22BB6E6-8988-B526-2DA4-F6A2189B98F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4" creationId="{EF9C1160-C43C-F98C-A612-D5B41562EA6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5" creationId="{CFB046DD-FE6E-531A-8AA0-A5D33804777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6" creationId="{3192D762-208A-EFDE-B173-6B875080F40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7" creationId="{ECA61C44-85B4-1F5F-F347-27EDBB33B2C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8" creationId="{471621E0-B3B1-9EDA-36AE-78EAF7ECE02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9" creationId="{486A6BF5-E6F0-98FA-0614-46EF73F3850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60" creationId="{2B307882-C730-8396-B8C8-AD0CC0C26A7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61" creationId="{8A351608-D832-A5EB-30A4-37BA3E8B4F8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62" creationId="{7C4626BD-8C63-02A5-4F79-275E99255E5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63" creationId="{8A3BBF5D-6ECA-8D5E-6C40-CE36387FB06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64" creationId="{66ACE278-FB85-B607-4D88-C321E9057B1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65" creationId="{909D4306-5F8C-E251-D461-BA7360EB5E5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66" creationId="{BDD2DEEA-0001-06B2-7084-2B8D2B940A9C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68" creationId="{A3B5CB1B-7849-097A-DFB6-8FC4FB9424A2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69" creationId="{1BEFED5A-9789-1D5C-D2B7-4D14948DA4DF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70" creationId="{48528E28-EF05-4253-2B08-D2C3EEB2934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71" creationId="{CFE4FBF3-8320-8892-4AA5-E0BC06493B6B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72" creationId="{DD09C960-7CFA-9258-06ED-F896DBE14F96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73" creationId="{C3C2A38E-4C1A-7180-440B-7FBFF1D90624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74" creationId="{8676DDC3-F4FF-0DB5-21F0-8944F7E27508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75" creationId="{098F3A04-95BF-D0A5-15A3-A82A26941972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76" creationId="{8E139AFE-1B87-542E-1AB3-970256B80332}"/>
          </ac:spMkLst>
        </pc:spChg>
        <pc:spChg chg="del">
          <ac:chgData name="Kenechukwu Nwosu" userId="bfe78da84aa7621c" providerId="LiveId" clId="{DD0BE122-434F-4F44-B129-B3DC6364D54C}" dt="2022-05-03T02:39:17.591" v="10827" actId="478"/>
          <ac:spMkLst>
            <pc:docMk/>
            <pc:sldMk cId="141948849" sldId="1740"/>
            <ac:spMk id="77" creationId="{29673D16-4FCA-34A3-47E2-AC180FEB0A7D}"/>
          </ac:spMkLst>
        </pc:spChg>
        <pc:spChg chg="del">
          <ac:chgData name="Kenechukwu Nwosu" userId="bfe78da84aa7621c" providerId="LiveId" clId="{DD0BE122-434F-4F44-B129-B3DC6364D54C}" dt="2022-05-03T02:39:17.591" v="10827" actId="478"/>
          <ac:spMkLst>
            <pc:docMk/>
            <pc:sldMk cId="141948849" sldId="1740"/>
            <ac:spMk id="78" creationId="{A92928EB-F1F9-0B60-C7F1-C4331B61DEB5}"/>
          </ac:spMkLst>
        </pc:spChg>
        <pc:spChg chg="del">
          <ac:chgData name="Kenechukwu Nwosu" userId="bfe78da84aa7621c" providerId="LiveId" clId="{DD0BE122-434F-4F44-B129-B3DC6364D54C}" dt="2022-05-03T02:39:17.591" v="10827" actId="478"/>
          <ac:spMkLst>
            <pc:docMk/>
            <pc:sldMk cId="141948849" sldId="1740"/>
            <ac:spMk id="79" creationId="{6967B8B5-EB2A-DA1C-E9F0-8D5976B0AC11}"/>
          </ac:spMkLst>
        </pc:spChg>
        <pc:spChg chg="del">
          <ac:chgData name="Kenechukwu Nwosu" userId="bfe78da84aa7621c" providerId="LiveId" clId="{DD0BE122-434F-4F44-B129-B3DC6364D54C}" dt="2022-05-03T02:39:17.591" v="10827" actId="478"/>
          <ac:spMkLst>
            <pc:docMk/>
            <pc:sldMk cId="141948849" sldId="1740"/>
            <ac:spMk id="80" creationId="{491E9E64-DAB7-AED8-BCA6-D89DC1C99B9C}"/>
          </ac:spMkLst>
        </pc:spChg>
        <pc:spChg chg="del">
          <ac:chgData name="Kenechukwu Nwosu" userId="bfe78da84aa7621c" providerId="LiveId" clId="{DD0BE122-434F-4F44-B129-B3DC6364D54C}" dt="2022-05-03T02:39:17.591" v="10827" actId="478"/>
          <ac:spMkLst>
            <pc:docMk/>
            <pc:sldMk cId="141948849" sldId="1740"/>
            <ac:spMk id="81" creationId="{BBE6248A-46A7-D06F-2D40-CFDC1F7BF085}"/>
          </ac:spMkLst>
        </pc:spChg>
        <pc:spChg chg="del">
          <ac:chgData name="Kenechukwu Nwosu" userId="bfe78da84aa7621c" providerId="LiveId" clId="{DD0BE122-434F-4F44-B129-B3DC6364D54C}" dt="2022-05-03T02:39:17.591" v="10827" actId="478"/>
          <ac:spMkLst>
            <pc:docMk/>
            <pc:sldMk cId="141948849" sldId="1740"/>
            <ac:spMk id="82" creationId="{A9D98435-7A31-AB22-86F4-48CAD8D39C2C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83" creationId="{E764D466-F9D6-F058-705C-EDBD7787CEC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84" creationId="{251B9AB0-5258-0F0F-AF0B-1EDD4DBCD3C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85" creationId="{081DBBD4-11EA-87A0-2D3A-6588A646E82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86" creationId="{D7A438CC-3BBC-947E-F3C8-74338C33288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87" creationId="{70EFD00C-ABD3-022D-C9D4-E214637FBE43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89" creationId="{82F4AC4B-FDAD-8854-6C24-C459E3B0457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90" creationId="{BE3C39D0-9219-FF19-7B29-EC7D27E8138B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91" creationId="{C7A51402-53C2-8713-3B89-0730728108E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92" creationId="{E66F5257-F1AA-DF33-DA70-12A5E402533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93" creationId="{B36F32BB-D362-1CC3-67C5-5D0BAB2729D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94" creationId="{F3806AA0-3B77-D29C-98B6-EDAAF5BE730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95" creationId="{8E044A74-BEE6-9B6B-213D-B8587C7CDCA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96" creationId="{7E1FDF78-F09F-C07C-952E-22F9CD382DD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97" creationId="{C8C6952A-3737-4B43-C2AD-561E7971BE0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98" creationId="{7FACA7BF-6C28-57A7-8206-13B1600E2F5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99" creationId="{4E6C1D55-CD5E-931D-E4AA-D8353EA38B3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00" creationId="{524E015F-0EE7-44E1-DBA7-BB33182D101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01" creationId="{FC34D4F7-A087-37FA-6C06-095EA3FC593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02" creationId="{50A320EE-5113-BBBF-86E7-3A86C294113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03" creationId="{F98B1837-BB9D-62F7-EAE4-41B76ECB91E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04" creationId="{8BDC1BEB-8DC7-8F0C-F1A5-E178DD3C7B0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05" creationId="{34FBF01C-B40D-420D-6797-D4B70019984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06" creationId="{8C287E6A-AEFF-304C-E221-55B3EB7641F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07" creationId="{41F98FDB-054F-A05D-6009-7966242030E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08" creationId="{7AC609D9-9745-4B2E-C87B-C98DCEC85E9C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10" creationId="{872E457A-C368-04C3-5DEF-E47DC2E78CBD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11" creationId="{E11E6793-F41E-D1C9-98CE-03D9361F6AE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12" creationId="{A3B323C7-7F81-A10E-DF52-2AA28EFABA0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13" creationId="{3E8FAC4D-E371-7C33-FF22-D0EE62884B77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14" creationId="{54085E07-BBBD-148E-0F42-82365A3EFBEF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15" creationId="{F72C868C-6353-45B2-501A-5AC68CD8CD7F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16" creationId="{79C5C154-EA85-9458-C719-24A9DCE1B154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17" creationId="{2CC33D32-4C40-12AF-92D8-5430DF7F9120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18" creationId="{AA8D4BDB-8E16-6E4E-F8CB-F09A03B6D3C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19" creationId="{14A9FEA4-90CA-FC79-BB99-6178D52E2E9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20" creationId="{AE914951-97F7-11F4-3259-360EFABE8A2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21" creationId="{EC8AFF1D-C846-87A3-DAB9-FCD05AD3B2B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22" creationId="{922D3F3B-368A-2957-69DD-1FD188911F9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23" creationId="{6EB214CB-ABDF-92F4-54BE-CF00D2C526D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24" creationId="{1568C3B8-4DA1-EC63-8675-F2A81191A13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25" creationId="{F7EC97FF-BFDA-5043-5D85-F55C8DF68AF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26" creationId="{13B7FBD5-FFBF-9697-3081-2E55EF651F1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27" creationId="{875878C6-4D43-A0B4-4F7C-2A4314FA1B2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28" creationId="{84DCC03F-7B05-2594-B47A-E6458DA06CA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29" creationId="{511FF33C-D113-0F0C-4DF5-F5544B783ED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30" creationId="{DBA6A401-C113-563F-8B39-7C913DEE945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31" creationId="{6BC8C72A-8045-79E7-6D24-B63BA63AEA03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33" creationId="{EADAABD3-1AF8-7BBE-C28A-3A54196E1DA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34" creationId="{B52CAC9A-8555-B7EB-3695-1E24349F7C77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35" creationId="{F0CF6AD3-206A-FF57-21CD-438ADEC41CB4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36" creationId="{3540CE2E-F140-A879-8A42-B95AA64CBD99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37" creationId="{B2F44C30-52CF-344B-0981-B4A23ACBD060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38" creationId="{6A96C5A4-19C0-5A78-2E81-58C3F4730A86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39" creationId="{4CCA6979-6444-A787-8490-B53E0BE66EB2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40" creationId="{99F2D427-45BF-E4D8-1930-D36145964C9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41" creationId="{13FB5F9F-F378-CD51-B156-F253152684BD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42" creationId="{8D59C65A-7E6C-BE57-334C-3DD07B2220B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43" creationId="{DC5E049E-239C-D369-EC33-3CD7E6364D07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44" creationId="{40BAA950-DD35-48F0-7D99-684A29378276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45" creationId="{650BF080-4E01-B43F-06F7-F9F7399416F0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46" creationId="{931A9577-4B27-ACD1-9B1F-D76FAF3CA29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47" creationId="{A7E35141-8F84-7A96-A185-A04360EC70BD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48" creationId="{C604A105-A6F0-8BA4-4D63-50A4601F1324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49" creationId="{49FBA228-68BC-2BAD-7519-C9F3DFF9DA18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50" creationId="{C33F2C8F-94FF-BFBB-76CB-14F588139A86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51" creationId="{2D674990-C91E-69E1-C1D4-89BC6E47062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52" creationId="{8EC2094E-3A14-4904-E394-169D8CBF0EA8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53" creationId="{1BB8B047-2914-E7BC-5F19-42705B5725B4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54" creationId="{8CDFAF0B-A0B8-81AA-B11B-FA27CC9915A3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55" creationId="{DD5557B9-8133-8B92-46E7-A0D605AA61C9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56" creationId="{CF398887-47A2-84D7-BAE7-34522E8A27D7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57" creationId="{41959958-5B58-2E5F-E3B6-06C037E01120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58" creationId="{83E0C279-BA8F-860D-99D8-EFA1490A0671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59" creationId="{17D5DC57-9B60-3AC6-9561-A0D236043CE8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60" creationId="{7A25ABA8-7BB6-EA33-53FC-79B0B7A2DE0C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61" creationId="{030DEE2D-E57F-44E7-1B80-6F6BDC31862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62" creationId="{B4908E47-57B5-66C4-EFF5-59802B62E6CF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63" creationId="{5B31426D-DAF0-B63F-35A6-5E2D8D76501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65" creationId="{CC1F6C66-89CA-D991-A421-55CF0C2A95AA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66" creationId="{476ADC5F-D7AE-FF74-7A8E-780A4918DA0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67" creationId="{C7869DEA-F94D-86C0-EF38-A2A13FD51659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68" creationId="{021BC8ED-D907-5705-9097-CAB9ECE22FAD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69" creationId="{CCC67B39-42A7-E3BA-74A9-EB1A1B05A9F0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70" creationId="{2F16B9EA-93F2-69FD-C460-4A4A3BA71DF3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71" creationId="{005D5D05-A7C0-E755-AFE9-E67B8FFB466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72" creationId="{291EECF0-E159-8A3B-F73B-0A3D95E2D3E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73" creationId="{E22C6029-ECB4-170D-8618-5C318F79152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74" creationId="{991D96DF-78C6-A209-00AE-152E7E67EC9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75" creationId="{C8C1C795-2A29-E362-2E13-916CBE2B9C7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76" creationId="{27B47768-A86F-0AB9-6EF4-D10CDEBB864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77" creationId="{6C760A9B-B09D-F04E-2019-8232B058D6C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78" creationId="{1E111670-2744-F1C8-CD01-5ED1AE9F0856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80" creationId="{C2E8BE35-344C-A3C3-C91E-ADA52F02C2C0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81" creationId="{9C1CAE5C-98D8-CF1B-68BA-029AC6588E51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82" creationId="{0F49D68F-05D2-06C5-E884-33ACF6CB3831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83" creationId="{638F823C-69CD-865D-86F2-ED0111EB811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84" creationId="{97A7D888-0592-2280-B859-A324BD20A1D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85" creationId="{B04E733F-89F8-55F1-FEB6-596FCC0FB59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86" creationId="{ED221994-A470-F77E-4D1D-FD5B62FFDF7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87" creationId="{C7B5A031-A3BB-72FF-4A0F-3059061922F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88" creationId="{653971D9-8DE6-DCD9-91CC-63C8CE8A6D4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89" creationId="{32D5954B-2570-411B-0097-DE719B4B884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90" creationId="{C2AF4971-386D-060B-2A75-55C08C535CE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91" creationId="{1FDAFE9A-98A6-9DD1-8788-9838BC23457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92" creationId="{733C304B-6E33-85BC-31C6-D77C53C5DA6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93" creationId="{A9C0283C-B4E7-6BEF-86D0-6BEB690CE22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94" creationId="{69E17CBD-15EA-09B9-44F8-61D2F3BF6DC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95" creationId="{26518FDB-D86F-B1B9-692C-E486F131297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96" creationId="{EA7BF09F-E9FD-4441-47AD-F76D4F74E4F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97" creationId="{5C01B428-D094-6C48-5BB4-1BB575CE27D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98" creationId="{2FD003E8-59A2-57CF-CC02-B30B1C301C3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99" creationId="{AF0B305A-FEF7-DA7C-C61C-8A67A8E43F3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00" creationId="{83D538E6-C3A7-B9CD-5859-09EADF0D395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01" creationId="{360835E3-C925-3D21-0781-CA259C01AC1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02" creationId="{3F9CEF10-D11B-698A-178A-FCAA16FD70F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03" creationId="{C0601FF8-2037-F7E5-E078-A4A9B9AC618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04" creationId="{FB02C6DB-5BDA-C12A-F6FE-00CA0A92906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05" creationId="{8E150234-46B7-57CE-EABD-78A58943CC5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06" creationId="{04EDD9EC-72CA-3190-7002-D75115C0C3E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07" creationId="{83FA6E02-651A-460B-B6AC-48667ED78FD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08" creationId="{6D08F982-4343-27B1-D045-AC0DBE0E315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09" creationId="{5031881E-4796-CECA-A687-B976181077E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10" creationId="{27DF83CE-E8A1-1E86-DBA0-CBF56F02358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11" creationId="{6E765D53-326D-D0E1-3566-ADA11BEDC04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12" creationId="{CB021F3E-3625-8DE4-947E-8B0E3AF687C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13" creationId="{8BFDA85D-653C-65D9-1377-F01F38BC87F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14" creationId="{BCB1B2EE-68FB-7279-1A0D-6E97F9DE794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15" creationId="{235C5315-36D8-DA0F-57B3-45ED3E155E5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16" creationId="{15353E31-E174-E3B1-0AB8-5775F495299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17" creationId="{ABA8F5D9-A137-6339-1306-5D6A5828CF8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18" creationId="{C73AA25F-B126-32A3-6D5A-AF412E78438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19" creationId="{6547D11B-48CC-B01E-346D-1F0F592B977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20" creationId="{FDB29933-5B5B-1EF2-F2BD-9BBC2A83044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21" creationId="{CB5E7AD9-5AC4-B917-8E2D-E4183AF223C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22" creationId="{D8F0410C-AB7F-ADE7-CD5F-F8B4A1712AD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23" creationId="{C8357CF3-D9D9-7484-3138-E7E53E7FAE3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24" creationId="{A22DBF73-3A7E-AB13-CC03-528AFC34908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25" creationId="{5CD83C24-06CF-E03E-221E-0713560430A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26" creationId="{155F3C52-3698-D064-1C0D-727407002E6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27" creationId="{4D153645-C1A5-91B2-E725-485B9EF071D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28" creationId="{2EDE803A-DD17-168C-A070-20E2C1E29E7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29" creationId="{DC76AF1F-9375-C812-1BEC-1D15736A76B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30" creationId="{5C047561-9267-BA6B-4ED7-CF36D322681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31" creationId="{13E26DA8-4AC5-CBD5-FD02-7F680ACCADE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32" creationId="{4490276A-B8D2-152B-5C6F-E59609ED575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33" creationId="{9FF28263-E90C-CF56-5128-51BF6702663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34" creationId="{ADFC60D4-24D5-B247-04A1-4CE824D0CB9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35" creationId="{AE114E61-665F-47FD-7719-61C8FD53390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36" creationId="{5757A0C6-9525-7E3C-3AD0-100AB33B61C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37" creationId="{F5C24E38-CCFB-B8DD-C289-A6526A3DA2A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38" creationId="{A7B436E2-F591-3F82-E5A3-84D42C835ED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39" creationId="{7D477AA2-7F2A-0095-975D-A5E2813E6EF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40" creationId="{E7EA3EDA-E2DF-5F97-1ADF-2F88688D0F8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41" creationId="{E73523A8-A63F-C663-8A4E-6E49062BB4D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42" creationId="{55459D25-E41A-40F8-337A-B67C82511EB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43" creationId="{AA9F3652-AA5D-B811-E763-E093137978A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44" creationId="{2BFCE957-5384-3F9F-DD0B-9A8EBF9B708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45" creationId="{8A2C3036-9D12-42E7-B401-C957024E6DB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46" creationId="{EE03E608-9767-D24A-90A9-2E0C031F714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47" creationId="{774664B7-ED61-6F31-2C84-2491F3C16F1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48" creationId="{54EE15CF-E1E0-02CF-50B3-674F37E73C7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49" creationId="{92331360-68F1-B978-0B34-C533848C731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50" creationId="{D8318F72-8ABF-8F97-589B-EC61B24D448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51" creationId="{D62602F2-EAA2-951E-0895-C41363D20CA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52" creationId="{4ECE3F48-5A2C-99C1-0080-125250EF9B9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53" creationId="{EF17566D-C6B8-1682-CE7E-699CC18C503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54" creationId="{AB239DA8-414D-616E-735F-831DACD5F98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55" creationId="{A81D42CE-7BBA-96A0-F925-034CCE32925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56" creationId="{697F779F-91F0-AD0C-327A-F440F964744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57" creationId="{BEA4F074-DFFC-1DDD-392C-125FE563409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58" creationId="{AC0DA240-F3E3-5436-3C23-FC8928573FC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59" creationId="{4360DB85-0921-D18D-55B6-23724B3C191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60" creationId="{E4CC5888-BCA4-970C-7629-5384D062869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61" creationId="{93F26ED0-E7F7-DC72-9A4B-29EAFF36051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62" creationId="{FD75AAD3-B233-9FD8-F6FC-D6010FA1404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63" creationId="{10D86415-672F-2F93-A1EB-8496C8B4AF6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64" creationId="{F006133E-398B-CBFE-CE37-EC753DAC36D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65" creationId="{8B65E48B-EB31-68EF-4F26-6F178B6CE09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66" creationId="{05FBC34C-F339-953F-42A1-E49696B2CA8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67" creationId="{97FCD049-5F82-A312-3085-F05DAF15AE1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68" creationId="{60DBECA8-BB0B-69B9-80FA-AAB77DD03F1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69" creationId="{587D39A3-2863-B3B7-1212-2CA8B3B461D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70" creationId="{132C406C-1F23-8F88-F8BD-FDC5185807E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71" creationId="{238ECEC8-1F22-0D38-DD71-6402747EEB5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72" creationId="{5B6E9867-87EA-F8BB-7538-3C89C1E0D60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73" creationId="{B349F530-F906-626A-C086-B6B03A2082B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74" creationId="{FEB58551-9AF2-6074-89C1-6FFF102C66E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75" creationId="{6464D60C-04D6-E404-3F28-272B526E25E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76" creationId="{F4EAB504-B4C5-C0ED-B52D-AD1D5B15E31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77" creationId="{F9E2C4DC-D52F-0A20-D9C5-0D9EEC5D43D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78" creationId="{5A5B82B7-CDD6-D4BE-7284-7681931892C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79" creationId="{2A6DA368-3D36-26A2-FE17-9D5A87EC27D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80" creationId="{7F01EA73-386E-D6C3-34DE-7D5460954FE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81" creationId="{34CAD097-BC20-2825-C46B-12EAD160C76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82" creationId="{A20D0E5D-C7AF-2553-E663-0FDC44B43AD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83" creationId="{CFFC65FC-ECE6-4C04-E9F0-9B81336B131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84" creationId="{A35F6E70-12B7-3029-BA6D-D37A288A27B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85" creationId="{F810444E-6E23-05AC-F871-190C4916482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86" creationId="{BFCBA528-6BF2-CE29-2455-7F880DDA4D0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87" creationId="{4811532A-8F18-6D37-3C6F-379E080C06A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88" creationId="{6B856D76-E898-364A-34B8-821C64A355C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89" creationId="{3BE91C08-3881-A916-77C9-18C03B397DC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90" creationId="{595253AE-F3E7-8FDE-9305-C267FB2B21A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91" creationId="{C121C1BC-A84E-E1C7-6AFD-611BA9EA44F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92" creationId="{978F3287-5EC7-0D3F-B532-8A941A46247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93" creationId="{633D9C28-A55E-7D40-8C7C-25EA7CE04D3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94" creationId="{741BBE19-08D1-9B3F-FD0B-1C1283A6C5C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95" creationId="{E97E911B-728F-A9EE-5888-2AC57CE6F4F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96" creationId="{E40AE0F6-FE3F-FF16-48C9-2D78AE40393D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98" creationId="{2E57670E-EBC1-94E8-86F7-D1CC52A38D39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99" creationId="{813BE296-B671-942E-54C2-D6BA24C1ECB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00" creationId="{ED976D5E-99A7-457A-EC88-A4746AA7CF90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01" creationId="{CAA2F119-C03B-6641-C817-64924E31239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02" creationId="{D4A2333F-E642-6D0E-1258-853DFB135ED4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03" creationId="{530B0B8E-7516-7C8F-A5E6-07E1CE9D9509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04" creationId="{806C04F4-F552-F90D-1E7A-B8E902935C01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05" creationId="{71A93F72-0CDD-1ED9-F649-FA479C7EA0A0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06" creationId="{4F5143A7-DD6E-0F7C-15C6-DA1485832DFD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07" creationId="{252A1852-623B-61E2-2F29-8D6B3F3504B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08" creationId="{DF8CBFAF-7003-930C-74A8-9D49526FB011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09" creationId="{86CF5891-2300-928B-8A1B-066D8CDC4B1D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10" creationId="{9E14C074-AEB2-98EC-D28E-234DB89BB7CA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11" creationId="{747B024F-E551-ED07-0C71-DE2C3FB11291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12" creationId="{DF5BF9D6-3D27-9C31-F84A-8E417D33C623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13" creationId="{182B8902-8277-CCDB-0C33-143389831E20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14" creationId="{3E382207-135C-3EF6-88B0-BAECDB5DE69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15" creationId="{B1C4EA3E-4C10-7379-4F97-AB56EF46630F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16" creationId="{B5D6B3E7-0BB2-A196-B8F1-B4D84A033B7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17" creationId="{1093B53E-CFFB-669C-6644-1210CEDB5F9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18" creationId="{8121A463-4812-DB5F-1AE1-12E54978036C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19" creationId="{133F2143-34E0-E0DF-AD20-B67B080D989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20" creationId="{5203D62E-5281-2AE2-1A4C-D7976D780EE3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21" creationId="{7D368814-5653-7E99-6FC0-31DF7B2A993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22" creationId="{6B2F3A9E-5BD3-0BDF-AF00-4D2989D7FF7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23" creationId="{0765CD8F-DBCA-69A3-0DFB-1042FAE1DB6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24" creationId="{32B8DE0B-B96B-2E3E-F573-E95F58DBF43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25" creationId="{07139C57-B2A9-35B2-6954-95B998EC70F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26" creationId="{26C99169-493C-8FE7-E32C-F0FD670038F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27" creationId="{3F68AFE6-ABF3-B957-AE12-AD04460FC8A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28" creationId="{94331CED-388E-C621-8515-E88A1225239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29" creationId="{5F330A46-0284-6B44-65D0-CA15E260572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30" creationId="{84A3E3E2-C4EB-6A1F-12B6-A3270C602F2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31" creationId="{1CF2ED37-CA71-17C6-3096-55D9EBA34B7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32" creationId="{1D6CC2ED-8D95-4809-87C8-7D09FD5776D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33" creationId="{0047147F-596F-5AA6-4872-9536A6C2393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34" creationId="{872360D3-C2F5-1C17-3D4B-51C05EDE9D4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35" creationId="{E63DCE03-CD51-FD2D-8927-D34CE03E789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36" creationId="{D61120A5-A04C-14A9-A394-7329671863B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37" creationId="{25301121-095E-6520-62A7-793714A5C3D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38" creationId="{088C231C-72E9-35FB-5736-B9CC5506139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39" creationId="{7855D4E2-272F-D98F-CEAD-06559D16589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40" creationId="{253BD7F0-173A-E2E2-4476-CDAC8D2D610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41" creationId="{CDD94AF2-2013-4C50-AD30-BDB577D3AA9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42" creationId="{C56AEF3D-9EA8-69B4-9DBE-CDFDC412AA8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43" creationId="{05333B0C-B4ED-B8DA-B6C9-2493F92A2AD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44" creationId="{85BDEA8D-B4B2-986C-7C62-BF23E32CE64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45" creationId="{91B75C4F-A604-2F59-0923-CC0091FA3E5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46" creationId="{0E9A1DC1-0D58-D49E-AF98-7452CF14DB2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47" creationId="{BA3C1AFA-BAFD-E10B-CEC8-B1C3C1C531F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48" creationId="{D41EB83B-786A-FC6A-9B6D-9B11F0B27CB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49" creationId="{959D7CE6-9E55-D2C4-3A81-E2A07FDEA9A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50" creationId="{4362DA08-73EA-C7B2-0C24-66B185212CB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51" creationId="{77316A96-C650-3A71-BF4B-63519BD946D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52" creationId="{79D891F4-D8BA-B704-35EC-2222AE43EFB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53" creationId="{6FCAC143-A189-6B57-19BA-5DA8E1CFBA5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54" creationId="{B451FE15-9571-320F-78A5-0FA9D3F023D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55" creationId="{67633629-079E-3A53-DCED-4A6C4C56EDC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56" creationId="{C5E19945-75AF-2439-F23D-551760C3FF1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57" creationId="{FDB46170-5D97-DF9F-FAEB-EA9BD9EA727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58" creationId="{F8A2AE2C-42DB-8C0D-4683-43BB58CA404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59" creationId="{74F76025-A728-A0C0-654F-127A90DC1CB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60" creationId="{7A7D3B99-2C8F-BCD2-ADC4-813AB37EA55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61" creationId="{59A04DAB-A0B4-F510-DFC5-C813C00A588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62" creationId="{7E8A57E2-9F5D-35F1-7420-AE74FD07716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63" creationId="{FC0390F8-C72D-EA91-528C-A38E7C5819E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64" creationId="{BDFDCF59-A0E4-CCCE-02FC-83E523FABF5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65" creationId="{375A1F01-4273-0BC3-EA93-3664B93CBC8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66" creationId="{748D8DFA-BF43-1290-E64F-067FD759211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67" creationId="{0E562780-5BEB-CC5B-CADE-1225D37A556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68" creationId="{C4048C5A-A4B3-4382-C54D-6DF7EC7E2A7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69" creationId="{BB456B0F-8EB4-1B03-0D8C-86EBA9827FB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70" creationId="{2C6AA9B7-D2B9-2EDF-ED04-EFB799C01BB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71" creationId="{CACDAAE7-C841-46E6-7CCD-56B56C24C2F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72" creationId="{BE08A050-9487-0D74-C06F-9837741E54B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73" creationId="{7AEFB018-0F58-251D-1A52-19068917590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74" creationId="{15285B5A-913A-87AA-5440-A71D1FAA6FC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75" creationId="{05EA8560-5FE9-1764-C1E3-BC813A0354B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76" creationId="{332218F6-A790-DE14-30A4-C7857935BEEB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78" creationId="{5092AF25-99C0-83A4-9A67-60EFB69BAF5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79" creationId="{B9CB8E93-F3FA-AD3E-443D-EEF7A43A5156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80" creationId="{61E2030B-DEC3-80E1-E7BF-10128D1336E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81" creationId="{FFFCDC37-BBEE-2B85-5892-8F22FFC0AF0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82" creationId="{911A7411-B0B4-9C0A-0F2C-18BE02E3D222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84" creationId="{B3F6448D-C98C-6502-4B03-56B1F48D2C5F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85" creationId="{FAAADF48-47FE-57B7-1972-181485DAFCF3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86" creationId="{EB110F97-030F-B341-4ED0-E4BD3C23D4F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87" creationId="{2BE74B69-86AB-6ED8-CB35-E7032B118C62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88" creationId="{28948D4D-E2CC-295E-22A7-897D3BAF0CCA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89" creationId="{20C6F47F-1618-CA15-9257-6BF783F5E704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90" creationId="{DF6E0648-3679-7965-6760-74AF30AB1650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91" creationId="{DC3E10D9-1968-F172-4FB5-4D1E09FA9F79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92" creationId="{8971B80F-DB4F-EE6C-BA41-DBEE154D89E7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93" creationId="{C1AF65CD-93EE-5432-9051-EF2B7353C05A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94" creationId="{F5C2691A-F524-CDDB-CC9A-73D68B651B4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95" creationId="{8A379CBD-923A-C91A-618E-7E67FE70B3E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96" creationId="{1007F125-27D8-EF4C-5ED4-C948AA6D3A5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97" creationId="{93D2BAE4-6A21-7C60-EB1B-AAB3935D1AC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98" creationId="{FA051CAC-5D81-D95A-4315-9E729231A0CC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00" creationId="{A5F3F32E-7C51-9321-F6B7-E2B512CB86D6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01" creationId="{C72486C5-A4C4-7B3A-A8B9-E47AAFB2321B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02" creationId="{BD5A06CC-07BF-CF2E-E23E-DF2F6E9B9B29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03" creationId="{853E414D-D7FD-16B3-041B-279DA9C902E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04" creationId="{C2C6A839-E106-DFF3-5F23-BFB6FAA45242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05" creationId="{3C5EFEAB-4143-B13E-1F70-1465F1E0DE12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07" creationId="{56DFBC09-15F8-E89C-BB2D-DD13A1AD348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08" creationId="{9AFD6857-9262-40FD-C153-236AC1D89CDC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09" creationId="{EF6B62EC-35FB-8277-E697-7F2FE0C2C4F7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10" creationId="{39296DFF-B78E-076C-0F20-175C57A200AA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11" creationId="{B49DA54A-A19A-C5EE-8A79-2B7D0AF083BC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12" creationId="{4B1C36BC-B29F-01D4-A83E-443CA8F209D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13" creationId="{58DA8D88-B180-F9BF-0E3C-69D26BFC1CFD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14" creationId="{CC8BECFC-5D86-316D-F223-1D1BD2EF6B54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15" creationId="{05BEEB78-281A-41C6-10F8-85A0BF9C6928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16" creationId="{8A85B9A3-76A7-84F7-098A-D198F41B5E78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17" creationId="{615673BB-13F9-37BA-C7A0-2FC541FAEB1B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18" creationId="{D56D572C-91E5-2BFF-8E75-B8F0CF59BA52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19" creationId="{4603ABBD-F4A3-D990-A180-BB6EB91915A1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20" creationId="{3A29FCB4-1EA5-3DDD-CF29-F2DD7D51F492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21" creationId="{E96F1E8A-7C5F-1F58-C258-A9168A269B42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22" creationId="{357D6E6F-8108-66BF-717E-7BD45458B850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23" creationId="{AAEB04B7-F3E2-67D7-60D2-37791EBC813F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24" creationId="{0D19788D-DEF1-D1B1-D549-2473D1513A86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25" creationId="{B96009DA-EBC7-8F43-E200-78824E57529F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26" creationId="{5D15BEA8-86FF-45C0-03CA-030559C412CD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27" creationId="{53226CA7-3029-76DC-E52A-557809B18F6B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28" creationId="{3D6770BE-2254-78FB-CB1F-447FA7D5D9D8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29" creationId="{3129D557-FBD0-1401-92A2-352E8B46C1EF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30" creationId="{8B6575D1-AD11-199E-B928-BED1776F9844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31" creationId="{E29EEB56-CD0E-C945-48CE-1DC0254F2FF8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32" creationId="{B64CF1B5-7849-3702-FEBE-31464FF3353D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33" creationId="{10A3F57A-8044-5C40-F95F-51948360204C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34" creationId="{6487820A-ED09-96C0-B09A-BC817CEDBCE9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35" creationId="{149282EC-5242-C821-249D-F3DCAF7FD7C2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36" creationId="{3C9D098C-D565-EF93-40F2-4239094ADC28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37" creationId="{4F704EA2-9990-0357-0984-B3440CA4C033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38" creationId="{40687024-AD6D-26DC-B33C-CB23657BE41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39" creationId="{CA72E602-47D2-283A-18CF-78339B3B30E2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40" creationId="{F3679BAD-D698-1FC3-9E3B-231C8EDA824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41" creationId="{908964C3-395E-CECB-EFCC-14E24A723BD8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42" creationId="{0148BE48-5436-729B-A789-CF7B6DDFF2CF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43" creationId="{2B5BB8D5-1E1B-4F6C-0FB9-32D638CFD92D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44" creationId="{8ACC4341-3C5B-BCA2-5E08-74DF26203F5A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45" creationId="{37FF2F57-899C-8535-E63F-8CCE61BDD261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46" creationId="{661EB1C6-030A-BF0E-F50A-3781A2BCCB17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47" creationId="{A616CA75-6E6F-CBF6-07AA-B10992AC3C7F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48" creationId="{2515C0B8-5B24-3DD4-5E3D-6265F33DA2E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49" creationId="{CF12EB40-BD0F-6DD8-6F12-E2E2418B80D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50" creationId="{56E639CB-8015-272B-B550-5629E70C789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51" creationId="{26820C1C-D483-F9DC-C0E3-FC5B4EB4B55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52" creationId="{9BE9168A-8FE2-9F4F-FF95-BB1F5C2E786B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54" creationId="{DC876658-1A75-91F6-FE15-04F2D49A976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55" creationId="{6FECD9E4-695A-8836-5757-3325F9D9C921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56" creationId="{C39A75E4-D41F-1F77-4128-031ECA6CB91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57" creationId="{D7CB8BF0-E4A2-D6B6-C216-467AE1B8709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58" creationId="{36EBB5B6-9802-4439-4ECC-16B986F18DD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59" creationId="{A17E1FF6-9522-1AEB-20CF-CCD8FD39813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60" creationId="{834A1154-A866-CACF-F636-E4EB9D19010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61" creationId="{7225478E-CD0D-5428-41EB-77E6E2A427B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62" creationId="{0C6D6148-514E-0B67-A45C-B9DEBDC6574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63" creationId="{6E7134D8-AFAE-D8DF-5ADD-34EA236C83E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64" creationId="{4DE95555-802C-B1E0-BD43-4228D5D92C3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65" creationId="{AA178150-2994-EC4C-6982-37B9C49E021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66" creationId="{66E1E04B-095D-D07B-8BA5-D651A3400B8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67" creationId="{1BFCCC91-E8FE-4F74-7C6A-D22BD76B591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68" creationId="{A26E9CFF-0AB9-1F35-A4BD-96E3A515ADB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69" creationId="{4E840CEB-02F5-0C22-998A-D9C36FB94C8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70" creationId="{DB5D78B0-B8D8-2492-89C0-9B7337F8083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71" creationId="{3DFA8101-FFDF-1397-7208-0EE7F43AF22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72" creationId="{1413FF58-48B3-AB62-8FB4-4A979152649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73" creationId="{2AC9B535-7D84-2DFD-5E28-4DBD466F6E0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74" creationId="{984068C2-E098-636C-C23C-D933E7312B8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75" creationId="{6A4A9062-741B-5EA1-C259-2A4F3863F89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76" creationId="{EAE96BF8-9486-4D6E-E60B-C8364800C04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77" creationId="{54B8DE33-2E99-55E3-7FC9-EAE6D65D11A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78" creationId="{3F35C7C0-CD8F-6668-018B-2E9C595162E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79" creationId="{2BAE258A-610B-96FC-98A8-7FFCFD70DB3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80" creationId="{B35E0A78-1288-623C-8C4D-05CF918EB5D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81" creationId="{F507C6E5-A57A-84D6-2A21-73CB4CA97A3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82" creationId="{A58EC9F8-A115-1F65-02C7-8CE3DF683D3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83" creationId="{A12C59DB-A053-92F0-D560-E431CA78A80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84" creationId="{E4B7FE3F-0936-6157-C773-538B44E83C2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85" creationId="{BC79B9BD-FAA2-1198-C8F3-508C2DAB4CF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86" creationId="{CC7B2DC8-207C-0378-EA2E-E70FC5E4082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87" creationId="{F66961D8-21ED-FB62-0AE9-8F271BFF890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88" creationId="{AA2A764D-26B8-0539-A029-A945ED6B0E0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89" creationId="{14D8AB6E-F28A-B8FF-673D-9C0DD7D9A44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90" creationId="{117E75C2-328A-B64D-09C6-01A9E9174B7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91" creationId="{A9D10047-9E4F-C631-C1C7-8E02FFA341C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92" creationId="{DDCC1E13-7347-6F08-B3A3-4AC30D7378A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93" creationId="{F6198B38-3B11-AC13-D9F7-0765F9CC1DF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94" creationId="{8AF5A83D-9488-D87D-AC10-146BDB3FA6A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95" creationId="{736DF468-9035-C98A-90C9-47E6536413F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96" creationId="{1D228CAD-267D-A925-6B7E-1D5F93375BD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97" creationId="{91D51861-6742-2F5A-CB82-41737B157AF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98" creationId="{E70BAEF6-E743-EF43-0D0A-7627DFEABDC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99" creationId="{833D9CAA-5AC3-DC8A-6B36-03606719EF7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00" creationId="{172E9CC7-620D-8537-F2E5-2A283350DD1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01" creationId="{554FB70C-E83D-0D0F-55B9-780942C73B1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02" creationId="{D4EBE727-735E-774D-A1FA-142A0FEAF57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03" creationId="{C0F38E01-77AE-728F-BB0D-3B38C8FCE05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04" creationId="{2E93C9A2-ABDE-E773-2539-59C4ED98846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05" creationId="{74FB2DDB-D4AC-5FED-D6B9-7BF5041230A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06" creationId="{9D8AF4C2-5823-EBF6-AD17-463AEECCE0B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07" creationId="{38F71C0E-059E-F6E1-5F79-A45F73616B2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08" creationId="{547F6624-6F74-588E-078D-FCFF7A47C23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09" creationId="{F7516EFF-F36C-A1D8-C16C-8453C32AB3A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10" creationId="{821D9225-E7C5-1D3A-7143-EAE88CCC428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11" creationId="{145E5822-3CFC-1B8E-4D2F-8659518EDC3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12" creationId="{CDF2626E-3754-D94E-23A1-4CC2F2749C6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13" creationId="{EEF8F4AD-8C18-D239-B395-E2FB046DA37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14" creationId="{0E962D62-3AD5-4A4E-9EAF-BE9F3965EA0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15" creationId="{585ED69D-5339-7B68-A66A-49129D13172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16" creationId="{7966A57A-AA21-5219-D7F3-828F91BF8BA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17" creationId="{E93F7EFE-8184-E4EA-3254-2D2EF51D9AD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18" creationId="{74A8F3D3-9A4B-FA5E-68BB-7A0B6EB47EB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19" creationId="{9A2B2692-DF03-35E3-A571-C27F070FD77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20" creationId="{4E2DFDEE-3794-1F39-8995-03511824C70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21" creationId="{6D4496F4-A0CC-01DB-8EFA-E3794DC9852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22" creationId="{24056B3B-1E43-1927-8725-786767826BC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23" creationId="{7B338911-4F0D-A10B-E97F-75C1C71FD28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24" creationId="{A4516A7D-A229-2764-708A-C1FF7DD46C1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25" creationId="{0E786521-CEF9-6434-9300-B28BB38CFBF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26" creationId="{AF9DDD6C-CCE5-EFA2-4A86-EEB29864521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27" creationId="{1F06AAE2-0DF6-7794-D247-D8404EA3581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28" creationId="{125AEA3C-5AA6-2850-2851-88520217143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29" creationId="{30454332-1C4A-631C-67F6-A9ED864D0E8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30" creationId="{641F9E79-1C19-B616-FD54-A770CCD70CF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31" creationId="{C91CAB98-D871-8828-2E14-59EE18066B1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32" creationId="{CE01DD76-46C4-7364-CD1B-EE73F84F890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33" creationId="{C190C257-5081-8B48-A902-BF058081200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34" creationId="{55D7C7D0-5FEC-22FA-4236-C83512B5F9B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35" creationId="{AC6080F6-CE23-6272-9452-0D41128CA26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36" creationId="{70E66274-443D-4EC2-543D-630B0D2D93F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37" creationId="{2B62A498-F0DE-FD63-E030-B63C0B9DABD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38" creationId="{A07B07C1-DC8C-3D01-08C8-D7AC422BCE6B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40" creationId="{72D1C004-EAB4-B075-B018-09F71B51EF04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41" creationId="{5858A312-9F37-73ED-989B-28AFCF4D0D4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42" creationId="{9B393DAE-5276-5A6C-2F04-78D2FB9C18F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43" creationId="{991B3D1C-9A4E-89E7-8204-3CACDE0D080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44" creationId="{4A2EC02E-7C91-2B3B-57F5-377BFF2F708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45" creationId="{9BF74A6A-F2C5-EDBB-98FF-B5A4EF309EF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46" creationId="{F27D3FCE-D161-E8B0-297A-3D8755C0935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47" creationId="{CDB04E4C-2ADD-4595-C4F7-B8B0A0347F3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48" creationId="{ED073941-7C31-027C-9654-57ACFE406CE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49" creationId="{25FDCB34-D255-16BD-6890-5114BE24AF5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51" creationId="{852D6A0F-2687-19DD-CE87-E272699CA2B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52" creationId="{2B157565-ACF2-B153-C05C-7E738ADDE7D0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53" creationId="{B64734BA-807C-C352-CF9D-9FFAADB0512A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54" creationId="{284345BF-D19B-B2AB-941F-3EDF32AAF952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55" creationId="{00D18A37-C09A-47D0-98D6-9A749DFDA73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56" creationId="{EA735E51-208A-EB72-C490-5FA791178BF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57" creationId="{66168687-C1DE-78AA-7A60-81A560C281D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58" creationId="{581E4E38-A880-3701-BBA6-2E11A76077B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59" creationId="{4AC7DF15-D7F4-2C74-F75D-3BBFFBC4E5E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60" creationId="{F0E346B1-553D-8856-3B2F-1B5BAD582E5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61" creationId="{E71ECAA9-4C45-42AB-24EA-9E15415CE42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62" creationId="{C2CF0F4A-9286-295F-6A66-0C8D04B2DFB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63" creationId="{9D46A896-D808-26CA-6194-4ABA7819CB5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64" creationId="{7E5B07DA-A2D6-703B-1451-15B54B07CBF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65" creationId="{2244E75B-9D81-5108-3337-7106BDBB88E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68" creationId="{2A625DB2-C0DD-A528-57EF-A9AB5DC0E1D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73" creationId="{A251F2B4-2FE0-C08C-D3F0-E463440B682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80" creationId="{29BFF3BC-91CD-B21B-0C82-64435783600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81" creationId="{2BA5B37E-85BA-8C34-A464-CDA1D9C304E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82" creationId="{60930684-BBE0-D326-1713-FE6BCCAE70E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83" creationId="{41DD6E91-D5AF-A1B6-8E97-B7629561E06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85" creationId="{423981CB-D6A5-B350-03D8-F972DD6B780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86" creationId="{88697568-7ED4-3351-7444-A4A3F8E16B70}"/>
          </ac:spMkLst>
        </pc:s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30" creationId="{B7A819F3-EF4E-2234-85EC-675234CCA38D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47" creationId="{32D276AE-55DF-A98E-C6DC-BC559958887F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67" creationId="{47B9B835-8E06-966D-30D0-B8C25C7340DD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88" creationId="{F0FA570B-6018-57CF-C89A-6E1BC341561C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109" creationId="{5006C4B0-8DEE-EFF4-3C15-46186BEB5711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132" creationId="{9C9C2AA1-4EF9-B596-5D6F-A142301D8AFA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164" creationId="{20E150CA-162F-5FD5-14C1-BFA24B41E1FC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179" creationId="{878A8E0B-AE8F-E2E9-0B8F-410E53F44E65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297" creationId="{CD31694B-0228-3253-B1D1-1619AAF2919C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377" creationId="{155933D3-EFFD-0D88-3D5D-6873D022925B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383" creationId="{95F7B331-1DA8-BC5E-3173-95A1CEBF4CA7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399" creationId="{8F93FAE9-82FB-5BB4-CF68-EAD7B0D0E8F1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406" creationId="{A9DD3DFD-5954-92DB-85D7-8A3DAF0C0DA3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453" creationId="{B06164BF-6419-68F3-0225-74BF20E10B0F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539" creationId="{01F26BA4-8F5D-9A5A-9842-3168D5AEB167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550" creationId="{2A68FC2A-97EE-2887-BEEC-A751D86B5F17}"/>
          </ac:grpSpMkLst>
        </pc:grpChg>
        <pc:picChg chg="del">
          <ac:chgData name="Kenechukwu Nwosu" userId="bfe78da84aa7621c" providerId="LiveId" clId="{DD0BE122-434F-4F44-B129-B3DC6364D54C}" dt="2022-05-03T02:39:17.591" v="10827" actId="478"/>
          <ac:picMkLst>
            <pc:docMk/>
            <pc:sldMk cId="141948849" sldId="1740"/>
            <ac:picMk id="5" creationId="{F658780E-F523-42C8-B5F1-2CDCA6C85EBC}"/>
          </ac:picMkLst>
        </pc:picChg>
        <pc:picChg chg="del">
          <ac:chgData name="Kenechukwu Nwosu" userId="bfe78da84aa7621c" providerId="LiveId" clId="{DD0BE122-434F-4F44-B129-B3DC6364D54C}" dt="2022-05-03T02:39:17.591" v="10827" actId="478"/>
          <ac:picMkLst>
            <pc:docMk/>
            <pc:sldMk cId="141948849" sldId="1740"/>
            <ac:picMk id="6" creationId="{00000000-0000-0000-0000-000000000000}"/>
          </ac:picMkLst>
        </pc:picChg>
        <pc:picChg chg="del">
          <ac:chgData name="Kenechukwu Nwosu" userId="bfe78da84aa7621c" providerId="LiveId" clId="{DD0BE122-434F-4F44-B129-B3DC6364D54C}" dt="2022-05-03T02:39:17.591" v="10827" actId="478"/>
          <ac:picMkLst>
            <pc:docMk/>
            <pc:sldMk cId="141948849" sldId="1740"/>
            <ac:picMk id="7" creationId="{00000000-0000-0000-0000-000000000000}"/>
          </ac:picMkLst>
        </pc:picChg>
        <pc:picChg chg="add mod">
          <ac:chgData name="Kenechukwu Nwosu" userId="bfe78da84aa7621c" providerId="LiveId" clId="{DD0BE122-434F-4F44-B129-B3DC6364D54C}" dt="2022-05-03T02:42:51.508" v="10911"/>
          <ac:picMkLst>
            <pc:docMk/>
            <pc:sldMk cId="141948849" sldId="1740"/>
            <ac:picMk id="566" creationId="{E0B833A7-E2B7-C811-489E-EF9C8522125E}"/>
          </ac:picMkLst>
        </pc:picChg>
        <pc:picChg chg="add mod">
          <ac:chgData name="Kenechukwu Nwosu" userId="bfe78da84aa7621c" providerId="LiveId" clId="{DD0BE122-434F-4F44-B129-B3DC6364D54C}" dt="2022-05-03T02:42:51.508" v="10911"/>
          <ac:picMkLst>
            <pc:docMk/>
            <pc:sldMk cId="141948849" sldId="1740"/>
            <ac:picMk id="567" creationId="{AAFA1894-820E-57CA-662B-0B6E56B9B728}"/>
          </ac:picMkLst>
        </pc:picChg>
        <pc:picChg chg="add mod">
          <ac:chgData name="Kenechukwu Nwosu" userId="bfe78da84aa7621c" providerId="LiveId" clId="{DD0BE122-434F-4F44-B129-B3DC6364D54C}" dt="2022-05-03T02:42:51.508" v="10911"/>
          <ac:picMkLst>
            <pc:docMk/>
            <pc:sldMk cId="141948849" sldId="1740"/>
            <ac:picMk id="569" creationId="{F8918B62-C648-7032-F8FE-A3533168D567}"/>
          </ac:picMkLst>
        </pc:picChg>
        <pc:picChg chg="add mod">
          <ac:chgData name="Kenechukwu Nwosu" userId="bfe78da84aa7621c" providerId="LiveId" clId="{DD0BE122-434F-4F44-B129-B3DC6364D54C}" dt="2022-05-03T02:42:51.508" v="10911"/>
          <ac:picMkLst>
            <pc:docMk/>
            <pc:sldMk cId="141948849" sldId="1740"/>
            <ac:picMk id="570" creationId="{5EC872FD-03D2-8233-1D50-56ADE646E397}"/>
          </ac:picMkLst>
        </pc:picChg>
        <pc:picChg chg="add mod">
          <ac:chgData name="Kenechukwu Nwosu" userId="bfe78da84aa7621c" providerId="LiveId" clId="{DD0BE122-434F-4F44-B129-B3DC6364D54C}" dt="2022-05-03T02:42:51.508" v="10911"/>
          <ac:picMkLst>
            <pc:docMk/>
            <pc:sldMk cId="141948849" sldId="1740"/>
            <ac:picMk id="571" creationId="{28CC4A75-E0D6-85D0-A665-7AEF28C9DA5D}"/>
          </ac:picMkLst>
        </pc:picChg>
        <pc:picChg chg="add mod">
          <ac:chgData name="Kenechukwu Nwosu" userId="bfe78da84aa7621c" providerId="LiveId" clId="{DD0BE122-434F-4F44-B129-B3DC6364D54C}" dt="2022-05-03T02:42:51.508" v="10911"/>
          <ac:picMkLst>
            <pc:docMk/>
            <pc:sldMk cId="141948849" sldId="1740"/>
            <ac:picMk id="572" creationId="{66696AC0-3FAE-D181-2F96-3969F673C7F8}"/>
          </ac:picMkLst>
        </pc:picChg>
        <pc:picChg chg="add mod">
          <ac:chgData name="Kenechukwu Nwosu" userId="bfe78da84aa7621c" providerId="LiveId" clId="{DD0BE122-434F-4F44-B129-B3DC6364D54C}" dt="2022-05-03T02:42:51.508" v="10911"/>
          <ac:picMkLst>
            <pc:docMk/>
            <pc:sldMk cId="141948849" sldId="1740"/>
            <ac:picMk id="574" creationId="{24B78B56-A1B8-B785-DD53-57F875ACC745}"/>
          </ac:picMkLst>
        </pc:picChg>
        <pc:picChg chg="add mod">
          <ac:chgData name="Kenechukwu Nwosu" userId="bfe78da84aa7621c" providerId="LiveId" clId="{DD0BE122-434F-4F44-B129-B3DC6364D54C}" dt="2022-05-03T02:42:51.508" v="10911"/>
          <ac:picMkLst>
            <pc:docMk/>
            <pc:sldMk cId="141948849" sldId="1740"/>
            <ac:picMk id="575" creationId="{A8D6BC09-3410-0DA9-6D68-279B32FCDAD0}"/>
          </ac:picMkLst>
        </pc:picChg>
        <pc:picChg chg="add mod">
          <ac:chgData name="Kenechukwu Nwosu" userId="bfe78da84aa7621c" providerId="LiveId" clId="{DD0BE122-434F-4F44-B129-B3DC6364D54C}" dt="2022-05-03T02:42:51.508" v="10911"/>
          <ac:picMkLst>
            <pc:docMk/>
            <pc:sldMk cId="141948849" sldId="1740"/>
            <ac:picMk id="576" creationId="{76F4B5FE-025E-A780-858B-0AE678EFA1EF}"/>
          </ac:picMkLst>
        </pc:picChg>
        <pc:picChg chg="add mod">
          <ac:chgData name="Kenechukwu Nwosu" userId="bfe78da84aa7621c" providerId="LiveId" clId="{DD0BE122-434F-4F44-B129-B3DC6364D54C}" dt="2022-05-03T02:42:51.508" v="10911"/>
          <ac:picMkLst>
            <pc:docMk/>
            <pc:sldMk cId="141948849" sldId="1740"/>
            <ac:picMk id="577" creationId="{5ADBFC49-D7B9-BCEF-BA56-EBB30579DDD3}"/>
          </ac:picMkLst>
        </pc:picChg>
        <pc:picChg chg="add mod">
          <ac:chgData name="Kenechukwu Nwosu" userId="bfe78da84aa7621c" providerId="LiveId" clId="{DD0BE122-434F-4F44-B129-B3DC6364D54C}" dt="2022-05-03T02:42:51.508" v="10911"/>
          <ac:picMkLst>
            <pc:docMk/>
            <pc:sldMk cId="141948849" sldId="1740"/>
            <ac:picMk id="578" creationId="{4C6C3A05-A96A-8B59-B46A-17FD82696E72}"/>
          </ac:picMkLst>
        </pc:picChg>
        <pc:picChg chg="add del mod">
          <ac:chgData name="Kenechukwu Nwosu" userId="bfe78da84aa7621c" providerId="LiveId" clId="{DD0BE122-434F-4F44-B129-B3DC6364D54C}" dt="2022-05-03T02:42:57.558" v="10912" actId="478"/>
          <ac:picMkLst>
            <pc:docMk/>
            <pc:sldMk cId="141948849" sldId="1740"/>
            <ac:picMk id="579" creationId="{EDCDE39A-2D6B-E390-7D79-41CB4E8286B0}"/>
          </ac:picMkLst>
        </pc:picChg>
        <pc:picChg chg="add mod">
          <ac:chgData name="Kenechukwu Nwosu" userId="bfe78da84aa7621c" providerId="LiveId" clId="{DD0BE122-434F-4F44-B129-B3DC6364D54C}" dt="2022-05-03T02:42:51.508" v="10911"/>
          <ac:picMkLst>
            <pc:docMk/>
            <pc:sldMk cId="141948849" sldId="1740"/>
            <ac:picMk id="584" creationId="{DBE69572-AE87-AB92-2AFB-D581E15E15E7}"/>
          </ac:picMkLst>
        </pc:picChg>
        <pc:picChg chg="add mod">
          <ac:chgData name="Kenechukwu Nwosu" userId="bfe78da84aa7621c" providerId="LiveId" clId="{DD0BE122-434F-4F44-B129-B3DC6364D54C}" dt="2022-05-03T02:42:51.508" v="10911"/>
          <ac:picMkLst>
            <pc:docMk/>
            <pc:sldMk cId="141948849" sldId="1740"/>
            <ac:picMk id="587" creationId="{E27316CC-22BF-C6FB-4666-C406A6D2FFCF}"/>
          </ac:picMkLst>
        </pc:picChg>
      </pc:sldChg>
      <pc:sldChg chg="addSp delSp modSp add del mod">
        <pc:chgData name="Kenechukwu Nwosu" userId="bfe78da84aa7621c" providerId="LiveId" clId="{DD0BE122-434F-4F44-B129-B3DC6364D54C}" dt="2022-05-03T09:07:14.832" v="16364" actId="2696"/>
        <pc:sldMkLst>
          <pc:docMk/>
          <pc:sldMk cId="2732933004" sldId="1741"/>
        </pc:sldMkLst>
        <pc:spChg chg="mod">
          <ac:chgData name="Kenechukwu Nwosu" userId="bfe78da84aa7621c" providerId="LiveId" clId="{DD0BE122-434F-4F44-B129-B3DC6364D54C}" dt="2022-05-03T02:43:12.689" v="10915"/>
          <ac:spMkLst>
            <pc:docMk/>
            <pc:sldMk cId="2732933004" sldId="1741"/>
            <ac:spMk id="588" creationId="{9D732068-B89E-104B-3A56-90CCA24C61E5}"/>
          </ac:spMkLst>
        </pc:spChg>
        <pc:spChg chg="mod">
          <ac:chgData name="Kenechukwu Nwosu" userId="bfe78da84aa7621c" providerId="LiveId" clId="{DD0BE122-434F-4F44-B129-B3DC6364D54C}" dt="2022-05-03T02:43:12.689" v="10915"/>
          <ac:spMkLst>
            <pc:docMk/>
            <pc:sldMk cId="2732933004" sldId="1741"/>
            <ac:spMk id="589" creationId="{40F5C143-4C7F-8281-2A9C-8FD91269B0B3}"/>
          </ac:spMkLst>
        </pc:spChg>
        <pc:spChg chg="mod">
          <ac:chgData name="Kenechukwu Nwosu" userId="bfe78da84aa7621c" providerId="LiveId" clId="{DD0BE122-434F-4F44-B129-B3DC6364D54C}" dt="2022-05-03T02:43:12.689" v="10915"/>
          <ac:spMkLst>
            <pc:docMk/>
            <pc:sldMk cId="2732933004" sldId="1741"/>
            <ac:spMk id="590" creationId="{1616352D-E9B3-C81F-E4BA-855BAF0C158D}"/>
          </ac:spMkLst>
        </pc:spChg>
        <pc:spChg chg="mod">
          <ac:chgData name="Kenechukwu Nwosu" userId="bfe78da84aa7621c" providerId="LiveId" clId="{DD0BE122-434F-4F44-B129-B3DC6364D54C}" dt="2022-05-03T02:43:12.689" v="10915"/>
          <ac:spMkLst>
            <pc:docMk/>
            <pc:sldMk cId="2732933004" sldId="1741"/>
            <ac:spMk id="594" creationId="{A57B30CF-C71C-A12D-C8F4-5C0EBE185795}"/>
          </ac:spMkLst>
        </pc:spChg>
        <pc:spChg chg="mod">
          <ac:chgData name="Kenechukwu Nwosu" userId="bfe78da84aa7621c" providerId="LiveId" clId="{DD0BE122-434F-4F44-B129-B3DC6364D54C}" dt="2022-05-03T02:43:12.689" v="10915"/>
          <ac:spMkLst>
            <pc:docMk/>
            <pc:sldMk cId="2732933004" sldId="1741"/>
            <ac:spMk id="595" creationId="{ED94E7D2-A23F-06F6-4D0C-E89A4EAC3A0C}"/>
          </ac:spMkLst>
        </pc:spChg>
        <pc:spChg chg="mod">
          <ac:chgData name="Kenechukwu Nwosu" userId="bfe78da84aa7621c" providerId="LiveId" clId="{DD0BE122-434F-4F44-B129-B3DC6364D54C}" dt="2022-05-03T02:43:12.689" v="10915"/>
          <ac:spMkLst>
            <pc:docMk/>
            <pc:sldMk cId="2732933004" sldId="1741"/>
            <ac:spMk id="596" creationId="{024209A5-5CF7-4BAF-39CF-8F9B64EC8866}"/>
          </ac:spMkLst>
        </pc:spChg>
        <pc:spChg chg="mod">
          <ac:chgData name="Kenechukwu Nwosu" userId="bfe78da84aa7621c" providerId="LiveId" clId="{DD0BE122-434F-4F44-B129-B3DC6364D54C}" dt="2022-05-03T02:43:12.689" v="10915"/>
          <ac:spMkLst>
            <pc:docMk/>
            <pc:sldMk cId="2732933004" sldId="1741"/>
            <ac:spMk id="597" creationId="{F9BFECCE-AB8E-517B-A6FF-37AF5CC8D44E}"/>
          </ac:spMkLst>
        </pc:spChg>
        <pc:spChg chg="mod">
          <ac:chgData name="Kenechukwu Nwosu" userId="bfe78da84aa7621c" providerId="LiveId" clId="{DD0BE122-434F-4F44-B129-B3DC6364D54C}" dt="2022-05-03T02:43:12.689" v="10915"/>
          <ac:spMkLst>
            <pc:docMk/>
            <pc:sldMk cId="2732933004" sldId="1741"/>
            <ac:spMk id="598" creationId="{6BA950AA-EF55-3343-2620-FB7D3D9E3931}"/>
          </ac:spMkLst>
        </pc:spChg>
        <pc:spChg chg="mod">
          <ac:chgData name="Kenechukwu Nwosu" userId="bfe78da84aa7621c" providerId="LiveId" clId="{DD0BE122-434F-4F44-B129-B3DC6364D54C}" dt="2022-05-03T02:43:12.689" v="10915"/>
          <ac:spMkLst>
            <pc:docMk/>
            <pc:sldMk cId="2732933004" sldId="1741"/>
            <ac:spMk id="599" creationId="{18F6A3A8-3413-B0EC-91DD-93CD91EC8FCD}"/>
          </ac:spMkLst>
        </pc:spChg>
        <pc:spChg chg="add mod">
          <ac:chgData name="Kenechukwu Nwosu" userId="bfe78da84aa7621c" providerId="LiveId" clId="{DD0BE122-434F-4F44-B129-B3DC6364D54C}" dt="2022-05-03T02:45:15.281" v="10954" actId="14100"/>
          <ac:spMkLst>
            <pc:docMk/>
            <pc:sldMk cId="2732933004" sldId="1741"/>
            <ac:spMk id="600" creationId="{1C43BB06-AC38-6E48-8E35-5A7CC1AC790B}"/>
          </ac:spMkLst>
        </pc:spChg>
        <pc:spChg chg="mod">
          <ac:chgData name="Kenechukwu Nwosu" userId="bfe78da84aa7621c" providerId="LiveId" clId="{DD0BE122-434F-4F44-B129-B3DC6364D54C}" dt="2022-05-03T02:45:04.992" v="10950" actId="1076"/>
          <ac:spMkLst>
            <pc:docMk/>
            <pc:sldMk cId="2732933004" sldId="1741"/>
            <ac:spMk id="602" creationId="{8B17D28A-BCA2-BB23-0351-66189F976AD6}"/>
          </ac:spMkLst>
        </pc:spChg>
        <pc:spChg chg="mod">
          <ac:chgData name="Kenechukwu Nwosu" userId="bfe78da84aa7621c" providerId="LiveId" clId="{DD0BE122-434F-4F44-B129-B3DC6364D54C}" dt="2022-05-03T02:45:04.992" v="10950" actId="1076"/>
          <ac:spMkLst>
            <pc:docMk/>
            <pc:sldMk cId="2732933004" sldId="1741"/>
            <ac:spMk id="603" creationId="{9AB4F97E-0C64-DB59-D4D2-0D7D1A70F23B}"/>
          </ac:spMkLst>
        </pc:spChg>
        <pc:spChg chg="mod">
          <ac:chgData name="Kenechukwu Nwosu" userId="bfe78da84aa7621c" providerId="LiveId" clId="{DD0BE122-434F-4F44-B129-B3DC6364D54C}" dt="2022-05-03T02:45:04.992" v="10950" actId="1076"/>
          <ac:spMkLst>
            <pc:docMk/>
            <pc:sldMk cId="2732933004" sldId="1741"/>
            <ac:spMk id="604" creationId="{FFC2ADB8-EBF4-6E3C-D816-3A4BA194CB3C}"/>
          </ac:spMkLst>
        </pc:spChg>
        <pc:spChg chg="mod">
          <ac:chgData name="Kenechukwu Nwosu" userId="bfe78da84aa7621c" providerId="LiveId" clId="{DD0BE122-434F-4F44-B129-B3DC6364D54C}" dt="2022-05-03T02:44:11.961" v="10931" actId="1076"/>
          <ac:spMkLst>
            <pc:docMk/>
            <pc:sldMk cId="2732933004" sldId="1741"/>
            <ac:spMk id="608" creationId="{406FBCEC-AFB2-81F9-149E-357F9A5BC1E0}"/>
          </ac:spMkLst>
        </pc:spChg>
        <pc:spChg chg="mod">
          <ac:chgData name="Kenechukwu Nwosu" userId="bfe78da84aa7621c" providerId="LiveId" clId="{DD0BE122-434F-4F44-B129-B3DC6364D54C}" dt="2022-05-03T02:45:26.509" v="10961" actId="1037"/>
          <ac:spMkLst>
            <pc:docMk/>
            <pc:sldMk cId="2732933004" sldId="1741"/>
            <ac:spMk id="609" creationId="{575878DA-01C3-96C8-B90F-341C7A7F8620}"/>
          </ac:spMkLst>
        </pc:spChg>
        <pc:spChg chg="mod">
          <ac:chgData name="Kenechukwu Nwosu" userId="bfe78da84aa7621c" providerId="LiveId" clId="{DD0BE122-434F-4F44-B129-B3DC6364D54C}" dt="2022-05-03T02:44:11.961" v="10931" actId="1076"/>
          <ac:spMkLst>
            <pc:docMk/>
            <pc:sldMk cId="2732933004" sldId="1741"/>
            <ac:spMk id="610" creationId="{CA5C4AA8-145F-AE20-DF6A-75207CE78AD4}"/>
          </ac:spMkLst>
        </pc:spChg>
        <pc:spChg chg="mod">
          <ac:chgData name="Kenechukwu Nwosu" userId="bfe78da84aa7621c" providerId="LiveId" clId="{DD0BE122-434F-4F44-B129-B3DC6364D54C}" dt="2022-05-03T02:45:22.604" v="10958" actId="1037"/>
          <ac:spMkLst>
            <pc:docMk/>
            <pc:sldMk cId="2732933004" sldId="1741"/>
            <ac:spMk id="611" creationId="{0493BAA1-24E8-B78F-9938-9E097647F1CB}"/>
          </ac:spMkLst>
        </pc:spChg>
        <pc:spChg chg="mod">
          <ac:chgData name="Kenechukwu Nwosu" userId="bfe78da84aa7621c" providerId="LiveId" clId="{DD0BE122-434F-4F44-B129-B3DC6364D54C}" dt="2022-05-03T02:44:11.961" v="10931" actId="1076"/>
          <ac:spMkLst>
            <pc:docMk/>
            <pc:sldMk cId="2732933004" sldId="1741"/>
            <ac:spMk id="612" creationId="{A478EC03-766D-0A71-C3EE-F938AB136867}"/>
          </ac:spMkLst>
        </pc:spChg>
        <pc:spChg chg="mod">
          <ac:chgData name="Kenechukwu Nwosu" userId="bfe78da84aa7621c" providerId="LiveId" clId="{DD0BE122-434F-4F44-B129-B3DC6364D54C}" dt="2022-05-03T02:44:58.016" v="10948" actId="1076"/>
          <ac:spMkLst>
            <pc:docMk/>
            <pc:sldMk cId="2732933004" sldId="1741"/>
            <ac:spMk id="613" creationId="{9526B47C-ACF7-376C-F57D-2F07F77F3038}"/>
          </ac:spMkLst>
        </pc:spChg>
        <pc:grpChg chg="add del mod">
          <ac:chgData name="Kenechukwu Nwosu" userId="bfe78da84aa7621c" providerId="LiveId" clId="{DD0BE122-434F-4F44-B129-B3DC6364D54C}" dt="2022-05-03T02:43:14.816" v="10916"/>
          <ac:grpSpMkLst>
            <pc:docMk/>
            <pc:sldMk cId="2732933004" sldId="1741"/>
            <ac:grpSpMk id="579" creationId="{94D1D53A-0F11-63A5-81A6-8B06A4CBE61D}"/>
          </ac:grpSpMkLst>
        </pc:grpChg>
        <pc:grpChg chg="mod">
          <ac:chgData name="Kenechukwu Nwosu" userId="bfe78da84aa7621c" providerId="LiveId" clId="{DD0BE122-434F-4F44-B129-B3DC6364D54C}" dt="2022-05-03T02:43:12.689" v="10915"/>
          <ac:grpSpMkLst>
            <pc:docMk/>
            <pc:sldMk cId="2732933004" sldId="1741"/>
            <ac:grpSpMk id="591" creationId="{0C032DED-12A3-209A-E9A6-0C19DD1EBE14}"/>
          </ac:grpSpMkLst>
        </pc:grpChg>
        <pc:grpChg chg="mod">
          <ac:chgData name="Kenechukwu Nwosu" userId="bfe78da84aa7621c" providerId="LiveId" clId="{DD0BE122-434F-4F44-B129-B3DC6364D54C}" dt="2022-05-03T02:43:12.689" v="10915"/>
          <ac:grpSpMkLst>
            <pc:docMk/>
            <pc:sldMk cId="2732933004" sldId="1741"/>
            <ac:grpSpMk id="592" creationId="{09029521-CCE5-8170-04AF-62314A741150}"/>
          </ac:grpSpMkLst>
        </pc:grpChg>
        <pc:grpChg chg="mod">
          <ac:chgData name="Kenechukwu Nwosu" userId="bfe78da84aa7621c" providerId="LiveId" clId="{DD0BE122-434F-4F44-B129-B3DC6364D54C}" dt="2022-05-03T02:43:12.689" v="10915"/>
          <ac:grpSpMkLst>
            <pc:docMk/>
            <pc:sldMk cId="2732933004" sldId="1741"/>
            <ac:grpSpMk id="593" creationId="{1D9BDACB-873F-74B6-4A03-85A99239CBBB}"/>
          </ac:grpSpMkLst>
        </pc:grpChg>
        <pc:grpChg chg="add mod">
          <ac:chgData name="Kenechukwu Nwosu" userId="bfe78da84aa7621c" providerId="LiveId" clId="{DD0BE122-434F-4F44-B129-B3DC6364D54C}" dt="2022-05-03T02:43:28.884" v="10919"/>
          <ac:grpSpMkLst>
            <pc:docMk/>
            <pc:sldMk cId="2732933004" sldId="1741"/>
            <ac:grpSpMk id="601" creationId="{860D21DB-45BD-896F-B4EE-45036AD450FA}"/>
          </ac:grpSpMkLst>
        </pc:grpChg>
        <pc:grpChg chg="mod">
          <ac:chgData name="Kenechukwu Nwosu" userId="bfe78da84aa7621c" providerId="LiveId" clId="{DD0BE122-434F-4F44-B129-B3DC6364D54C}" dt="2022-05-03T02:43:28.884" v="10919"/>
          <ac:grpSpMkLst>
            <pc:docMk/>
            <pc:sldMk cId="2732933004" sldId="1741"/>
            <ac:grpSpMk id="605" creationId="{C6EF0FE6-E2CA-ABA5-6B09-9F186AE9F421}"/>
          </ac:grpSpMkLst>
        </pc:grpChg>
        <pc:grpChg chg="mod">
          <ac:chgData name="Kenechukwu Nwosu" userId="bfe78da84aa7621c" providerId="LiveId" clId="{DD0BE122-434F-4F44-B129-B3DC6364D54C}" dt="2022-05-03T02:43:28.884" v="10919"/>
          <ac:grpSpMkLst>
            <pc:docMk/>
            <pc:sldMk cId="2732933004" sldId="1741"/>
            <ac:grpSpMk id="606" creationId="{F9D1EF1F-A01C-2978-457B-086B7D3FC39F}"/>
          </ac:grpSpMkLst>
        </pc:grpChg>
        <pc:grpChg chg="mod">
          <ac:chgData name="Kenechukwu Nwosu" userId="bfe78da84aa7621c" providerId="LiveId" clId="{DD0BE122-434F-4F44-B129-B3DC6364D54C}" dt="2022-05-03T02:43:28.884" v="10919"/>
          <ac:grpSpMkLst>
            <pc:docMk/>
            <pc:sldMk cId="2732933004" sldId="1741"/>
            <ac:grpSpMk id="607" creationId="{13251A5C-6957-C3ED-C209-365CD38960C9}"/>
          </ac:grpSpMkLst>
        </pc:grpChg>
      </pc:sldChg>
      <pc:sldChg chg="modSp add mod ord">
        <pc:chgData name="Kenechukwu Nwosu" userId="bfe78da84aa7621c" providerId="LiveId" clId="{DD0BE122-434F-4F44-B129-B3DC6364D54C}" dt="2022-05-03T03:22:16.253" v="12233" actId="20577"/>
        <pc:sldMkLst>
          <pc:docMk/>
          <pc:sldMk cId="3074380188" sldId="1742"/>
        </pc:sldMkLst>
        <pc:spChg chg="mod">
          <ac:chgData name="Kenechukwu Nwosu" userId="bfe78da84aa7621c" providerId="LiveId" clId="{DD0BE122-434F-4F44-B129-B3DC6364D54C}" dt="2022-05-03T03:22:16.253" v="12233" actId="20577"/>
          <ac:spMkLst>
            <pc:docMk/>
            <pc:sldMk cId="3074380188" sldId="1742"/>
            <ac:spMk id="7" creationId="{76774ABD-203E-4676-4C47-B42B3CC871A7}"/>
          </ac:spMkLst>
        </pc:spChg>
      </pc:sldChg>
      <pc:sldChg chg="addSp delSp modSp add del mod delAnim modAnim">
        <pc:chgData name="Kenechukwu Nwosu" userId="bfe78da84aa7621c" providerId="LiveId" clId="{DD0BE122-434F-4F44-B129-B3DC6364D54C}" dt="2022-05-03T09:07:14.832" v="16364" actId="2696"/>
        <pc:sldMkLst>
          <pc:docMk/>
          <pc:sldMk cId="3653577341" sldId="1743"/>
        </pc:sldMkLst>
        <pc:spChg chg="add del mod">
          <ac:chgData name="Kenechukwu Nwosu" userId="bfe78da84aa7621c" providerId="LiveId" clId="{DD0BE122-434F-4F44-B129-B3DC6364D54C}" dt="2022-05-03T05:50:00.715" v="16029" actId="478"/>
          <ac:spMkLst>
            <pc:docMk/>
            <pc:sldMk cId="3653577341" sldId="1743"/>
            <ac:spMk id="3" creationId="{A54571D8-4885-4C11-E0CC-9A2357FB5DDD}"/>
          </ac:spMkLst>
        </pc:spChg>
        <pc:spChg chg="del">
          <ac:chgData name="Kenechukwu Nwosu" userId="bfe78da84aa7621c" providerId="LiveId" clId="{DD0BE122-434F-4F44-B129-B3DC6364D54C}" dt="2022-05-03T05:49:58.624" v="16028" actId="478"/>
          <ac:spMkLst>
            <pc:docMk/>
            <pc:sldMk cId="3653577341" sldId="1743"/>
            <ac:spMk id="1086" creationId="{2D886596-6CA5-213E-5ED2-E63E93FD0E40}"/>
          </ac:spMkLst>
        </pc:spChg>
        <pc:spChg chg="del">
          <ac:chgData name="Kenechukwu Nwosu" userId="bfe78da84aa7621c" providerId="LiveId" clId="{DD0BE122-434F-4F44-B129-B3DC6364D54C}" dt="2022-05-03T05:49:58.624" v="16028" actId="478"/>
          <ac:spMkLst>
            <pc:docMk/>
            <pc:sldMk cId="3653577341" sldId="1743"/>
            <ac:spMk id="1087" creationId="{7B148832-8D1F-D61D-CE58-3D867D9033B0}"/>
          </ac:spMkLst>
        </pc:spChg>
        <pc:spChg chg="del">
          <ac:chgData name="Kenechukwu Nwosu" userId="bfe78da84aa7621c" providerId="LiveId" clId="{DD0BE122-434F-4F44-B129-B3DC6364D54C}" dt="2022-05-03T05:49:58.624" v="16028" actId="478"/>
          <ac:spMkLst>
            <pc:docMk/>
            <pc:sldMk cId="3653577341" sldId="1743"/>
            <ac:spMk id="1088" creationId="{F8DDAB48-D387-813D-D2A7-27F844BCCAB4}"/>
          </ac:spMkLst>
        </pc:spChg>
        <pc:spChg chg="del">
          <ac:chgData name="Kenechukwu Nwosu" userId="bfe78da84aa7621c" providerId="LiveId" clId="{DD0BE122-434F-4F44-B129-B3DC6364D54C}" dt="2022-05-03T05:49:58.624" v="16028" actId="478"/>
          <ac:spMkLst>
            <pc:docMk/>
            <pc:sldMk cId="3653577341" sldId="1743"/>
            <ac:spMk id="1089" creationId="{7B1F3275-CF43-4710-4484-610AAE4895E0}"/>
          </ac:spMkLst>
        </pc:spChg>
        <pc:spChg chg="mod">
          <ac:chgData name="Kenechukwu Nwosu" userId="bfe78da84aa7621c" providerId="LiveId" clId="{DD0BE122-434F-4F44-B129-B3DC6364D54C}" dt="2022-05-03T03:47:05.738" v="13463" actId="20577"/>
          <ac:spMkLst>
            <pc:docMk/>
            <pc:sldMk cId="3653577341" sldId="1743"/>
            <ac:spMk id="1090" creationId="{56717324-6149-5D4B-2156-35E35208AA97}"/>
          </ac:spMkLst>
        </pc:spChg>
        <pc:spChg chg="mod">
          <ac:chgData name="Kenechukwu Nwosu" userId="bfe78da84aa7621c" providerId="LiveId" clId="{DD0BE122-434F-4F44-B129-B3DC6364D54C}" dt="2022-05-03T05:46:34.687" v="16024" actId="20577"/>
          <ac:spMkLst>
            <pc:docMk/>
            <pc:sldMk cId="3653577341" sldId="1743"/>
            <ac:spMk id="1101" creationId="{B3B71877-8BEC-20ED-0031-EBA0D597B7A5}"/>
          </ac:spMkLst>
        </pc:spChg>
        <pc:grpChg chg="add del">
          <ac:chgData name="Kenechukwu Nwosu" userId="bfe78da84aa7621c" providerId="LiveId" clId="{DD0BE122-434F-4F44-B129-B3DC6364D54C}" dt="2022-05-03T05:49:58.624" v="16028" actId="478"/>
          <ac:grpSpMkLst>
            <pc:docMk/>
            <pc:sldMk cId="3653577341" sldId="1743"/>
            <ac:grpSpMk id="2" creationId="{510DF809-0229-E177-2F99-3D7E124E823E}"/>
          </ac:grpSpMkLst>
        </pc:grpChg>
        <pc:picChg chg="del">
          <ac:chgData name="Kenechukwu Nwosu" userId="bfe78da84aa7621c" providerId="LiveId" clId="{DD0BE122-434F-4F44-B129-B3DC6364D54C}" dt="2022-05-03T05:49:58.624" v="16028" actId="478"/>
          <ac:picMkLst>
            <pc:docMk/>
            <pc:sldMk cId="3653577341" sldId="1743"/>
            <ac:picMk id="9" creationId="{AFF777B7-D435-DA9B-3B32-0E984B34816D}"/>
          </ac:picMkLst>
        </pc:picChg>
        <pc:picChg chg="del">
          <ac:chgData name="Kenechukwu Nwosu" userId="bfe78da84aa7621c" providerId="LiveId" clId="{DD0BE122-434F-4F44-B129-B3DC6364D54C}" dt="2022-05-03T05:49:58.624" v="16028" actId="478"/>
          <ac:picMkLst>
            <pc:docMk/>
            <pc:sldMk cId="3653577341" sldId="1743"/>
            <ac:picMk id="18" creationId="{BD1E4E90-6785-BD00-5F78-C21FF8F9107B}"/>
          </ac:picMkLst>
        </pc:picChg>
        <pc:picChg chg="del">
          <ac:chgData name="Kenechukwu Nwosu" userId="bfe78da84aa7621c" providerId="LiveId" clId="{DD0BE122-434F-4F44-B129-B3DC6364D54C}" dt="2022-05-03T05:49:58.624" v="16028" actId="478"/>
          <ac:picMkLst>
            <pc:docMk/>
            <pc:sldMk cId="3653577341" sldId="1743"/>
            <ac:picMk id="562" creationId="{B5BD2CFF-8A3E-6D99-D508-17437336A94E}"/>
          </ac:picMkLst>
        </pc:picChg>
        <pc:picChg chg="del">
          <ac:chgData name="Kenechukwu Nwosu" userId="bfe78da84aa7621c" providerId="LiveId" clId="{DD0BE122-434F-4F44-B129-B3DC6364D54C}" dt="2022-05-03T05:49:58.624" v="16028" actId="478"/>
          <ac:picMkLst>
            <pc:docMk/>
            <pc:sldMk cId="3653577341" sldId="1743"/>
            <ac:picMk id="563" creationId="{9B3D5FD0-AAFB-9DA3-A4C9-1387FFC8937B}"/>
          </ac:picMkLst>
        </pc:picChg>
        <pc:picChg chg="del">
          <ac:chgData name="Kenechukwu Nwosu" userId="bfe78da84aa7621c" providerId="LiveId" clId="{DD0BE122-434F-4F44-B129-B3DC6364D54C}" dt="2022-05-03T05:49:58.624" v="16028" actId="478"/>
          <ac:picMkLst>
            <pc:docMk/>
            <pc:sldMk cId="3653577341" sldId="1743"/>
            <ac:picMk id="564" creationId="{04FFDA86-C257-E0B6-6468-35E727F6ADA4}"/>
          </ac:picMkLst>
        </pc:picChg>
        <pc:picChg chg="del">
          <ac:chgData name="Kenechukwu Nwosu" userId="bfe78da84aa7621c" providerId="LiveId" clId="{DD0BE122-434F-4F44-B129-B3DC6364D54C}" dt="2022-05-03T05:49:58.624" v="16028" actId="478"/>
          <ac:picMkLst>
            <pc:docMk/>
            <pc:sldMk cId="3653577341" sldId="1743"/>
            <ac:picMk id="565" creationId="{7014E391-73ED-DED9-7283-6FF8A9E1E4F6}"/>
          </ac:picMkLst>
        </pc:picChg>
        <pc:picChg chg="del">
          <ac:chgData name="Kenechukwu Nwosu" userId="bfe78da84aa7621c" providerId="LiveId" clId="{DD0BE122-434F-4F44-B129-B3DC6364D54C}" dt="2022-05-03T05:49:58.624" v="16028" actId="478"/>
          <ac:picMkLst>
            <pc:docMk/>
            <pc:sldMk cId="3653577341" sldId="1743"/>
            <ac:picMk id="566" creationId="{CF3D6E27-DB50-EEFC-898F-147F3F315E29}"/>
          </ac:picMkLst>
        </pc:picChg>
        <pc:picChg chg="del">
          <ac:chgData name="Kenechukwu Nwosu" userId="bfe78da84aa7621c" providerId="LiveId" clId="{DD0BE122-434F-4F44-B129-B3DC6364D54C}" dt="2022-05-03T05:49:58.624" v="16028" actId="478"/>
          <ac:picMkLst>
            <pc:docMk/>
            <pc:sldMk cId="3653577341" sldId="1743"/>
            <ac:picMk id="571" creationId="{1F6BB078-CBC9-354F-D044-8912D4E601A4}"/>
          </ac:picMkLst>
        </pc:picChg>
        <pc:picChg chg="del">
          <ac:chgData name="Kenechukwu Nwosu" userId="bfe78da84aa7621c" providerId="LiveId" clId="{DD0BE122-434F-4F44-B129-B3DC6364D54C}" dt="2022-05-03T05:49:58.624" v="16028" actId="478"/>
          <ac:picMkLst>
            <pc:docMk/>
            <pc:sldMk cId="3653577341" sldId="1743"/>
            <ac:picMk id="1091" creationId="{6931B99B-B54D-95A1-81E7-F5A351ED411B}"/>
          </ac:picMkLst>
        </pc:picChg>
        <pc:picChg chg="del">
          <ac:chgData name="Kenechukwu Nwosu" userId="bfe78da84aa7621c" providerId="LiveId" clId="{DD0BE122-434F-4F44-B129-B3DC6364D54C}" dt="2022-05-03T05:49:58.624" v="16028" actId="478"/>
          <ac:picMkLst>
            <pc:docMk/>
            <pc:sldMk cId="3653577341" sldId="1743"/>
            <ac:picMk id="1092" creationId="{7367EBB1-8F19-300A-55C9-A87CCD3C1B83}"/>
          </ac:picMkLst>
        </pc:picChg>
        <pc:picChg chg="del">
          <ac:chgData name="Kenechukwu Nwosu" userId="bfe78da84aa7621c" providerId="LiveId" clId="{DD0BE122-434F-4F44-B129-B3DC6364D54C}" dt="2022-05-03T05:49:58.624" v="16028" actId="478"/>
          <ac:picMkLst>
            <pc:docMk/>
            <pc:sldMk cId="3653577341" sldId="1743"/>
            <ac:picMk id="1093" creationId="{E85CD7A2-E0A5-49C3-1CA1-1B5BA8E1E756}"/>
          </ac:picMkLst>
        </pc:picChg>
        <pc:picChg chg="del">
          <ac:chgData name="Kenechukwu Nwosu" userId="bfe78da84aa7621c" providerId="LiveId" clId="{DD0BE122-434F-4F44-B129-B3DC6364D54C}" dt="2022-05-03T05:49:58.624" v="16028" actId="478"/>
          <ac:picMkLst>
            <pc:docMk/>
            <pc:sldMk cId="3653577341" sldId="1743"/>
            <ac:picMk id="1094" creationId="{2B39BB27-2491-1912-DC3D-AA2B006E843B}"/>
          </ac:picMkLst>
        </pc:picChg>
        <pc:picChg chg="del">
          <ac:chgData name="Kenechukwu Nwosu" userId="bfe78da84aa7621c" providerId="LiveId" clId="{DD0BE122-434F-4F44-B129-B3DC6364D54C}" dt="2022-05-03T05:49:58.624" v="16028" actId="478"/>
          <ac:picMkLst>
            <pc:docMk/>
            <pc:sldMk cId="3653577341" sldId="1743"/>
            <ac:picMk id="1095" creationId="{93D08C32-7F2F-F192-5A36-516D5240AD6C}"/>
          </ac:picMkLst>
        </pc:picChg>
      </pc:sldChg>
      <pc:sldChg chg="addSp delSp modSp add del mod modTransition delAnim modAnim modNotesTx">
        <pc:chgData name="Kenechukwu Nwosu" userId="bfe78da84aa7621c" providerId="LiveId" clId="{DD0BE122-434F-4F44-B129-B3DC6364D54C}" dt="2022-05-03T09:07:14.832" v="16364" actId="2696"/>
        <pc:sldMkLst>
          <pc:docMk/>
          <pc:sldMk cId="2658822725" sldId="1744"/>
        </pc:sldMkLst>
        <pc:spChg chg="add mod">
          <ac:chgData name="Kenechukwu Nwosu" userId="bfe78da84aa7621c" providerId="LiveId" clId="{DD0BE122-434F-4F44-B129-B3DC6364D54C}" dt="2022-05-03T04:01:09.040" v="14018" actId="1076"/>
          <ac:spMkLst>
            <pc:docMk/>
            <pc:sldMk cId="2658822725" sldId="1744"/>
            <ac:spMk id="519" creationId="{B54CB094-9980-4D62-5742-81DD2FEFAA54}"/>
          </ac:spMkLst>
        </pc:spChg>
        <pc:spChg chg="mod">
          <ac:chgData name="Kenechukwu Nwosu" userId="bfe78da84aa7621c" providerId="LiveId" clId="{DD0BE122-434F-4F44-B129-B3DC6364D54C}" dt="2022-05-03T04:01:15.546" v="14019" actId="1076"/>
          <ac:spMkLst>
            <pc:docMk/>
            <pc:sldMk cId="2658822725" sldId="1744"/>
            <ac:spMk id="521" creationId="{EAE35433-CCF1-C7B0-BCFD-C082FE46804B}"/>
          </ac:spMkLst>
        </pc:spChg>
        <pc:spChg chg="mod">
          <ac:chgData name="Kenechukwu Nwosu" userId="bfe78da84aa7621c" providerId="LiveId" clId="{DD0BE122-434F-4F44-B129-B3DC6364D54C}" dt="2022-05-03T04:01:19.416" v="14020" actId="1076"/>
          <ac:spMkLst>
            <pc:docMk/>
            <pc:sldMk cId="2658822725" sldId="1744"/>
            <ac:spMk id="522" creationId="{7EF52E70-8979-4F94-4896-20760313BE50}"/>
          </ac:spMkLst>
        </pc:spChg>
        <pc:spChg chg="del">
          <ac:chgData name="Kenechukwu Nwosu" userId="bfe78da84aa7621c" providerId="LiveId" clId="{DD0BE122-434F-4F44-B129-B3DC6364D54C}" dt="2022-05-03T03:51:23.071" v="13539" actId="478"/>
          <ac:spMkLst>
            <pc:docMk/>
            <pc:sldMk cId="2658822725" sldId="1744"/>
            <ac:spMk id="524" creationId="{AF1720C2-2660-9599-9D69-C3C43CC4BF44}"/>
          </ac:spMkLst>
        </pc:spChg>
        <pc:spChg chg="del">
          <ac:chgData name="Kenechukwu Nwosu" userId="bfe78da84aa7621c" providerId="LiveId" clId="{DD0BE122-434F-4F44-B129-B3DC6364D54C}" dt="2022-05-03T03:51:23.071" v="13539" actId="478"/>
          <ac:spMkLst>
            <pc:docMk/>
            <pc:sldMk cId="2658822725" sldId="1744"/>
            <ac:spMk id="525" creationId="{F9C2E922-52B3-E425-A9C3-E0108FC910FB}"/>
          </ac:spMkLst>
        </pc:spChg>
        <pc:spChg chg="del">
          <ac:chgData name="Kenechukwu Nwosu" userId="bfe78da84aa7621c" providerId="LiveId" clId="{DD0BE122-434F-4F44-B129-B3DC6364D54C}" dt="2022-05-03T03:51:23.071" v="13539" actId="478"/>
          <ac:spMkLst>
            <pc:docMk/>
            <pc:sldMk cId="2658822725" sldId="1744"/>
            <ac:spMk id="526" creationId="{154091DA-03DA-73AC-CFE6-8E95EFBFA4E6}"/>
          </ac:spMkLst>
        </pc:spChg>
        <pc:spChg chg="del">
          <ac:chgData name="Kenechukwu Nwosu" userId="bfe78da84aa7621c" providerId="LiveId" clId="{DD0BE122-434F-4F44-B129-B3DC6364D54C}" dt="2022-05-03T03:51:23.071" v="13539" actId="478"/>
          <ac:spMkLst>
            <pc:docMk/>
            <pc:sldMk cId="2658822725" sldId="1744"/>
            <ac:spMk id="527" creationId="{D3385E59-4032-084A-87A5-C90740B45890}"/>
          </ac:spMkLst>
        </pc:spChg>
        <pc:spChg chg="del">
          <ac:chgData name="Kenechukwu Nwosu" userId="bfe78da84aa7621c" providerId="LiveId" clId="{DD0BE122-434F-4F44-B129-B3DC6364D54C}" dt="2022-05-03T03:51:23.071" v="13539" actId="478"/>
          <ac:spMkLst>
            <pc:docMk/>
            <pc:sldMk cId="2658822725" sldId="1744"/>
            <ac:spMk id="528" creationId="{6AB90B86-F49F-8522-2928-3668993FFE3F}"/>
          </ac:spMkLst>
        </pc:spChg>
        <pc:spChg chg="del">
          <ac:chgData name="Kenechukwu Nwosu" userId="bfe78da84aa7621c" providerId="LiveId" clId="{DD0BE122-434F-4F44-B129-B3DC6364D54C}" dt="2022-05-03T03:51:23.071" v="13539" actId="478"/>
          <ac:spMkLst>
            <pc:docMk/>
            <pc:sldMk cId="2658822725" sldId="1744"/>
            <ac:spMk id="529" creationId="{C1647658-714B-720D-8172-65302654A21F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30" creationId="{31D71AAA-3CA2-D5B5-26BF-43688AEB3E04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31" creationId="{537E60D7-6A9E-9FC8-8DA3-79E79506123F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32" creationId="{D5BC3CAB-544A-F919-EA53-EA4EDC56C705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33" creationId="{D5592302-D8C0-5965-3775-6087FE6F16D9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34" creationId="{A388C219-3873-0432-0B03-1474E1275EAB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35" creationId="{C51E2445-F1C3-526C-4E82-81784C9DD2D0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36" creationId="{1718A8A3-51CD-D4B0-6674-A8A67319576F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37" creationId="{B8660BE3-F365-DB85-A2FB-2B4D5CA20570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38" creationId="{06CEC34A-DFCC-0021-4FD7-DD4F6D613F9E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40" creationId="{9297B3AB-ED32-DBAC-B433-23F715F758AE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41" creationId="{2800F401-5354-4BC3-A5DA-927C44CA3E88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42" creationId="{A0BABDD1-6A30-31A8-3E24-5470526BFE69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43" creationId="{3B5080B4-B27E-29B7-796C-4C7A35D7C7F8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44" creationId="{C7440071-DD45-5066-C21D-08F6477B82ED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45" creationId="{4857729C-E4D8-1888-6540-5D72875CCE6E}"/>
          </ac:spMkLst>
        </pc:spChg>
        <pc:spChg chg="mod">
          <ac:chgData name="Kenechukwu Nwosu" userId="bfe78da84aa7621c" providerId="LiveId" clId="{DD0BE122-434F-4F44-B129-B3DC6364D54C}" dt="2022-05-03T03:51:54.754" v="13542"/>
          <ac:spMkLst>
            <pc:docMk/>
            <pc:sldMk cId="2658822725" sldId="1744"/>
            <ac:spMk id="547" creationId="{F3A8BE8A-54A1-5535-1E6D-F9BDD919C9A1}"/>
          </ac:spMkLst>
        </pc:spChg>
        <pc:spChg chg="mod">
          <ac:chgData name="Kenechukwu Nwosu" userId="bfe78da84aa7621c" providerId="LiveId" clId="{DD0BE122-434F-4F44-B129-B3DC6364D54C}" dt="2022-05-03T03:51:54.754" v="13542"/>
          <ac:spMkLst>
            <pc:docMk/>
            <pc:sldMk cId="2658822725" sldId="1744"/>
            <ac:spMk id="548" creationId="{D2F0FB16-6043-3DD4-1C27-00B0FF702A87}"/>
          </ac:spMkLst>
        </pc:spChg>
        <pc:spChg chg="mod">
          <ac:chgData name="Kenechukwu Nwosu" userId="bfe78da84aa7621c" providerId="LiveId" clId="{DD0BE122-434F-4F44-B129-B3DC6364D54C}" dt="2022-05-03T03:51:54.754" v="13542"/>
          <ac:spMkLst>
            <pc:docMk/>
            <pc:sldMk cId="2658822725" sldId="1744"/>
            <ac:spMk id="550" creationId="{3327F934-C0CD-0173-1264-7EBD857EEB4B}"/>
          </ac:spMkLst>
        </pc:spChg>
        <pc:spChg chg="mod">
          <ac:chgData name="Kenechukwu Nwosu" userId="bfe78da84aa7621c" providerId="LiveId" clId="{DD0BE122-434F-4F44-B129-B3DC6364D54C}" dt="2022-05-03T03:51:54.754" v="13542"/>
          <ac:spMkLst>
            <pc:docMk/>
            <pc:sldMk cId="2658822725" sldId="1744"/>
            <ac:spMk id="551" creationId="{24BAD772-4776-5D78-FAB6-2426C93D7FBC}"/>
          </ac:spMkLst>
        </pc:spChg>
        <pc:grpChg chg="add mod">
          <ac:chgData name="Kenechukwu Nwosu" userId="bfe78da84aa7621c" providerId="LiveId" clId="{DD0BE122-434F-4F44-B129-B3DC6364D54C}" dt="2022-05-03T04:04:29.058" v="14048" actId="1076"/>
          <ac:grpSpMkLst>
            <pc:docMk/>
            <pc:sldMk cId="2658822725" sldId="1744"/>
            <ac:grpSpMk id="4" creationId="{4DD3BF8E-D00B-A9EE-5BE0-2DB8C3F2F2E8}"/>
          </ac:grpSpMkLst>
        </pc:grpChg>
        <pc:grpChg chg="add del mod">
          <ac:chgData name="Kenechukwu Nwosu" userId="bfe78da84aa7621c" providerId="LiveId" clId="{DD0BE122-434F-4F44-B129-B3DC6364D54C}" dt="2022-05-03T03:52:08.730" v="13544" actId="478"/>
          <ac:grpSpMkLst>
            <pc:docMk/>
            <pc:sldMk cId="2658822725" sldId="1744"/>
            <ac:grpSpMk id="546" creationId="{9E4E203C-9167-C145-32EC-79777860246A}"/>
          </ac:grpSpMkLst>
        </pc:grpChg>
        <pc:grpChg chg="add del mod">
          <ac:chgData name="Kenechukwu Nwosu" userId="bfe78da84aa7621c" providerId="LiveId" clId="{DD0BE122-434F-4F44-B129-B3DC6364D54C}" dt="2022-05-03T03:52:08.730" v="13544" actId="478"/>
          <ac:grpSpMkLst>
            <pc:docMk/>
            <pc:sldMk cId="2658822725" sldId="1744"/>
            <ac:grpSpMk id="549" creationId="{3E92D7BF-7E64-216C-1A5B-12CA5C312D30}"/>
          </ac:grpSpMkLst>
        </pc:grpChg>
        <pc:grpChg chg="del">
          <ac:chgData name="Kenechukwu Nwosu" userId="bfe78da84aa7621c" providerId="LiveId" clId="{DD0BE122-434F-4F44-B129-B3DC6364D54C}" dt="2022-05-03T03:51:28" v="13540" actId="478"/>
          <ac:grpSpMkLst>
            <pc:docMk/>
            <pc:sldMk cId="2658822725" sldId="1744"/>
            <ac:grpSpMk id="579" creationId="{2B94B33B-6630-ACAC-65E1-512F5BCFE5E3}"/>
          </ac:grpSpMkLst>
        </pc:grpChg>
        <pc:grpChg chg="del">
          <ac:chgData name="Kenechukwu Nwosu" userId="bfe78da84aa7621c" providerId="LiveId" clId="{DD0BE122-434F-4F44-B129-B3DC6364D54C}" dt="2022-05-03T03:51:30.494" v="13541" actId="478"/>
          <ac:grpSpMkLst>
            <pc:docMk/>
            <pc:sldMk cId="2658822725" sldId="1744"/>
            <ac:grpSpMk id="642" creationId="{52E2CBB8-C975-F1B7-F519-7C761194E45E}"/>
          </ac:grpSpMkLst>
        </pc:grpChg>
        <pc:picChg chg="add del mod">
          <ac:chgData name="Kenechukwu Nwosu" userId="bfe78da84aa7621c" providerId="LiveId" clId="{DD0BE122-434F-4F44-B129-B3DC6364D54C}" dt="2022-05-03T04:03:30.832" v="14044" actId="478"/>
          <ac:picMkLst>
            <pc:docMk/>
            <pc:sldMk cId="2658822725" sldId="1744"/>
            <ac:picMk id="3" creationId="{BCDE86F9-1CF2-2ADB-F047-CE9AE7C21E89}"/>
          </ac:picMkLst>
        </pc:picChg>
        <pc:picChg chg="add mod">
          <ac:chgData name="Kenechukwu Nwosu" userId="bfe78da84aa7621c" providerId="LiveId" clId="{DD0BE122-434F-4F44-B129-B3DC6364D54C}" dt="2022-05-03T03:52:02.596" v="13543" actId="1076"/>
          <ac:picMkLst>
            <pc:docMk/>
            <pc:sldMk cId="2658822725" sldId="1744"/>
            <ac:picMk id="523" creationId="{2C07C8AE-7404-4396-935D-649238780370}"/>
          </ac:picMkLst>
        </pc:picChg>
        <pc:picChg chg="del">
          <ac:chgData name="Kenechukwu Nwosu" userId="bfe78da84aa7621c" providerId="LiveId" clId="{DD0BE122-434F-4F44-B129-B3DC6364D54C}" dt="2022-05-03T03:51:28" v="13540" actId="478"/>
          <ac:picMkLst>
            <pc:docMk/>
            <pc:sldMk cId="2658822725" sldId="1744"/>
            <ac:picMk id="1085" creationId="{C225F83A-C82A-09AA-F4FF-22353275A056}"/>
          </ac:picMkLst>
        </pc:picChg>
      </pc:sldChg>
      <pc:sldChg chg="modSp add del mod">
        <pc:chgData name="Kenechukwu Nwosu" userId="bfe78da84aa7621c" providerId="LiveId" clId="{DD0BE122-434F-4F44-B129-B3DC6364D54C}" dt="2022-05-03T09:07:14.832" v="16364" actId="2696"/>
        <pc:sldMkLst>
          <pc:docMk/>
          <pc:sldMk cId="1892435560" sldId="1745"/>
        </pc:sldMkLst>
        <pc:spChg chg="mod">
          <ac:chgData name="Kenechukwu Nwosu" userId="bfe78da84aa7621c" providerId="LiveId" clId="{DD0BE122-434F-4F44-B129-B3DC6364D54C}" dt="2022-05-03T04:32:38.097" v="14587" actId="20577"/>
          <ac:spMkLst>
            <pc:docMk/>
            <pc:sldMk cId="1892435560" sldId="1745"/>
            <ac:spMk id="7" creationId="{76774ABD-203E-4676-4C47-B42B3CC871A7}"/>
          </ac:spMkLst>
        </pc:spChg>
      </pc:sldChg>
      <pc:sldChg chg="addSp delSp modSp add del mod modTransition delAnim modNotesTx">
        <pc:chgData name="Kenechukwu Nwosu" userId="bfe78da84aa7621c" providerId="LiveId" clId="{DD0BE122-434F-4F44-B129-B3DC6364D54C}" dt="2022-05-03T09:07:14.832" v="16364" actId="2696"/>
        <pc:sldMkLst>
          <pc:docMk/>
          <pc:sldMk cId="845464724" sldId="1746"/>
        </pc:sldMkLst>
        <pc:grpChg chg="del">
          <ac:chgData name="Kenechukwu Nwosu" userId="bfe78da84aa7621c" providerId="LiveId" clId="{DD0BE122-434F-4F44-B129-B3DC6364D54C}" dt="2022-05-03T04:05:06.660" v="14056" actId="478"/>
          <ac:grpSpMkLst>
            <pc:docMk/>
            <pc:sldMk cId="845464724" sldId="1746"/>
            <ac:grpSpMk id="4" creationId="{4DD3BF8E-D00B-A9EE-5BE0-2DB8C3F2F2E8}"/>
          </ac:grpSpMkLst>
        </pc:grpChg>
        <pc:picChg chg="add mod">
          <ac:chgData name="Kenechukwu Nwosu" userId="bfe78da84aa7621c" providerId="LiveId" clId="{DD0BE122-434F-4F44-B129-B3DC6364D54C}" dt="2022-05-03T04:07:31.652" v="14060" actId="1076"/>
          <ac:picMkLst>
            <pc:docMk/>
            <pc:sldMk cId="845464724" sldId="1746"/>
            <ac:picMk id="3" creationId="{9A97E83A-F562-3556-DC7B-6B259C584A0A}"/>
          </ac:picMkLst>
        </pc:picChg>
      </pc:sldChg>
      <pc:sldChg chg="delSp modSp add mod modNotesTx">
        <pc:chgData name="Kenechukwu Nwosu" userId="bfe78da84aa7621c" providerId="LiveId" clId="{DD0BE122-434F-4F44-B129-B3DC6364D54C}" dt="2022-05-03T09:13:03.008" v="16524" actId="1076"/>
        <pc:sldMkLst>
          <pc:docMk/>
          <pc:sldMk cId="1131344378" sldId="1747"/>
        </pc:sldMkLst>
        <pc:spChg chg="mod">
          <ac:chgData name="Kenechukwu Nwosu" userId="bfe78da84aa7621c" providerId="LiveId" clId="{DD0BE122-434F-4F44-B129-B3DC6364D54C}" dt="2022-05-03T09:13:03.008" v="16524" actId="1076"/>
          <ac:spMkLst>
            <pc:docMk/>
            <pc:sldMk cId="1131344378" sldId="1747"/>
            <ac:spMk id="2" creationId="{9905EDEB-602B-4B3B-9574-9EB41DACDCAD}"/>
          </ac:spMkLst>
        </pc:spChg>
        <pc:picChg chg="del">
          <ac:chgData name="Kenechukwu Nwosu" userId="bfe78da84aa7621c" providerId="LiveId" clId="{DD0BE122-434F-4F44-B129-B3DC6364D54C}" dt="2022-05-03T05:55:41.386" v="16031" actId="478"/>
          <ac:picMkLst>
            <pc:docMk/>
            <pc:sldMk cId="1131344378" sldId="1747"/>
            <ac:picMk id="9" creationId="{A71146FD-A55D-A983-0700-591963FFC33F}"/>
          </ac:picMkLst>
        </pc:picChg>
      </pc:sldChg>
      <pc:sldChg chg="modSp add mod">
        <pc:chgData name="Kenechukwu Nwosu" userId="bfe78da84aa7621c" providerId="LiveId" clId="{DD0BE122-434F-4F44-B129-B3DC6364D54C}" dt="2022-05-03T04:53:17.837" v="14865" actId="14100"/>
        <pc:sldMkLst>
          <pc:docMk/>
          <pc:sldMk cId="1977340842" sldId="1748"/>
        </pc:sldMkLst>
        <pc:spChg chg="mod">
          <ac:chgData name="Kenechukwu Nwosu" userId="bfe78da84aa7621c" providerId="LiveId" clId="{DD0BE122-434F-4F44-B129-B3DC6364D54C}" dt="2022-05-03T04:53:17.837" v="14865" actId="14100"/>
          <ac:spMkLst>
            <pc:docMk/>
            <pc:sldMk cId="1977340842" sldId="1748"/>
            <ac:spMk id="23" creationId="{CD7B7111-811E-B8B0-2525-2AE4629AF12C}"/>
          </ac:spMkLst>
        </pc:spChg>
        <pc:picChg chg="mod">
          <ac:chgData name="Kenechukwu Nwosu" userId="bfe78da84aa7621c" providerId="LiveId" clId="{DD0BE122-434F-4F44-B129-B3DC6364D54C}" dt="2022-05-03T04:53:10.078" v="14862" actId="1076"/>
          <ac:picMkLst>
            <pc:docMk/>
            <pc:sldMk cId="1977340842" sldId="1748"/>
            <ac:picMk id="20" creationId="{3AF0F0A6-7F03-80B8-BE74-04B0488F3D75}"/>
          </ac:picMkLst>
        </pc:picChg>
        <pc:picChg chg="mod">
          <ac:chgData name="Kenechukwu Nwosu" userId="bfe78da84aa7621c" providerId="LiveId" clId="{DD0BE122-434F-4F44-B129-B3DC6364D54C}" dt="2022-05-03T04:53:10.078" v="14862" actId="1076"/>
          <ac:picMkLst>
            <pc:docMk/>
            <pc:sldMk cId="1977340842" sldId="1748"/>
            <ac:picMk id="22" creationId="{40ED55C2-F4D8-445B-C9DD-A9F8A2A623A7}"/>
          </ac:picMkLst>
        </pc:picChg>
      </pc:sldChg>
      <pc:sldChg chg="add del">
        <pc:chgData name="Kenechukwu Nwosu" userId="bfe78da84aa7621c" providerId="LiveId" clId="{DD0BE122-434F-4F44-B129-B3DC6364D54C}" dt="2022-05-03T09:07:14.832" v="16364" actId="2696"/>
        <pc:sldMkLst>
          <pc:docMk/>
          <pc:sldMk cId="3154600527" sldId="1749"/>
        </pc:sldMkLst>
      </pc:sldChg>
      <pc:sldChg chg="add">
        <pc:chgData name="Kenechukwu Nwosu" userId="bfe78da84aa7621c" providerId="LiveId" clId="{DD0BE122-434F-4F44-B129-B3DC6364D54C}" dt="2022-05-03T08:43:29.469" v="16226"/>
        <pc:sldMkLst>
          <pc:docMk/>
          <pc:sldMk cId="3978882582" sldId="1750"/>
        </pc:sldMkLst>
      </pc:sldChg>
      <pc:sldChg chg="modSp add mod">
        <pc:chgData name="Kenechukwu Nwosu" userId="bfe78da84aa7621c" providerId="LiveId" clId="{DD0BE122-434F-4F44-B129-B3DC6364D54C}" dt="2022-05-03T08:44:19.485" v="16248" actId="14100"/>
        <pc:sldMkLst>
          <pc:docMk/>
          <pc:sldMk cId="3633744270" sldId="1751"/>
        </pc:sldMkLst>
        <pc:picChg chg="mod">
          <ac:chgData name="Kenechukwu Nwosu" userId="bfe78da84aa7621c" providerId="LiveId" clId="{DD0BE122-434F-4F44-B129-B3DC6364D54C}" dt="2022-05-03T08:44:19.485" v="16248" actId="14100"/>
          <ac:picMkLst>
            <pc:docMk/>
            <pc:sldMk cId="3633744270" sldId="1751"/>
            <ac:picMk id="5" creationId="{5FA39A05-5888-0942-A82A-A58A55E147D9}"/>
          </ac:picMkLst>
        </pc:picChg>
      </pc:sldChg>
      <pc:sldChg chg="addSp modSp add mod ord">
        <pc:chgData name="Kenechukwu Nwosu" userId="bfe78da84aa7621c" providerId="LiveId" clId="{DD0BE122-434F-4F44-B129-B3DC6364D54C}" dt="2022-05-03T09:05:41.697" v="16361" actId="20578"/>
        <pc:sldMkLst>
          <pc:docMk/>
          <pc:sldMk cId="157896377" sldId="1752"/>
        </pc:sldMkLst>
        <pc:spChg chg="add mod">
          <ac:chgData name="Kenechukwu Nwosu" userId="bfe78da84aa7621c" providerId="LiveId" clId="{DD0BE122-434F-4F44-B129-B3DC6364D54C}" dt="2022-05-03T08:45:05.014" v="16258" actId="2085"/>
          <ac:spMkLst>
            <pc:docMk/>
            <pc:sldMk cId="157896377" sldId="1752"/>
            <ac:spMk id="2" creationId="{503FE4E6-FDD5-1701-F1C5-770ADAC21797}"/>
          </ac:spMkLst>
        </pc:spChg>
        <pc:spChg chg="add mod">
          <ac:chgData name="Kenechukwu Nwosu" userId="bfe78da84aa7621c" providerId="LiveId" clId="{DD0BE122-434F-4F44-B129-B3DC6364D54C}" dt="2022-05-03T08:45:10.558" v="16261" actId="14100"/>
          <ac:spMkLst>
            <pc:docMk/>
            <pc:sldMk cId="157896377" sldId="1752"/>
            <ac:spMk id="7" creationId="{A0F19AC9-F0DE-7E99-8FE5-C7FA0EB0E65C}"/>
          </ac:spMkLst>
        </pc:spChg>
        <pc:grpChg chg="add">
          <ac:chgData name="Kenechukwu Nwosu" userId="bfe78da84aa7621c" providerId="LiveId" clId="{DD0BE122-434F-4F44-B129-B3DC6364D54C}" dt="2022-05-03T08:45:14.858" v="16262" actId="164"/>
          <ac:grpSpMkLst>
            <pc:docMk/>
            <pc:sldMk cId="157896377" sldId="1752"/>
            <ac:grpSpMk id="5" creationId="{8049EE31-D8AF-C20D-00A5-44F98FB4DCD8}"/>
          </ac:grpSpMkLst>
        </pc:grpChg>
        <pc:picChg chg="mod">
          <ac:chgData name="Kenechukwu Nwosu" userId="bfe78da84aa7621c" providerId="LiveId" clId="{DD0BE122-434F-4F44-B129-B3DC6364D54C}" dt="2022-05-03T08:44:22.929" v="16249" actId="14100"/>
          <ac:picMkLst>
            <pc:docMk/>
            <pc:sldMk cId="157896377" sldId="1752"/>
            <ac:picMk id="3" creationId="{B64406C1-FC5B-464A-B977-392F92F8FF28}"/>
          </ac:picMkLst>
        </pc:picChg>
      </pc:sldChg>
      <pc:sldChg chg="add del">
        <pc:chgData name="Kenechukwu Nwosu" userId="bfe78da84aa7621c" providerId="LiveId" clId="{DD0BE122-434F-4F44-B129-B3DC6364D54C}" dt="2022-05-03T09:04:55.104" v="16353"/>
        <pc:sldMkLst>
          <pc:docMk/>
          <pc:sldMk cId="110428790" sldId="1753"/>
        </pc:sldMkLst>
      </pc:sldChg>
      <pc:sldChg chg="add">
        <pc:chgData name="Kenechukwu Nwosu" userId="bfe78da84aa7621c" providerId="LiveId" clId="{DD0BE122-434F-4F44-B129-B3DC6364D54C}" dt="2022-05-03T09:05:18.793" v="16357"/>
        <pc:sldMkLst>
          <pc:docMk/>
          <pc:sldMk cId="3591430728" sldId="1753"/>
        </pc:sldMkLst>
      </pc:sldChg>
      <pc:sldChg chg="add del">
        <pc:chgData name="Kenechukwu Nwosu" userId="bfe78da84aa7621c" providerId="LiveId" clId="{DD0BE122-434F-4F44-B129-B3DC6364D54C}" dt="2022-05-03T09:04:58.524" v="16355"/>
        <pc:sldMkLst>
          <pc:docMk/>
          <pc:sldMk cId="3972926384" sldId="1753"/>
        </pc:sldMkLst>
      </pc:sldChg>
      <pc:sldChg chg="add del">
        <pc:chgData name="Kenechukwu Nwosu" userId="bfe78da84aa7621c" providerId="LiveId" clId="{DD0BE122-434F-4F44-B129-B3DC6364D54C}" dt="2022-05-03T09:04:58.524" v="16355"/>
        <pc:sldMkLst>
          <pc:docMk/>
          <pc:sldMk cId="2021587961" sldId="1754"/>
        </pc:sldMkLst>
      </pc:sldChg>
      <pc:sldChg chg="add">
        <pc:chgData name="Kenechukwu Nwosu" userId="bfe78da84aa7621c" providerId="LiveId" clId="{DD0BE122-434F-4F44-B129-B3DC6364D54C}" dt="2022-05-03T09:05:18.793" v="16357"/>
        <pc:sldMkLst>
          <pc:docMk/>
          <pc:sldMk cId="2476677827" sldId="1754"/>
        </pc:sldMkLst>
      </pc:sldChg>
      <pc:sldChg chg="add del">
        <pc:chgData name="Kenechukwu Nwosu" userId="bfe78da84aa7621c" providerId="LiveId" clId="{DD0BE122-434F-4F44-B129-B3DC6364D54C}" dt="2022-05-03T09:04:55.104" v="16353"/>
        <pc:sldMkLst>
          <pc:docMk/>
          <pc:sldMk cId="2513456400" sldId="1754"/>
        </pc:sldMkLst>
      </pc:sldChg>
      <pc:sldChg chg="add">
        <pc:chgData name="Kenechukwu Nwosu" userId="bfe78da84aa7621c" providerId="LiveId" clId="{DD0BE122-434F-4F44-B129-B3DC6364D54C}" dt="2022-05-03T09:05:18.793" v="16357"/>
        <pc:sldMkLst>
          <pc:docMk/>
          <pc:sldMk cId="3676439257" sldId="1755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1356615015" sldId="1756"/>
        </pc:sldMkLst>
      </pc:sldChg>
      <pc:sldChg chg="add del">
        <pc:chgData name="Kenechukwu Nwosu" userId="bfe78da84aa7621c" providerId="LiveId" clId="{DD0BE122-434F-4F44-B129-B3DC6364D54C}" dt="2022-05-03T09:05:26.463" v="16359" actId="2696"/>
        <pc:sldMkLst>
          <pc:docMk/>
          <pc:sldMk cId="4062211875" sldId="1756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3049974157" sldId="1757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413003682" sldId="1758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4034804492" sldId="1759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1786144584" sldId="1760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1049721668" sldId="1761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1437945361" sldId="1762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849656682" sldId="1763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3425202255" sldId="1764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3666085636" sldId="1765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2672195681" sldId="1766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1950061966" sldId="1767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4053692117" sldId="1768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3265933776" sldId="1769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2978644732" sldId="1770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2452339839" sldId="1771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952434980" sldId="1772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988755136" sldId="1773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2300700877" sldId="1774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1346149923" sldId="1775"/>
        </pc:sldMkLst>
      </pc:sldChg>
      <pc:sldMasterChg chg="addSp modSp mod delSldLayout">
        <pc:chgData name="Kenechukwu Nwosu" userId="bfe78da84aa7621c" providerId="LiveId" clId="{DD0BE122-434F-4F44-B129-B3DC6364D54C}" dt="2022-05-03T02:45:35.853" v="10962" actId="2696"/>
        <pc:sldMasterMkLst>
          <pc:docMk/>
          <pc:sldMasterMk cId="3605409723" sldId="2147483648"/>
        </pc:sldMasterMkLst>
        <pc:cxnChg chg="add mod">
          <ac:chgData name="Kenechukwu Nwosu" userId="bfe78da84aa7621c" providerId="LiveId" clId="{DD0BE122-434F-4F44-B129-B3DC6364D54C}" dt="2022-05-02T21:47:06.540" v="3326" actId="1076"/>
          <ac:cxnSpMkLst>
            <pc:docMk/>
            <pc:sldMasterMk cId="3605409723" sldId="2147483648"/>
            <ac:cxnSpMk id="4" creationId="{DE27CE27-6E0F-BB87-04A1-91FD8ECDBA6C}"/>
          </ac:cxnSpMkLst>
        </pc:cxnChg>
        <pc:sldLayoutChg chg="del">
          <pc:chgData name="Kenechukwu Nwosu" userId="bfe78da84aa7621c" providerId="LiveId" clId="{DD0BE122-434F-4F44-B129-B3DC6364D54C}" dt="2022-05-03T02:45:35.853" v="10962" actId="2696"/>
          <pc:sldLayoutMkLst>
            <pc:docMk/>
            <pc:sldMasterMk cId="3605409723" sldId="2147483648"/>
            <pc:sldLayoutMk cId="3457680702" sldId="2147483663"/>
          </pc:sldLayoutMkLst>
        </pc:sldLayoutChg>
        <pc:sldLayoutChg chg="del">
          <pc:chgData name="Kenechukwu Nwosu" userId="bfe78da84aa7621c" providerId="LiveId" clId="{DD0BE122-434F-4F44-B129-B3DC6364D54C}" dt="2022-05-02T19:44:05.196" v="50" actId="2696"/>
          <pc:sldLayoutMkLst>
            <pc:docMk/>
            <pc:sldMasterMk cId="3605409723" sldId="2147483648"/>
            <pc:sldLayoutMk cId="4280735348" sldId="2147483663"/>
          </pc:sldLayoutMkLst>
        </pc:sldLayoutChg>
      </pc:sldMasterChg>
    </pc:docChg>
  </pc:docChgLst>
  <pc:docChgLst>
    <pc:chgData name="Kenechukwu Nwosu" userId="bfe78da84aa7621c" providerId="LiveId" clId="{9FC48989-9F47-7943-8485-ACBCFCBF3127}"/>
    <pc:docChg chg="undo redo custSel addSld delSld modSld modMainMaster">
      <pc:chgData name="Kenechukwu Nwosu" userId="bfe78da84aa7621c" providerId="LiveId" clId="{9FC48989-9F47-7943-8485-ACBCFCBF3127}" dt="2022-05-06T13:31:14.208" v="324" actId="208"/>
      <pc:docMkLst>
        <pc:docMk/>
      </pc:docMkLst>
      <pc:sldChg chg="modSp mod modNotesTx">
        <pc:chgData name="Kenechukwu Nwosu" userId="bfe78da84aa7621c" providerId="LiveId" clId="{9FC48989-9F47-7943-8485-ACBCFCBF3127}" dt="2022-05-06T13:01:10.227" v="249" actId="20577"/>
        <pc:sldMkLst>
          <pc:docMk/>
          <pc:sldMk cId="129860152" sldId="256"/>
        </pc:sldMkLst>
        <pc:spChg chg="mod">
          <ac:chgData name="Kenechukwu Nwosu" userId="bfe78da84aa7621c" providerId="LiveId" clId="{9FC48989-9F47-7943-8485-ACBCFCBF3127}" dt="2022-05-06T13:00:55.840" v="242" actId="20577"/>
          <ac:spMkLst>
            <pc:docMk/>
            <pc:sldMk cId="129860152" sldId="256"/>
            <ac:spMk id="2" creationId="{9905EDEB-602B-4B3B-9574-9EB41DACDCAD}"/>
          </ac:spMkLst>
        </pc:spChg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4106778455" sldId="1368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942593595" sldId="1369"/>
        </pc:sldMkLst>
      </pc:sldChg>
      <pc:sldChg chg="delSp modSp add del mod">
        <pc:chgData name="Kenechukwu Nwosu" userId="bfe78da84aa7621c" providerId="LiveId" clId="{9FC48989-9F47-7943-8485-ACBCFCBF3127}" dt="2022-05-06T12:59:54.387" v="199" actId="2696"/>
        <pc:sldMkLst>
          <pc:docMk/>
          <pc:sldMk cId="261099210" sldId="1574"/>
        </pc:sldMkLst>
        <pc:spChg chg="del">
          <ac:chgData name="Kenechukwu Nwosu" userId="bfe78da84aa7621c" providerId="LiveId" clId="{9FC48989-9F47-7943-8485-ACBCFCBF3127}" dt="2022-05-06T12:58:46.611" v="105" actId="478"/>
          <ac:spMkLst>
            <pc:docMk/>
            <pc:sldMk cId="261099210" sldId="1574"/>
            <ac:spMk id="61" creationId="{66427AC9-BAC6-D44F-A5E1-14D0C64F9A31}"/>
          </ac:spMkLst>
        </pc:spChg>
        <pc:spChg chg="del">
          <ac:chgData name="Kenechukwu Nwosu" userId="bfe78da84aa7621c" providerId="LiveId" clId="{9FC48989-9F47-7943-8485-ACBCFCBF3127}" dt="2022-05-06T12:58:46.611" v="105" actId="478"/>
          <ac:spMkLst>
            <pc:docMk/>
            <pc:sldMk cId="261099210" sldId="1574"/>
            <ac:spMk id="128" creationId="{1849B7A4-4B78-BE1A-01B9-8C72D065B8A0}"/>
          </ac:spMkLst>
        </pc:spChg>
        <pc:spChg chg="del">
          <ac:chgData name="Kenechukwu Nwosu" userId="bfe78da84aa7621c" providerId="LiveId" clId="{9FC48989-9F47-7943-8485-ACBCFCBF3127}" dt="2022-05-06T12:58:46.611" v="105" actId="478"/>
          <ac:spMkLst>
            <pc:docMk/>
            <pc:sldMk cId="261099210" sldId="1574"/>
            <ac:spMk id="129" creationId="{6C1403B6-E54A-4598-FC8D-D5B481BE98CD}"/>
          </ac:spMkLst>
        </pc:spChg>
        <pc:spChg chg="mod">
          <ac:chgData name="Kenechukwu Nwosu" userId="bfe78da84aa7621c" providerId="LiveId" clId="{9FC48989-9F47-7943-8485-ACBCFCBF3127}" dt="2022-05-06T12:58:23.862" v="96" actId="20577"/>
          <ac:spMkLst>
            <pc:docMk/>
            <pc:sldMk cId="261099210" sldId="1574"/>
            <ac:spMk id="130" creationId="{24BC5027-91D4-C070-657F-C498553550C8}"/>
          </ac:spMkLst>
        </pc:spChg>
        <pc:grpChg chg="del">
          <ac:chgData name="Kenechukwu Nwosu" userId="bfe78da84aa7621c" providerId="LiveId" clId="{9FC48989-9F47-7943-8485-ACBCFCBF3127}" dt="2022-05-06T12:58:46.611" v="105" actId="478"/>
          <ac:grpSpMkLst>
            <pc:docMk/>
            <pc:sldMk cId="261099210" sldId="1574"/>
            <ac:grpSpMk id="54" creationId="{2E0B95A4-9F26-BA46-B5AA-28F0CAF23867}"/>
          </ac:grpSpMkLst>
        </pc:grpChg>
        <pc:grpChg chg="del">
          <ac:chgData name="Kenechukwu Nwosu" userId="bfe78da84aa7621c" providerId="LiveId" clId="{9FC48989-9F47-7943-8485-ACBCFCBF3127}" dt="2022-05-06T12:58:46.611" v="105" actId="478"/>
          <ac:grpSpMkLst>
            <pc:docMk/>
            <pc:sldMk cId="261099210" sldId="1574"/>
            <ac:grpSpMk id="57" creationId="{8D819C95-3A3D-ED42-975A-87FEE8D237B3}"/>
          </ac:grpSpMkLst>
        </pc:grpChg>
        <pc:grpChg chg="del">
          <ac:chgData name="Kenechukwu Nwosu" userId="bfe78da84aa7621c" providerId="LiveId" clId="{9FC48989-9F47-7943-8485-ACBCFCBF3127}" dt="2022-05-06T12:58:46.611" v="105" actId="478"/>
          <ac:grpSpMkLst>
            <pc:docMk/>
            <pc:sldMk cId="261099210" sldId="1574"/>
            <ac:grpSpMk id="63" creationId="{DC335034-6D6E-C044-B2D5-6C0EB6ACA6B5}"/>
          </ac:grpSpMkLst>
        </pc:grpChg>
        <pc:grpChg chg="del">
          <ac:chgData name="Kenechukwu Nwosu" userId="bfe78da84aa7621c" providerId="LiveId" clId="{9FC48989-9F47-7943-8485-ACBCFCBF3127}" dt="2022-05-06T12:58:46.611" v="105" actId="478"/>
          <ac:grpSpMkLst>
            <pc:docMk/>
            <pc:sldMk cId="261099210" sldId="1574"/>
            <ac:grpSpMk id="66" creationId="{03274609-86EA-354D-AEE8-7BC01A45C1D0}"/>
          </ac:grpSpMkLst>
        </pc:grpChg>
        <pc:grpChg chg="del">
          <ac:chgData name="Kenechukwu Nwosu" userId="bfe78da84aa7621c" providerId="LiveId" clId="{9FC48989-9F47-7943-8485-ACBCFCBF3127}" dt="2022-05-06T12:58:46.611" v="105" actId="478"/>
          <ac:grpSpMkLst>
            <pc:docMk/>
            <pc:sldMk cId="261099210" sldId="1574"/>
            <ac:grpSpMk id="69" creationId="{8F775AD8-7737-BA40-9534-DCD9AAA5D64D}"/>
          </ac:grpSpMkLst>
        </pc:grpChg>
        <pc:grpChg chg="del">
          <ac:chgData name="Kenechukwu Nwosu" userId="bfe78da84aa7621c" providerId="LiveId" clId="{9FC48989-9F47-7943-8485-ACBCFCBF3127}" dt="2022-05-06T12:58:46.611" v="105" actId="478"/>
          <ac:grpSpMkLst>
            <pc:docMk/>
            <pc:sldMk cId="261099210" sldId="1574"/>
            <ac:grpSpMk id="72" creationId="{9B696C26-1B6C-0946-AFF0-8E693FB440B8}"/>
          </ac:grpSpMkLst>
        </pc:grpChg>
        <pc:grpChg chg="del">
          <ac:chgData name="Kenechukwu Nwosu" userId="bfe78da84aa7621c" providerId="LiveId" clId="{9FC48989-9F47-7943-8485-ACBCFCBF3127}" dt="2022-05-06T12:58:46.611" v="105" actId="478"/>
          <ac:grpSpMkLst>
            <pc:docMk/>
            <pc:sldMk cId="261099210" sldId="1574"/>
            <ac:grpSpMk id="75" creationId="{42C41F88-5D7B-FE48-8CE4-4EF9F673C252}"/>
          </ac:grpSpMkLst>
        </pc:grpChg>
        <pc:grpChg chg="del">
          <ac:chgData name="Kenechukwu Nwosu" userId="bfe78da84aa7621c" providerId="LiveId" clId="{9FC48989-9F47-7943-8485-ACBCFCBF3127}" dt="2022-05-06T12:58:46.611" v="105" actId="478"/>
          <ac:grpSpMkLst>
            <pc:docMk/>
            <pc:sldMk cId="261099210" sldId="1574"/>
            <ac:grpSpMk id="78" creationId="{EBC9075A-C402-4A41-B7E9-C420EBE12A25}"/>
          </ac:grpSpMkLst>
        </pc:grpChg>
        <pc:grpChg chg="del">
          <ac:chgData name="Kenechukwu Nwosu" userId="bfe78da84aa7621c" providerId="LiveId" clId="{9FC48989-9F47-7943-8485-ACBCFCBF3127}" dt="2022-05-06T12:58:46.611" v="105" actId="478"/>
          <ac:grpSpMkLst>
            <pc:docMk/>
            <pc:sldMk cId="261099210" sldId="1574"/>
            <ac:grpSpMk id="81" creationId="{8B320627-1109-C240-83B9-814D019E9411}"/>
          </ac:grpSpMkLst>
        </pc:grpChg>
        <pc:grpChg chg="del">
          <ac:chgData name="Kenechukwu Nwosu" userId="bfe78da84aa7621c" providerId="LiveId" clId="{9FC48989-9F47-7943-8485-ACBCFCBF3127}" dt="2022-05-06T12:58:46.611" v="105" actId="478"/>
          <ac:grpSpMkLst>
            <pc:docMk/>
            <pc:sldMk cId="261099210" sldId="1574"/>
            <ac:grpSpMk id="84" creationId="{7481588E-549F-0448-9551-0CE26848975C}"/>
          </ac:grpSpMkLst>
        </pc:grpChg>
        <pc:grpChg chg="del">
          <ac:chgData name="Kenechukwu Nwosu" userId="bfe78da84aa7621c" providerId="LiveId" clId="{9FC48989-9F47-7943-8485-ACBCFCBF3127}" dt="2022-05-06T12:58:46.611" v="105" actId="478"/>
          <ac:grpSpMkLst>
            <pc:docMk/>
            <pc:sldMk cId="261099210" sldId="1574"/>
            <ac:grpSpMk id="87" creationId="{70400BA3-BC7E-634C-B147-5AAB7D57E527}"/>
          </ac:grpSpMkLst>
        </pc:grpChg>
        <pc:grpChg chg="del">
          <ac:chgData name="Kenechukwu Nwosu" userId="bfe78da84aa7621c" providerId="LiveId" clId="{9FC48989-9F47-7943-8485-ACBCFCBF3127}" dt="2022-05-06T12:58:46.611" v="105" actId="478"/>
          <ac:grpSpMkLst>
            <pc:docMk/>
            <pc:sldMk cId="261099210" sldId="1574"/>
            <ac:grpSpMk id="94" creationId="{D0F3EAE7-A35D-9748-89E5-596EFDA3338D}"/>
          </ac:grpSpMkLst>
        </pc:grpChg>
        <pc:grpChg chg="del">
          <ac:chgData name="Kenechukwu Nwosu" userId="bfe78da84aa7621c" providerId="LiveId" clId="{9FC48989-9F47-7943-8485-ACBCFCBF3127}" dt="2022-05-06T12:58:46.611" v="105" actId="478"/>
          <ac:grpSpMkLst>
            <pc:docMk/>
            <pc:sldMk cId="261099210" sldId="1574"/>
            <ac:grpSpMk id="137" creationId="{67534B54-C391-DF49-B593-67D3052EE932}"/>
          </ac:grpSpMkLst>
        </pc:grpChg>
        <pc:cxnChg chg="mod">
          <ac:chgData name="Kenechukwu Nwosu" userId="bfe78da84aa7621c" providerId="LiveId" clId="{9FC48989-9F47-7943-8485-ACBCFCBF3127}" dt="2022-05-06T12:58:14.169" v="68" actId="208"/>
          <ac:cxnSpMkLst>
            <pc:docMk/>
            <pc:sldMk cId="261099210" sldId="1574"/>
            <ac:cxnSpMk id="48" creationId="{05708B18-3768-DBBD-9688-359DB41C6AAD}"/>
          </ac:cxnSpMkLst>
        </pc:cxnChg>
      </pc:sldChg>
      <pc:sldChg chg="modSp del mod">
        <pc:chgData name="Kenechukwu Nwosu" userId="bfe78da84aa7621c" providerId="LiveId" clId="{9FC48989-9F47-7943-8485-ACBCFCBF3127}" dt="2022-05-06T12:57:30.757" v="63" actId="2696"/>
        <pc:sldMkLst>
          <pc:docMk/>
          <pc:sldMk cId="2947435742" sldId="1575"/>
        </pc:sldMkLst>
        <pc:spChg chg="mod">
          <ac:chgData name="Kenechukwu Nwosu" userId="bfe78da84aa7621c" providerId="LiveId" clId="{9FC48989-9F47-7943-8485-ACBCFCBF3127}" dt="2022-05-06T12:55:37.134" v="51" actId="27636"/>
          <ac:spMkLst>
            <pc:docMk/>
            <pc:sldMk cId="2947435742" sldId="1575"/>
            <ac:spMk id="132" creationId="{F7AC708F-A9D9-54A6-F338-2F4D5A7A42EE}"/>
          </ac:spMkLst>
        </pc:spChg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52368510" sldId="1582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2328687772" sldId="1619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415768505" sldId="1621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690285791" sldId="1622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2232557916" sldId="1623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999315762" sldId="1624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973332463" sldId="1625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380309240" sldId="1626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385063238" sldId="1627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320986171" sldId="1628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3796069487" sldId="1629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2889198957" sldId="1630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256042428" sldId="1631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414834701" sldId="1661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611617621" sldId="1685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2335792158" sldId="1686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3886352201" sldId="1687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379499361" sldId="1689"/>
        </pc:sldMkLst>
      </pc:sldChg>
      <pc:sldChg chg="modSp mod">
        <pc:chgData name="Kenechukwu Nwosu" userId="bfe78da84aa7621c" providerId="LiveId" clId="{9FC48989-9F47-7943-8485-ACBCFCBF3127}" dt="2022-05-06T13:01:02.955" v="248" actId="20577"/>
        <pc:sldMkLst>
          <pc:docMk/>
          <pc:sldMk cId="3774867590" sldId="1692"/>
        </pc:sldMkLst>
        <pc:spChg chg="mod">
          <ac:chgData name="Kenechukwu Nwosu" userId="bfe78da84aa7621c" providerId="LiveId" clId="{9FC48989-9F47-7943-8485-ACBCFCBF3127}" dt="2022-05-06T13:01:02.955" v="248" actId="20577"/>
          <ac:spMkLst>
            <pc:docMk/>
            <pc:sldMk cId="3774867590" sldId="1692"/>
            <ac:spMk id="2" creationId="{2BD18D09-4907-114D-4D51-00E31E73D2CA}"/>
          </ac:spMkLst>
        </pc:spChg>
        <pc:spChg chg="mod">
          <ac:chgData name="Kenechukwu Nwosu" userId="bfe78da84aa7621c" providerId="LiveId" clId="{9FC48989-9F47-7943-8485-ACBCFCBF3127}" dt="2022-05-06T13:00:24.409" v="226" actId="20577"/>
          <ac:spMkLst>
            <pc:docMk/>
            <pc:sldMk cId="3774867590" sldId="1692"/>
            <ac:spMk id="3" creationId="{ADF8D8DB-A4BD-1C2D-37FA-29EB16337414}"/>
          </ac:spMkLst>
        </pc:spChg>
      </pc:sldChg>
      <pc:sldChg chg="addSp modSp new del mod">
        <pc:chgData name="Kenechukwu Nwosu" userId="bfe78da84aa7621c" providerId="LiveId" clId="{9FC48989-9F47-7943-8485-ACBCFCBF3127}" dt="2022-05-06T13:30:25.645" v="319" actId="2696"/>
        <pc:sldMkLst>
          <pc:docMk/>
          <pc:sldMk cId="338986699" sldId="1693"/>
        </pc:sldMkLst>
        <pc:spChg chg="mod">
          <ac:chgData name="Kenechukwu Nwosu" userId="bfe78da84aa7621c" providerId="LiveId" clId="{9FC48989-9F47-7943-8485-ACBCFCBF3127}" dt="2022-05-06T12:59:06.581" v="173" actId="20577"/>
          <ac:spMkLst>
            <pc:docMk/>
            <pc:sldMk cId="338986699" sldId="1693"/>
            <ac:spMk id="2" creationId="{9D63C7CC-37B5-1A7B-6A28-723EC6A4E14D}"/>
          </ac:spMkLst>
        </pc:spChg>
        <pc:spChg chg="mod">
          <ac:chgData name="Kenechukwu Nwosu" userId="bfe78da84aa7621c" providerId="LiveId" clId="{9FC48989-9F47-7943-8485-ACBCFCBF3127}" dt="2022-05-06T13:00:52.842" v="240" actId="20577"/>
          <ac:spMkLst>
            <pc:docMk/>
            <pc:sldMk cId="338986699" sldId="1693"/>
            <ac:spMk id="3" creationId="{6ED84668-D6E3-9504-760E-D4A78FA79E42}"/>
          </ac:spMkLst>
        </pc:spChg>
        <pc:spChg chg="add mod">
          <ac:chgData name="Kenechukwu Nwosu" userId="bfe78da84aa7621c" providerId="LiveId" clId="{9FC48989-9F47-7943-8485-ACBCFCBF3127}" dt="2022-05-06T13:00:09.973" v="207" actId="1076"/>
          <ac:spMkLst>
            <pc:docMk/>
            <pc:sldMk cId="338986699" sldId="1693"/>
            <ac:spMk id="4" creationId="{9A76B4FB-23DE-501F-8280-465DC5AAE11C}"/>
          </ac:spMkLst>
        </pc:spChg>
        <pc:spChg chg="add mod">
          <ac:chgData name="Kenechukwu Nwosu" userId="bfe78da84aa7621c" providerId="LiveId" clId="{9FC48989-9F47-7943-8485-ACBCFCBF3127}" dt="2022-05-06T13:00:07.014" v="206" actId="571"/>
          <ac:spMkLst>
            <pc:docMk/>
            <pc:sldMk cId="338986699" sldId="1693"/>
            <ac:spMk id="6" creationId="{D7D47AC4-38A0-D8B4-BF66-D61042078812}"/>
          </ac:spMkLst>
        </pc:spChg>
        <pc:cxnChg chg="add mod">
          <ac:chgData name="Kenechukwu Nwosu" userId="bfe78da84aa7621c" providerId="LiveId" clId="{9FC48989-9F47-7943-8485-ACBCFCBF3127}" dt="2022-05-06T12:59:58.768" v="204" actId="1037"/>
          <ac:cxnSpMkLst>
            <pc:docMk/>
            <pc:sldMk cId="338986699" sldId="1693"/>
            <ac:cxnSpMk id="5" creationId="{70048A2F-18CA-636C-3212-1BA0F57005E8}"/>
          </ac:cxnSpMkLst>
        </pc:cxnChg>
      </pc:sldChg>
      <pc:sldChg chg="addSp modSp new mod">
        <pc:chgData name="Kenechukwu Nwosu" userId="bfe78da84aa7621c" providerId="LiveId" clId="{9FC48989-9F47-7943-8485-ACBCFCBF3127}" dt="2022-05-06T13:30:46.461" v="320" actId="208"/>
        <pc:sldMkLst>
          <pc:docMk/>
          <pc:sldMk cId="2697537574" sldId="1694"/>
        </pc:sldMkLst>
        <pc:spChg chg="mod">
          <ac:chgData name="Kenechukwu Nwosu" userId="bfe78da84aa7621c" providerId="LiveId" clId="{9FC48989-9F47-7943-8485-ACBCFCBF3127}" dt="2022-05-06T13:30:14.392" v="300" actId="20577"/>
          <ac:spMkLst>
            <pc:docMk/>
            <pc:sldMk cId="2697537574" sldId="1694"/>
            <ac:spMk id="2" creationId="{DAC1E1B8-FC3C-1F52-1750-07A9DCE49AE3}"/>
          </ac:spMkLst>
        </pc:spChg>
        <pc:spChg chg="mod">
          <ac:chgData name="Kenechukwu Nwosu" userId="bfe78da84aa7621c" providerId="LiveId" clId="{9FC48989-9F47-7943-8485-ACBCFCBF3127}" dt="2022-05-06T13:29:57.652" v="266"/>
          <ac:spMkLst>
            <pc:docMk/>
            <pc:sldMk cId="2697537574" sldId="1694"/>
            <ac:spMk id="3" creationId="{6999D1D9-66D2-BF66-DA85-BFA0E1B16C14}"/>
          </ac:spMkLst>
        </pc:spChg>
        <pc:spChg chg="add mod">
          <ac:chgData name="Kenechukwu Nwosu" userId="bfe78da84aa7621c" providerId="LiveId" clId="{9FC48989-9F47-7943-8485-ACBCFCBF3127}" dt="2022-05-06T13:30:23.913" v="318" actId="1076"/>
          <ac:spMkLst>
            <pc:docMk/>
            <pc:sldMk cId="2697537574" sldId="1694"/>
            <ac:spMk id="5" creationId="{449BE055-9C72-00D5-1DB3-0F218AA892B1}"/>
          </ac:spMkLst>
        </pc:spChg>
        <pc:cxnChg chg="add mod">
          <ac:chgData name="Kenechukwu Nwosu" userId="bfe78da84aa7621c" providerId="LiveId" clId="{9FC48989-9F47-7943-8485-ACBCFCBF3127}" dt="2022-05-06T13:30:46.461" v="320" actId="208"/>
          <ac:cxnSpMkLst>
            <pc:docMk/>
            <pc:sldMk cId="2697537574" sldId="1694"/>
            <ac:cxnSpMk id="4" creationId="{605020D4-6CF0-3C4E-6202-32904211368B}"/>
          </ac:cxnSpMkLst>
        </pc:cxnChg>
      </pc:sldChg>
      <pc:sldChg chg="modSp del mod">
        <pc:chgData name="Kenechukwu Nwosu" userId="bfe78da84aa7621c" providerId="LiveId" clId="{9FC48989-9F47-7943-8485-ACBCFCBF3127}" dt="2022-05-06T12:57:30.757" v="63" actId="2696"/>
        <pc:sldMkLst>
          <pc:docMk/>
          <pc:sldMk cId="1203055794" sldId="1695"/>
        </pc:sldMkLst>
        <pc:spChg chg="mod">
          <ac:chgData name="Kenechukwu Nwosu" userId="bfe78da84aa7621c" providerId="LiveId" clId="{9FC48989-9F47-7943-8485-ACBCFCBF3127}" dt="2022-05-06T12:55:37.031" v="47" actId="27636"/>
          <ac:spMkLst>
            <pc:docMk/>
            <pc:sldMk cId="1203055794" sldId="1695"/>
            <ac:spMk id="3" creationId="{2E0F6F8E-9BB7-3032-A68B-91834FD55DE0}"/>
          </ac:spMkLst>
        </pc:spChg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3077151443" sldId="1702"/>
        </pc:sldMkLst>
      </pc:sldChg>
      <pc:sldChg chg="del">
        <pc:chgData name="Kenechukwu Nwosu" userId="bfe78da84aa7621c" providerId="LiveId" clId="{9FC48989-9F47-7943-8485-ACBCFCBF3127}" dt="2022-05-06T12:57:16.995" v="62" actId="2696"/>
        <pc:sldMkLst>
          <pc:docMk/>
          <pc:sldMk cId="2114880863" sldId="1707"/>
        </pc:sldMkLst>
      </pc:sldChg>
      <pc:sldChg chg="del">
        <pc:chgData name="Kenechukwu Nwosu" userId="bfe78da84aa7621c" providerId="LiveId" clId="{9FC48989-9F47-7943-8485-ACBCFCBF3127}" dt="2022-05-06T12:57:16.995" v="62" actId="2696"/>
        <pc:sldMkLst>
          <pc:docMk/>
          <pc:sldMk cId="1650211841" sldId="1708"/>
        </pc:sldMkLst>
      </pc:sldChg>
      <pc:sldChg chg="del">
        <pc:chgData name="Kenechukwu Nwosu" userId="bfe78da84aa7621c" providerId="LiveId" clId="{9FC48989-9F47-7943-8485-ACBCFCBF3127}" dt="2022-05-06T12:57:16.995" v="62" actId="2696"/>
        <pc:sldMkLst>
          <pc:docMk/>
          <pc:sldMk cId="787212142" sldId="1710"/>
        </pc:sldMkLst>
      </pc:sldChg>
      <pc:sldChg chg="modSp del mod">
        <pc:chgData name="Kenechukwu Nwosu" userId="bfe78da84aa7621c" providerId="LiveId" clId="{9FC48989-9F47-7943-8485-ACBCFCBF3127}" dt="2022-05-06T12:57:30.757" v="63" actId="2696"/>
        <pc:sldMkLst>
          <pc:docMk/>
          <pc:sldMk cId="2533109891" sldId="1714"/>
        </pc:sldMkLst>
        <pc:spChg chg="mod">
          <ac:chgData name="Kenechukwu Nwosu" userId="bfe78da84aa7621c" providerId="LiveId" clId="{9FC48989-9F47-7943-8485-ACBCFCBF3127}" dt="2022-05-06T12:55:37.039" v="48" actId="27636"/>
          <ac:spMkLst>
            <pc:docMk/>
            <pc:sldMk cId="2533109891" sldId="1714"/>
            <ac:spMk id="59" creationId="{601C0829-A66D-2846-5AC2-801527C10336}"/>
          </ac:spMkLst>
        </pc:spChg>
      </pc:sldChg>
      <pc:sldChg chg="modSp del mod">
        <pc:chgData name="Kenechukwu Nwosu" userId="bfe78da84aa7621c" providerId="LiveId" clId="{9FC48989-9F47-7943-8485-ACBCFCBF3127}" dt="2022-05-06T12:57:30.757" v="63" actId="2696"/>
        <pc:sldMkLst>
          <pc:docMk/>
          <pc:sldMk cId="1375651018" sldId="1715"/>
        </pc:sldMkLst>
        <pc:spChg chg="mod">
          <ac:chgData name="Kenechukwu Nwosu" userId="bfe78da84aa7621c" providerId="LiveId" clId="{9FC48989-9F47-7943-8485-ACBCFCBF3127}" dt="2022-05-06T12:55:37.126" v="50" actId="27636"/>
          <ac:spMkLst>
            <pc:docMk/>
            <pc:sldMk cId="1375651018" sldId="1715"/>
            <ac:spMk id="58" creationId="{ECE31E44-B9E6-0285-1C47-53A0FE27474F}"/>
          </ac:spMkLst>
        </pc:spChg>
      </pc:sldChg>
      <pc:sldChg chg="modSp del mod">
        <pc:chgData name="Kenechukwu Nwosu" userId="bfe78da84aa7621c" providerId="LiveId" clId="{9FC48989-9F47-7943-8485-ACBCFCBF3127}" dt="2022-05-06T12:57:30.757" v="63" actId="2696"/>
        <pc:sldMkLst>
          <pc:docMk/>
          <pc:sldMk cId="4242237669" sldId="1716"/>
        </pc:sldMkLst>
        <pc:spChg chg="mod">
          <ac:chgData name="Kenechukwu Nwosu" userId="bfe78da84aa7621c" providerId="LiveId" clId="{9FC48989-9F47-7943-8485-ACBCFCBF3127}" dt="2022-05-06T12:55:37.068" v="49" actId="27636"/>
          <ac:spMkLst>
            <pc:docMk/>
            <pc:sldMk cId="4242237669" sldId="1716"/>
            <ac:spMk id="84" creationId="{658AAAB1-23CF-40B8-99AD-CE8233457029}"/>
          </ac:spMkLst>
        </pc:spChg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733858022" sldId="1722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743095717" sldId="1724"/>
        </pc:sldMkLst>
      </pc:sldChg>
      <pc:sldChg chg="del">
        <pc:chgData name="Kenechukwu Nwosu" userId="bfe78da84aa7621c" providerId="LiveId" clId="{9FC48989-9F47-7943-8485-ACBCFCBF3127}" dt="2022-05-06T12:58:41.121" v="104" actId="2696"/>
        <pc:sldMkLst>
          <pc:docMk/>
          <pc:sldMk cId="3074380188" sldId="1742"/>
        </pc:sldMkLst>
      </pc:sldChg>
      <pc:sldChg chg="addSp modSp new del mod">
        <pc:chgData name="Kenechukwu Nwosu" userId="bfe78da84aa7621c" providerId="LiveId" clId="{9FC48989-9F47-7943-8485-ACBCFCBF3127}" dt="2022-05-06T12:58:16.364" v="69" actId="2696"/>
        <pc:sldMkLst>
          <pc:docMk/>
          <pc:sldMk cId="3720734353" sldId="1743"/>
        </pc:sldMkLst>
        <pc:spChg chg="mod">
          <ac:chgData name="Kenechukwu Nwosu" userId="bfe78da84aa7621c" providerId="LiveId" clId="{9FC48989-9F47-7943-8485-ACBCFCBF3127}" dt="2022-05-06T12:58:07.171" v="67" actId="1076"/>
          <ac:spMkLst>
            <pc:docMk/>
            <pc:sldMk cId="3720734353" sldId="1743"/>
            <ac:spMk id="2" creationId="{09793B01-20F4-971A-240F-2BF6BCB9C1BA}"/>
          </ac:spMkLst>
        </pc:spChg>
        <pc:cxnChg chg="add mod">
          <ac:chgData name="Kenechukwu Nwosu" userId="bfe78da84aa7621c" providerId="LiveId" clId="{9FC48989-9F47-7943-8485-ACBCFCBF3127}" dt="2022-05-06T12:58:05.040" v="66"/>
          <ac:cxnSpMkLst>
            <pc:docMk/>
            <pc:sldMk cId="3720734353" sldId="1743"/>
            <ac:cxnSpMk id="4" creationId="{6F5F05A6-9E4F-48FA-C2E7-1AAA4D8EE9E7}"/>
          </ac:cxnSpMkLst>
        </pc:cxnChg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131344378" sldId="1747"/>
        </pc:sldMkLst>
      </pc:sldChg>
      <pc:sldChg chg="del">
        <pc:chgData name="Kenechukwu Nwosu" userId="bfe78da84aa7621c" providerId="LiveId" clId="{9FC48989-9F47-7943-8485-ACBCFCBF3127}" dt="2022-05-06T12:57:16.995" v="62" actId="2696"/>
        <pc:sldMkLst>
          <pc:docMk/>
          <pc:sldMk cId="1977340842" sldId="1748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3978882582" sldId="1750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3633744270" sldId="1751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57896377" sldId="1752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3591430728" sldId="1753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2476677827" sldId="1754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3676439257" sldId="1755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356615015" sldId="1756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3049974157" sldId="1757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413003682" sldId="1758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4034804492" sldId="1759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786144584" sldId="1760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049721668" sldId="1761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437945361" sldId="1762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849656682" sldId="1763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3425202255" sldId="1764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3666085636" sldId="1765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2672195681" sldId="1766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950061966" sldId="1767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4053692117" sldId="1768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3265933776" sldId="1769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2978644732" sldId="1770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2452339839" sldId="1771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952434980" sldId="1772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988755136" sldId="1773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2300700877" sldId="1774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346149923" sldId="1775"/>
        </pc:sldMkLst>
      </pc:sldChg>
      <pc:sldMasterChg chg="delSp modSp mod delSldLayout modSldLayout">
        <pc:chgData name="Kenechukwu Nwosu" userId="bfe78da84aa7621c" providerId="LiveId" clId="{9FC48989-9F47-7943-8485-ACBCFCBF3127}" dt="2022-05-06T13:31:14.208" v="324" actId="208"/>
        <pc:sldMasterMkLst>
          <pc:docMk/>
          <pc:sldMasterMk cId="3605409723" sldId="2147483648"/>
        </pc:sldMasterMkLst>
        <pc:spChg chg="mod">
          <ac:chgData name="Kenechukwu Nwosu" userId="bfe78da84aa7621c" providerId="LiveId" clId="{9FC48989-9F47-7943-8485-ACBCFCBF3127}" dt="2022-05-06T12:55:36.979" v="46" actId="403"/>
          <ac:spMkLst>
            <pc:docMk/>
            <pc:sldMasterMk cId="3605409723" sldId="2147483648"/>
            <ac:spMk id="2" creationId="{EBA768F3-C2CF-42A2-B880-B70C394A52E8}"/>
          </ac:spMkLst>
        </pc:spChg>
        <pc:cxnChg chg="del">
          <ac:chgData name="Kenechukwu Nwosu" userId="bfe78da84aa7621c" providerId="LiveId" clId="{9FC48989-9F47-7943-8485-ACBCFCBF3127}" dt="2022-05-06T12:52:02.032" v="21" actId="478"/>
          <ac:cxnSpMkLst>
            <pc:docMk/>
            <pc:sldMasterMk cId="3605409723" sldId="2147483648"/>
            <ac:cxnSpMk id="4" creationId="{DE27CE27-6E0F-BB87-04A1-91FD8ECDBA6C}"/>
          </ac:cxnSpMkLst>
        </pc:cxnChg>
        <pc:cxnChg chg="mod">
          <ac:chgData name="Kenechukwu Nwosu" userId="bfe78da84aa7621c" providerId="LiveId" clId="{9FC48989-9F47-7943-8485-ACBCFCBF3127}" dt="2022-05-06T13:31:11.355" v="323" actId="208"/>
          <ac:cxnSpMkLst>
            <pc:docMk/>
            <pc:sldMasterMk cId="3605409723" sldId="2147483648"/>
            <ac:cxnSpMk id="17" creationId="{9AB5C82C-1956-2743-BB6C-B48CAD4C7170}"/>
          </ac:cxnSpMkLst>
        </pc:cxnChg>
        <pc:cxnChg chg="mod">
          <ac:chgData name="Kenechukwu Nwosu" userId="bfe78da84aa7621c" providerId="LiveId" clId="{9FC48989-9F47-7943-8485-ACBCFCBF3127}" dt="2022-05-06T13:31:14.208" v="324" actId="208"/>
          <ac:cxnSpMkLst>
            <pc:docMk/>
            <pc:sldMasterMk cId="3605409723" sldId="2147483648"/>
            <ac:cxnSpMk id="20" creationId="{EDF176B8-512E-2745-BEDE-D57A13A4F2D8}"/>
          </ac:cxnSpMkLst>
        </pc:cxnChg>
        <pc:cxnChg chg="mod">
          <ac:chgData name="Kenechukwu Nwosu" userId="bfe78da84aa7621c" providerId="LiveId" clId="{9FC48989-9F47-7943-8485-ACBCFCBF3127}" dt="2022-05-06T12:51:33.844" v="17" actId="208"/>
          <ac:cxnSpMkLst>
            <pc:docMk/>
            <pc:sldMasterMk cId="3605409723" sldId="2147483648"/>
            <ac:cxnSpMk id="31" creationId="{033215B1-5BE8-FE09-B460-804BDD163609}"/>
          </ac:cxnSpMkLst>
        </pc:cxnChg>
        <pc:cxnChg chg="mod">
          <ac:chgData name="Kenechukwu Nwosu" userId="bfe78da84aa7621c" providerId="LiveId" clId="{9FC48989-9F47-7943-8485-ACBCFCBF3127}" dt="2022-05-06T13:31:03.765" v="321" actId="208"/>
          <ac:cxnSpMkLst>
            <pc:docMk/>
            <pc:sldMasterMk cId="3605409723" sldId="2147483648"/>
            <ac:cxnSpMk id="32" creationId="{EDD77E3A-13B5-D1CD-05CF-A84564E09737}"/>
          </ac:cxnSpMkLst>
        </pc:cxnChg>
        <pc:cxnChg chg="mod">
          <ac:chgData name="Kenechukwu Nwosu" userId="bfe78da84aa7621c" providerId="LiveId" clId="{9FC48989-9F47-7943-8485-ACBCFCBF3127}" dt="2022-05-06T13:31:08.653" v="322" actId="208"/>
          <ac:cxnSpMkLst>
            <pc:docMk/>
            <pc:sldMasterMk cId="3605409723" sldId="2147483648"/>
            <ac:cxnSpMk id="35" creationId="{67143A5E-DFBF-38A1-0B91-9F59441A4010}"/>
          </ac:cxnSpMkLst>
        </pc:cxnChg>
        <pc:sldLayoutChg chg="addSp delSp modSp mod">
          <pc:chgData name="Kenechukwu Nwosu" userId="bfe78da84aa7621c" providerId="LiveId" clId="{9FC48989-9F47-7943-8485-ACBCFCBF3127}" dt="2022-05-06T12:55:47.660" v="53" actId="2711"/>
          <pc:sldLayoutMkLst>
            <pc:docMk/>
            <pc:sldMasterMk cId="3605409723" sldId="2147483648"/>
            <pc:sldLayoutMk cId="2757524233" sldId="2147483649"/>
          </pc:sldLayoutMkLst>
          <pc:spChg chg="mod">
            <ac:chgData name="Kenechukwu Nwosu" userId="bfe78da84aa7621c" providerId="LiveId" clId="{9FC48989-9F47-7943-8485-ACBCFCBF3127}" dt="2022-05-06T12:55:47.660" v="53" actId="2711"/>
            <ac:spMkLst>
              <pc:docMk/>
              <pc:sldMasterMk cId="3605409723" sldId="2147483648"/>
              <pc:sldLayoutMk cId="2757524233" sldId="2147483649"/>
              <ac:spMk id="3" creationId="{4F74DF0E-1E2F-46F4-B220-3BC6EF0E38C3}"/>
            </ac:spMkLst>
          </pc:spChg>
          <pc:spChg chg="add del mod">
            <ac:chgData name="Kenechukwu Nwosu" userId="bfe78da84aa7621c" providerId="LiveId" clId="{9FC48989-9F47-7943-8485-ACBCFCBF3127}" dt="2022-05-06T12:49:07.675" v="3"/>
            <ac:spMkLst>
              <pc:docMk/>
              <pc:sldMasterMk cId="3605409723" sldId="2147483648"/>
              <pc:sldLayoutMk cId="2757524233" sldId="2147483649"/>
              <ac:spMk id="4" creationId="{AA165970-1681-338C-ADF8-EF382504513A}"/>
            </ac:spMkLst>
          </pc:spChg>
          <pc:spChg chg="add del mod">
            <ac:chgData name="Kenechukwu Nwosu" userId="bfe78da84aa7621c" providerId="LiveId" clId="{9FC48989-9F47-7943-8485-ACBCFCBF3127}" dt="2022-05-06T12:49:16.883" v="7" actId="47"/>
            <ac:spMkLst>
              <pc:docMk/>
              <pc:sldMasterMk cId="3605409723" sldId="2147483648"/>
              <pc:sldLayoutMk cId="2757524233" sldId="2147483649"/>
              <ac:spMk id="5" creationId="{2580BAE5-DFF1-2E9A-004D-5EAF5B057BFD}"/>
            </ac:spMkLst>
          </pc:spChg>
        </pc:sldLayoutChg>
        <pc:sldLayoutChg chg="modSp mod">
          <pc:chgData name="Kenechukwu Nwosu" userId="bfe78da84aa7621c" providerId="LiveId" clId="{9FC48989-9F47-7943-8485-ACBCFCBF3127}" dt="2022-05-06T13:01:26.439" v="264" actId="1035"/>
          <pc:sldLayoutMkLst>
            <pc:docMk/>
            <pc:sldMasterMk cId="3605409723" sldId="2147483648"/>
            <pc:sldLayoutMk cId="252071097" sldId="2147483650"/>
          </pc:sldLayoutMkLst>
          <pc:spChg chg="mod">
            <ac:chgData name="Kenechukwu Nwosu" userId="bfe78da84aa7621c" providerId="LiveId" clId="{9FC48989-9F47-7943-8485-ACBCFCBF3127}" dt="2022-05-06T13:01:26.439" v="264" actId="1035"/>
            <ac:spMkLst>
              <pc:docMk/>
              <pc:sldMasterMk cId="3605409723" sldId="2147483648"/>
              <pc:sldLayoutMk cId="252071097" sldId="2147483650"/>
              <ac:spMk id="8" creationId="{59262C26-1ABD-A04D-952A-06B49CC00FB9}"/>
            </ac:spMkLst>
          </pc:spChg>
        </pc:sldLayoutChg>
        <pc:sldLayoutChg chg="delSp modSp del mod">
          <pc:chgData name="Kenechukwu Nwosu" userId="bfe78da84aa7621c" providerId="LiveId" clId="{9FC48989-9F47-7943-8485-ACBCFCBF3127}" dt="2022-05-06T12:53:06.262" v="28" actId="2696"/>
          <pc:sldLayoutMkLst>
            <pc:docMk/>
            <pc:sldMasterMk cId="3605409723" sldId="2147483648"/>
            <pc:sldLayoutMk cId="594253965" sldId="2147483662"/>
          </pc:sldLayoutMkLst>
          <pc:picChg chg="del mod">
            <ac:chgData name="Kenechukwu Nwosu" userId="bfe78da84aa7621c" providerId="LiveId" clId="{9FC48989-9F47-7943-8485-ACBCFCBF3127}" dt="2022-05-06T12:53:04.340" v="27" actId="478"/>
            <ac:picMkLst>
              <pc:docMk/>
              <pc:sldMasterMk cId="3605409723" sldId="2147483648"/>
              <pc:sldLayoutMk cId="594253965" sldId="2147483662"/>
              <ac:picMk id="7" creationId="{68D4889E-B3B2-44EE-81D0-3E885E735A71}"/>
            </ac:picMkLst>
          </pc:pic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0BA6AD-6D87-42F0-880A-0024A766D576}" type="datetimeFigureOut">
              <a:rPr lang="en-US" smtClean="0"/>
              <a:t>12/1/24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26202F-DEF9-4191-8752-62497FCB2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799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6202F-DEF9-4191-8752-62497FCB2E3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3344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6202F-DEF9-4191-8752-62497FCB2E3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3330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6202F-DEF9-4191-8752-62497FCB2E3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3285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6202F-DEF9-4191-8752-62497FCB2E3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1482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6202F-DEF9-4191-8752-62497FCB2E3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4240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6202F-DEF9-4191-8752-62497FCB2E3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1411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6202F-DEF9-4191-8752-62497FCB2E3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2723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6202F-DEF9-4191-8752-62497FCB2E3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5415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6202F-DEF9-4191-8752-62497FCB2E3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3184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6202F-DEF9-4191-8752-62497FCB2E3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2998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6202F-DEF9-4191-8752-62497FCB2E3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8603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6202F-DEF9-4191-8752-62497FCB2E3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824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6202F-DEF9-4191-8752-62497FCB2E3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1638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6202F-DEF9-4191-8752-62497FCB2E3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4001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6202F-DEF9-4191-8752-62497FCB2E3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780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6202F-DEF9-4191-8752-62497FCB2E3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23936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6202F-DEF9-4191-8752-62497FCB2E3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41694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6202F-DEF9-4191-8752-62497FCB2E3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79644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6202F-DEF9-4191-8752-62497FCB2E3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47473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6202F-DEF9-4191-8752-62497FCB2E3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21728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6202F-DEF9-4191-8752-62497FCB2E3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49135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6202F-DEF9-4191-8752-62497FCB2E3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533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883F45-B127-8B03-76B2-4CC27E0CD1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8548DC7-B495-4107-3F96-59AB805A030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1543C02-C0B0-9E8B-C7A5-5C58A617CE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8FA0FD-9062-51D5-C59A-13DD7D8A6F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6202F-DEF9-4191-8752-62497FCB2E3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90541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6202F-DEF9-4191-8752-62497FCB2E3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68163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6202F-DEF9-4191-8752-62497FCB2E3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5713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6202F-DEF9-4191-8752-62497FCB2E3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844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6202F-DEF9-4191-8752-62497FCB2E3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9211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6202F-DEF9-4191-8752-62497FCB2E3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7949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6202F-DEF9-4191-8752-62497FCB2E3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4437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6202F-DEF9-4191-8752-62497FCB2E3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4028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6202F-DEF9-4191-8752-62497FCB2E3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998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F8F8D-B997-450A-8797-F2A94C152A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55637"/>
            <a:ext cx="9144000" cy="1754326"/>
          </a:xfrm>
        </p:spPr>
        <p:txBody>
          <a:bodyPr anchor="b">
            <a:spAutoFit/>
          </a:bodyPr>
          <a:lstStyle>
            <a:lvl1pPr algn="ctr">
              <a:defRPr sz="6000">
                <a:solidFill>
                  <a:srgbClr val="202934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74DF0E-1E2F-46F4-B220-3BC6EF0E38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2473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buNone/>
              <a:defRPr sz="2400">
                <a:solidFill>
                  <a:srgbClr val="20293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80BAE5-DFF1-2E9A-004D-5EAF5B057BFD}"/>
              </a:ext>
            </a:extLst>
          </p:cNvPr>
          <p:cNvSpPr txBox="1"/>
          <p:nvPr userDrawn="1"/>
        </p:nvSpPr>
        <p:spPr>
          <a:xfrm>
            <a:off x="4338320" y="-203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en-CH" dirty="0" err="1"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7524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59262C26-1ABD-A04D-952A-06B49CC00F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118" y="791763"/>
            <a:ext cx="11514326" cy="1844608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4C76BCE8-9C3B-87D7-BAA1-4EAB986E1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118" y="147668"/>
            <a:ext cx="5778882" cy="4801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2071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84A6B-3BE7-44A1-970C-F29FE7110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85254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6939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3CD96-4E75-8D46-A94C-25A13CA11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74368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2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A768F3-C2CF-42A2-B880-B70C394A5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118" y="119969"/>
            <a:ext cx="6591682" cy="5355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6B9571B-100F-3444-AA30-B12D24C04094}"/>
              </a:ext>
            </a:extLst>
          </p:cNvPr>
          <p:cNvCxnSpPr>
            <a:cxnSpLocks/>
          </p:cNvCxnSpPr>
          <p:nvPr/>
        </p:nvCxnSpPr>
        <p:spPr>
          <a:xfrm flipV="1">
            <a:off x="-4774" y="6829601"/>
            <a:ext cx="2039953" cy="0"/>
          </a:xfrm>
          <a:prstGeom prst="line">
            <a:avLst/>
          </a:prstGeom>
          <a:ln w="76200">
            <a:solidFill>
              <a:srgbClr val="202934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CC40601-4BF9-E742-9284-53E41AB58030}"/>
              </a:ext>
            </a:extLst>
          </p:cNvPr>
          <p:cNvCxnSpPr>
            <a:cxnSpLocks/>
          </p:cNvCxnSpPr>
          <p:nvPr/>
        </p:nvCxnSpPr>
        <p:spPr>
          <a:xfrm flipV="1">
            <a:off x="2025635" y="6829601"/>
            <a:ext cx="2039953" cy="0"/>
          </a:xfrm>
          <a:prstGeom prst="line">
            <a:avLst/>
          </a:prstGeom>
          <a:ln w="762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AB5C82C-1956-2743-BB6C-B48CAD4C7170}"/>
              </a:ext>
            </a:extLst>
          </p:cNvPr>
          <p:cNvCxnSpPr>
            <a:cxnSpLocks/>
          </p:cNvCxnSpPr>
          <p:nvPr/>
        </p:nvCxnSpPr>
        <p:spPr>
          <a:xfrm flipV="1">
            <a:off x="4056045" y="6829601"/>
            <a:ext cx="2039953" cy="0"/>
          </a:xfrm>
          <a:prstGeom prst="line">
            <a:avLst/>
          </a:prstGeom>
          <a:ln w="76200">
            <a:solidFill>
              <a:srgbClr val="4EA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4A242F4-7F15-F740-A2C1-5CB9AE4CBED3}"/>
              </a:ext>
            </a:extLst>
          </p:cNvPr>
          <p:cNvCxnSpPr>
            <a:cxnSpLocks/>
          </p:cNvCxnSpPr>
          <p:nvPr/>
        </p:nvCxnSpPr>
        <p:spPr>
          <a:xfrm flipV="1">
            <a:off x="6086454" y="6829601"/>
            <a:ext cx="2039953" cy="0"/>
          </a:xfrm>
          <a:prstGeom prst="line">
            <a:avLst/>
          </a:prstGeom>
          <a:ln w="76200">
            <a:solidFill>
              <a:srgbClr val="202934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68ABE9F-2779-7A4C-87C3-2A01D7FE3226}"/>
              </a:ext>
            </a:extLst>
          </p:cNvPr>
          <p:cNvCxnSpPr>
            <a:cxnSpLocks/>
          </p:cNvCxnSpPr>
          <p:nvPr/>
        </p:nvCxnSpPr>
        <p:spPr>
          <a:xfrm flipV="1">
            <a:off x="8116864" y="6829601"/>
            <a:ext cx="2039953" cy="0"/>
          </a:xfrm>
          <a:prstGeom prst="line">
            <a:avLst/>
          </a:prstGeom>
          <a:ln w="762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DF176B8-512E-2745-BEDE-D57A13A4F2D8}"/>
              </a:ext>
            </a:extLst>
          </p:cNvPr>
          <p:cNvCxnSpPr>
            <a:cxnSpLocks/>
          </p:cNvCxnSpPr>
          <p:nvPr/>
        </p:nvCxnSpPr>
        <p:spPr>
          <a:xfrm flipV="1">
            <a:off x="10147274" y="6829601"/>
            <a:ext cx="2039953" cy="0"/>
          </a:xfrm>
          <a:prstGeom prst="line">
            <a:avLst/>
          </a:prstGeom>
          <a:ln w="76200">
            <a:solidFill>
              <a:srgbClr val="4EA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2507014-9A75-3C99-5559-02E42EBD6AFB}"/>
              </a:ext>
            </a:extLst>
          </p:cNvPr>
          <p:cNvCxnSpPr>
            <a:cxnSpLocks/>
          </p:cNvCxnSpPr>
          <p:nvPr/>
        </p:nvCxnSpPr>
        <p:spPr>
          <a:xfrm flipV="1">
            <a:off x="-4774" y="784"/>
            <a:ext cx="2039953" cy="0"/>
          </a:xfrm>
          <a:prstGeom prst="line">
            <a:avLst/>
          </a:prstGeom>
          <a:ln w="76200">
            <a:solidFill>
              <a:srgbClr val="202934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33215B1-5BE8-FE09-B460-804BDD163609}"/>
              </a:ext>
            </a:extLst>
          </p:cNvPr>
          <p:cNvCxnSpPr>
            <a:cxnSpLocks/>
          </p:cNvCxnSpPr>
          <p:nvPr/>
        </p:nvCxnSpPr>
        <p:spPr>
          <a:xfrm flipV="1">
            <a:off x="2025635" y="784"/>
            <a:ext cx="2039953" cy="0"/>
          </a:xfrm>
          <a:prstGeom prst="line">
            <a:avLst/>
          </a:prstGeom>
          <a:ln w="762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DD77E3A-13B5-D1CD-05CF-A84564E09737}"/>
              </a:ext>
            </a:extLst>
          </p:cNvPr>
          <p:cNvCxnSpPr>
            <a:cxnSpLocks/>
          </p:cNvCxnSpPr>
          <p:nvPr/>
        </p:nvCxnSpPr>
        <p:spPr>
          <a:xfrm flipV="1">
            <a:off x="4056045" y="784"/>
            <a:ext cx="2039953" cy="0"/>
          </a:xfrm>
          <a:prstGeom prst="line">
            <a:avLst/>
          </a:prstGeom>
          <a:ln w="76200">
            <a:solidFill>
              <a:srgbClr val="4EA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FF7B34A-485E-2D67-FA20-7357025E9730}"/>
              </a:ext>
            </a:extLst>
          </p:cNvPr>
          <p:cNvCxnSpPr>
            <a:cxnSpLocks/>
          </p:cNvCxnSpPr>
          <p:nvPr/>
        </p:nvCxnSpPr>
        <p:spPr>
          <a:xfrm flipV="1">
            <a:off x="6086454" y="784"/>
            <a:ext cx="2039953" cy="0"/>
          </a:xfrm>
          <a:prstGeom prst="line">
            <a:avLst/>
          </a:prstGeom>
          <a:ln w="76200">
            <a:solidFill>
              <a:srgbClr val="202934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218D4BA-DB9A-944B-32E9-BD39D5730F6E}"/>
              </a:ext>
            </a:extLst>
          </p:cNvPr>
          <p:cNvCxnSpPr>
            <a:cxnSpLocks/>
          </p:cNvCxnSpPr>
          <p:nvPr/>
        </p:nvCxnSpPr>
        <p:spPr>
          <a:xfrm flipV="1">
            <a:off x="8116864" y="784"/>
            <a:ext cx="2039953" cy="0"/>
          </a:xfrm>
          <a:prstGeom prst="line">
            <a:avLst/>
          </a:prstGeom>
          <a:ln w="762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7143A5E-DFBF-38A1-0B91-9F59441A4010}"/>
              </a:ext>
            </a:extLst>
          </p:cNvPr>
          <p:cNvCxnSpPr>
            <a:cxnSpLocks/>
          </p:cNvCxnSpPr>
          <p:nvPr/>
        </p:nvCxnSpPr>
        <p:spPr>
          <a:xfrm flipV="1">
            <a:off x="10147274" y="784"/>
            <a:ext cx="2039953" cy="0"/>
          </a:xfrm>
          <a:prstGeom prst="line">
            <a:avLst/>
          </a:prstGeom>
          <a:ln w="76200">
            <a:solidFill>
              <a:srgbClr val="4EA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5409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  <p:sldLayoutId id="2147483661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rgbClr val="202934"/>
          </a:solidFill>
          <a:latin typeface="Calibri" panose="020F0502020204030204" pitchFamily="34" charset="0"/>
          <a:ea typeface="Tahoma" panose="020B0604030504040204" pitchFamily="34" charset="0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202934"/>
          </a:solidFill>
          <a:latin typeface="Avenir Next LT Pro" panose="020B0504020202020204" pitchFamily="34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202934"/>
          </a:solidFill>
          <a:latin typeface="Avenir Next LT Pro" panose="020B0504020202020204" pitchFamily="34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202934"/>
          </a:solidFill>
          <a:latin typeface="Avenir Next LT Pro" panose="020B0504020202020204" pitchFamily="34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02934"/>
          </a:solidFill>
          <a:latin typeface="Avenir Next LT Pro" panose="020B0504020202020204" pitchFamily="34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02934"/>
          </a:solidFill>
          <a:latin typeface="Avenir Next LT Pro" panose="020B0504020202020204" pitchFamily="34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1.sv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1.sv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AC1E1B8-FC3C-1F52-1750-07A9DCE49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837" y="762815"/>
            <a:ext cx="11514326" cy="3582519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GB" b="1" dirty="0">
                <a:solidFill>
                  <a:srgbClr val="2E74B6"/>
                </a:solidFill>
              </a:rPr>
              <a:t>Introduction</a:t>
            </a:r>
          </a:p>
          <a:p>
            <a:pPr>
              <a:spcBef>
                <a:spcPts val="0"/>
              </a:spcBef>
            </a:pPr>
            <a:r>
              <a:rPr lang="en-GB" b="1" dirty="0">
                <a:solidFill>
                  <a:srgbClr val="2E74B6"/>
                </a:solidFill>
              </a:rPr>
              <a:t>Setting up: </a:t>
            </a:r>
            <a:r>
              <a:rPr lang="en-GB" b="1" dirty="0" err="1">
                <a:solidFill>
                  <a:srgbClr val="2E74B6"/>
                </a:solidFill>
              </a:rPr>
              <a:t>Github.com</a:t>
            </a:r>
            <a:r>
              <a:rPr lang="en-GB" b="1" dirty="0">
                <a:solidFill>
                  <a:srgbClr val="2E74B6"/>
                </a:solidFill>
              </a:rPr>
              <a:t> &amp; GitHub Desktop</a:t>
            </a:r>
          </a:p>
          <a:p>
            <a:pPr>
              <a:spcBef>
                <a:spcPts val="0"/>
              </a:spcBef>
            </a:pPr>
            <a:r>
              <a:rPr lang="en-GB" b="1" dirty="0"/>
              <a:t>Action Sequence 1: </a:t>
            </a:r>
            <a:r>
              <a:rPr lang="en-GB" b="1" dirty="0">
                <a:solidFill>
                  <a:srgbClr val="FF0000"/>
                </a:solidFill>
              </a:rPr>
              <a:t>create new repo → commit → publish</a:t>
            </a:r>
          </a:p>
          <a:p>
            <a:pPr>
              <a:spcBef>
                <a:spcPts val="0"/>
              </a:spcBef>
            </a:pPr>
            <a:r>
              <a:rPr lang="en-GB" b="1" dirty="0"/>
              <a:t>Action Sequence 2: </a:t>
            </a:r>
            <a:r>
              <a:rPr lang="en-GB" b="1" dirty="0">
                <a:solidFill>
                  <a:srgbClr val="FF0000"/>
                </a:solidFill>
              </a:rPr>
              <a:t>edit existing repo → commit → push</a:t>
            </a:r>
          </a:p>
          <a:p>
            <a:pPr>
              <a:spcBef>
                <a:spcPts val="0"/>
              </a:spcBef>
            </a:pPr>
            <a:r>
              <a:rPr lang="en-GB" b="1" dirty="0">
                <a:solidFill>
                  <a:srgbClr val="00B050"/>
                </a:solidFill>
              </a:rPr>
              <a:t>Git vocabulary &amp; theory</a:t>
            </a:r>
          </a:p>
          <a:p>
            <a:pPr>
              <a:spcBef>
                <a:spcPts val="0"/>
              </a:spcBef>
            </a:pPr>
            <a:r>
              <a:rPr lang="en-GB" b="1" dirty="0"/>
              <a:t>Action Sequence 3: </a:t>
            </a:r>
            <a:r>
              <a:rPr lang="en-GB" b="1" dirty="0">
                <a:solidFill>
                  <a:srgbClr val="FF0000"/>
                </a:solidFill>
              </a:rPr>
              <a:t>pull from remote</a:t>
            </a:r>
          </a:p>
          <a:p>
            <a:pPr>
              <a:spcBef>
                <a:spcPts val="0"/>
              </a:spcBef>
            </a:pPr>
            <a:r>
              <a:rPr lang="en-GB" b="1" dirty="0"/>
              <a:t>Action Sequence 4: </a:t>
            </a:r>
            <a:r>
              <a:rPr lang="en-GB" b="1" dirty="0">
                <a:solidFill>
                  <a:srgbClr val="FF0000"/>
                </a:solidFill>
              </a:rPr>
              <a:t>add a new collaborator</a:t>
            </a:r>
          </a:p>
          <a:p>
            <a:pPr>
              <a:spcBef>
                <a:spcPts val="0"/>
              </a:spcBef>
            </a:pPr>
            <a:r>
              <a:rPr lang="en-GB" b="1" dirty="0"/>
              <a:t>Action Sequence 5: </a:t>
            </a:r>
            <a:r>
              <a:rPr lang="en-GB" b="1" dirty="0">
                <a:solidFill>
                  <a:srgbClr val="FF0000"/>
                </a:solidFill>
              </a:rPr>
              <a:t>access old versions of file(s)</a:t>
            </a:r>
          </a:p>
          <a:p>
            <a:pPr>
              <a:spcBef>
                <a:spcPts val="0"/>
              </a:spcBef>
            </a:pPr>
            <a:r>
              <a:rPr lang="en-GB" b="1" dirty="0"/>
              <a:t>Action Sequence 6: </a:t>
            </a:r>
            <a:r>
              <a:rPr lang="en-GB" b="1" dirty="0">
                <a:solidFill>
                  <a:srgbClr val="FF0000"/>
                </a:solidFill>
              </a:rPr>
              <a:t>fork and clone a repo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999D1D9-66D2-BF66-DA85-BFA0E1B16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118" y="119968"/>
            <a:ext cx="9058110" cy="535531"/>
          </a:xfrm>
        </p:spPr>
        <p:txBody>
          <a:bodyPr/>
          <a:lstStyle/>
          <a:p>
            <a:r>
              <a:rPr lang="en-CH" dirty="0"/>
              <a:t>Lesson plan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05020D4-6CF0-3C4E-6202-32904211368B}"/>
              </a:ext>
            </a:extLst>
          </p:cNvPr>
          <p:cNvCxnSpPr>
            <a:cxnSpLocks/>
          </p:cNvCxnSpPr>
          <p:nvPr/>
        </p:nvCxnSpPr>
        <p:spPr>
          <a:xfrm>
            <a:off x="435875" y="647537"/>
            <a:ext cx="744430" cy="0"/>
          </a:xfrm>
          <a:prstGeom prst="line">
            <a:avLst/>
          </a:prstGeom>
          <a:ln w="38100">
            <a:solidFill>
              <a:srgbClr val="4EA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36E60059-AA45-65B4-05C3-743042628778}"/>
              </a:ext>
            </a:extLst>
          </p:cNvPr>
          <p:cNvSpPr txBox="1">
            <a:spLocks/>
          </p:cNvSpPr>
          <p:nvPr/>
        </p:nvSpPr>
        <p:spPr>
          <a:xfrm>
            <a:off x="435875" y="4931384"/>
            <a:ext cx="11514326" cy="1806648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20293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20293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0293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0293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0293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400" b="1" dirty="0"/>
              <a:t>NOTES: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400" dirty="0"/>
              <a:t>-  Git can be painful</a:t>
            </a:r>
          </a:p>
          <a:p>
            <a:pPr>
              <a:buFontTx/>
              <a:buChar char="-"/>
            </a:pPr>
            <a:r>
              <a:rPr lang="en-GB" sz="2400" dirty="0"/>
              <a:t>Several ways to use Git: command line, </a:t>
            </a:r>
            <a:r>
              <a:rPr lang="en-GB" sz="2400" dirty="0" err="1"/>
              <a:t>VSCode</a:t>
            </a:r>
            <a:r>
              <a:rPr lang="en-GB" sz="2400" dirty="0"/>
              <a:t> interface, GitHub Desktop</a:t>
            </a:r>
          </a:p>
          <a:p>
            <a:pPr>
              <a:buFontTx/>
              <a:buChar char="-"/>
            </a:pPr>
            <a:r>
              <a:rPr lang="en-GB" sz="2400" dirty="0"/>
              <a:t>GitHub Desktop is the least painful</a:t>
            </a:r>
          </a:p>
        </p:txBody>
      </p:sp>
    </p:spTree>
    <p:extLst>
      <p:ext uri="{BB962C8B-B14F-4D97-AF65-F5344CB8AC3E}">
        <p14:creationId xmlns:p14="http://schemas.microsoft.com/office/powerpoint/2010/main" val="1682365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5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999D1D9-66D2-BF66-DA85-BFA0E1B16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117" y="343610"/>
            <a:ext cx="10611438" cy="480131"/>
          </a:xfrm>
        </p:spPr>
        <p:txBody>
          <a:bodyPr/>
          <a:lstStyle/>
          <a:p>
            <a:r>
              <a:rPr lang="en-CH" sz="2800" dirty="0">
                <a:solidFill>
                  <a:schemeClr val="tx1"/>
                </a:solidFill>
              </a:rPr>
              <a:t>Practice Vocab: Office chat quiz | Fill in the blanks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05020D4-6CF0-3C4E-6202-32904211368B}"/>
              </a:ext>
            </a:extLst>
          </p:cNvPr>
          <p:cNvCxnSpPr>
            <a:cxnSpLocks/>
          </p:cNvCxnSpPr>
          <p:nvPr/>
        </p:nvCxnSpPr>
        <p:spPr>
          <a:xfrm>
            <a:off x="429785" y="893987"/>
            <a:ext cx="744430" cy="0"/>
          </a:xfrm>
          <a:prstGeom prst="line">
            <a:avLst/>
          </a:prstGeom>
          <a:ln w="38100">
            <a:solidFill>
              <a:srgbClr val="4EA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group of men sitting at a table with laptops&#10;&#10;Description automatically generated">
            <a:extLst>
              <a:ext uri="{FF2B5EF4-FFF2-40B4-BE49-F238E27FC236}">
                <a16:creationId xmlns:a16="http://schemas.microsoft.com/office/drawing/2014/main" id="{C4DB14F8-D5FE-FA43-29D6-B341EF4AC5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2951" y="1834242"/>
            <a:ext cx="4777059" cy="317939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4B361CFF-8F32-4314-CB3D-AD6C6B342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417" y="1094583"/>
            <a:ext cx="6893534" cy="923330"/>
          </a:xfrm>
        </p:spPr>
        <p:txBody>
          <a:bodyPr/>
          <a:lstStyle/>
          <a:p>
            <a:pPr marL="0" indent="0">
              <a:buNone/>
            </a:pPr>
            <a:r>
              <a:rPr lang="en-GB" sz="2000" b="1" dirty="0">
                <a:solidFill>
                  <a:srgbClr val="2E74B6"/>
                </a:solidFill>
              </a:rPr>
              <a:t>Adam: </a:t>
            </a:r>
            <a:r>
              <a:rPr lang="en-GB" sz="2000" i="1" dirty="0">
                <a:solidFill>
                  <a:srgbClr val="2E74B6"/>
                </a:solidFill>
              </a:rPr>
              <a:t>Hey Bob! Did you start the analysis yet? If you did, can you _______ your _______ to ________ so that I can _______ it to my computer?</a:t>
            </a:r>
          </a:p>
        </p:txBody>
      </p:sp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1566CE3D-5B6C-9F2B-A1DD-FEE51A95B60F}"/>
              </a:ext>
            </a:extLst>
          </p:cNvPr>
          <p:cNvSpPr txBox="1">
            <a:spLocks/>
          </p:cNvSpPr>
          <p:nvPr/>
        </p:nvSpPr>
        <p:spPr>
          <a:xfrm>
            <a:off x="1070803" y="2107894"/>
            <a:ext cx="3187873" cy="408623"/>
          </a:xfrm>
          <a:prstGeom prst="roundRect">
            <a:avLst/>
          </a:prstGeom>
          <a:solidFill>
            <a:schemeClr val="bg1"/>
          </a:solidFill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20293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20293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0293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0293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0293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b="1" dirty="0">
                <a:solidFill>
                  <a:srgbClr val="2E74B6"/>
                </a:solidFill>
              </a:rPr>
              <a:t>GitHub, repo, publish, clone</a:t>
            </a:r>
            <a:endParaRPr lang="en-GB" sz="2000" i="1" dirty="0">
              <a:solidFill>
                <a:srgbClr val="2E74B6"/>
              </a:solidFill>
            </a:endParaRPr>
          </a:p>
        </p:txBody>
      </p:sp>
      <p:sp>
        <p:nvSpPr>
          <p:cNvPr id="11" name="Content Placeholder 1">
            <a:extLst>
              <a:ext uri="{FF2B5EF4-FFF2-40B4-BE49-F238E27FC236}">
                <a16:creationId xmlns:a16="http://schemas.microsoft.com/office/drawing/2014/main" id="{293068A6-9600-AEAC-59B8-4F1CC7048133}"/>
              </a:ext>
            </a:extLst>
          </p:cNvPr>
          <p:cNvSpPr txBox="1">
            <a:spLocks/>
          </p:cNvSpPr>
          <p:nvPr/>
        </p:nvSpPr>
        <p:spPr>
          <a:xfrm>
            <a:off x="169417" y="2777610"/>
            <a:ext cx="6893534" cy="64633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20293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20293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0293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0293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0293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000" b="1" dirty="0">
                <a:solidFill>
                  <a:srgbClr val="417D86"/>
                </a:solidFill>
              </a:rPr>
              <a:t>Bob: </a:t>
            </a:r>
            <a:r>
              <a:rPr lang="en-GB" sz="2000" dirty="0">
                <a:solidFill>
                  <a:srgbClr val="417D86"/>
                </a:solidFill>
              </a:rPr>
              <a:t>Yes, it’s already on _________. But give me until noon to ________ my latest _________. </a:t>
            </a:r>
            <a:endParaRPr lang="en-GB" sz="2000" i="1" dirty="0">
              <a:solidFill>
                <a:srgbClr val="417D86"/>
              </a:solidFill>
            </a:endParaRPr>
          </a:p>
        </p:txBody>
      </p:sp>
      <p:sp>
        <p:nvSpPr>
          <p:cNvPr id="12" name="Content Placeholder 1">
            <a:extLst>
              <a:ext uri="{FF2B5EF4-FFF2-40B4-BE49-F238E27FC236}">
                <a16:creationId xmlns:a16="http://schemas.microsoft.com/office/drawing/2014/main" id="{0CFE5164-115C-1826-4FBE-E7AA9F23BF32}"/>
              </a:ext>
            </a:extLst>
          </p:cNvPr>
          <p:cNvSpPr txBox="1">
            <a:spLocks/>
          </p:cNvSpPr>
          <p:nvPr/>
        </p:nvSpPr>
        <p:spPr>
          <a:xfrm>
            <a:off x="1313533" y="3685034"/>
            <a:ext cx="2702412" cy="408623"/>
          </a:xfrm>
          <a:prstGeom prst="roundRect">
            <a:avLst/>
          </a:prstGeom>
          <a:solidFill>
            <a:schemeClr val="bg1"/>
          </a:solidFill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20293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20293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0293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0293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0293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b="1" dirty="0">
                <a:solidFill>
                  <a:srgbClr val="417D86"/>
                </a:solidFill>
              </a:rPr>
              <a:t>commits, push, GitHub</a:t>
            </a:r>
            <a:endParaRPr lang="en-GB" sz="2000" i="1" dirty="0">
              <a:solidFill>
                <a:srgbClr val="417D86"/>
              </a:solidFill>
            </a:endParaRPr>
          </a:p>
        </p:txBody>
      </p:sp>
      <p:sp>
        <p:nvSpPr>
          <p:cNvPr id="13" name="Content Placeholder 1">
            <a:extLst>
              <a:ext uri="{FF2B5EF4-FFF2-40B4-BE49-F238E27FC236}">
                <a16:creationId xmlns:a16="http://schemas.microsoft.com/office/drawing/2014/main" id="{7D153291-7F57-10B4-47E2-AEA434EDFE9F}"/>
              </a:ext>
            </a:extLst>
          </p:cNvPr>
          <p:cNvSpPr txBox="1">
            <a:spLocks/>
          </p:cNvSpPr>
          <p:nvPr/>
        </p:nvSpPr>
        <p:spPr>
          <a:xfrm>
            <a:off x="169417" y="4401729"/>
            <a:ext cx="6893534" cy="64633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20293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20293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0293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0293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0293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b="1" dirty="0">
                <a:solidFill>
                  <a:srgbClr val="2E74B6"/>
                </a:solidFill>
              </a:rPr>
              <a:t>Adam: </a:t>
            </a:r>
            <a:r>
              <a:rPr lang="en-GB" sz="2000" i="1" dirty="0">
                <a:solidFill>
                  <a:srgbClr val="2E74B6"/>
                </a:solidFill>
              </a:rPr>
              <a:t>Great! I’ll  _________ the repo now to look. At noon, I’ll  ________ your more recent _______!</a:t>
            </a:r>
          </a:p>
        </p:txBody>
      </p:sp>
      <p:sp>
        <p:nvSpPr>
          <p:cNvPr id="15" name="Content Placeholder 1">
            <a:extLst>
              <a:ext uri="{FF2B5EF4-FFF2-40B4-BE49-F238E27FC236}">
                <a16:creationId xmlns:a16="http://schemas.microsoft.com/office/drawing/2014/main" id="{95825B75-4679-FB65-D82C-B6DD96EF7992}"/>
              </a:ext>
            </a:extLst>
          </p:cNvPr>
          <p:cNvSpPr txBox="1">
            <a:spLocks/>
          </p:cNvSpPr>
          <p:nvPr/>
        </p:nvSpPr>
        <p:spPr>
          <a:xfrm>
            <a:off x="1449322" y="5196368"/>
            <a:ext cx="2430833" cy="408623"/>
          </a:xfrm>
          <a:prstGeom prst="roundRect">
            <a:avLst/>
          </a:prstGeom>
          <a:solidFill>
            <a:schemeClr val="bg1"/>
          </a:solidFill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20293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20293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0293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0293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0293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b="1" dirty="0">
                <a:solidFill>
                  <a:srgbClr val="2E74B6"/>
                </a:solidFill>
              </a:rPr>
              <a:t>commits, pull, clone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2B1C680-67B1-1AD0-0FF6-33CE780EDE4B}"/>
              </a:ext>
            </a:extLst>
          </p:cNvPr>
          <p:cNvSpPr txBox="1"/>
          <p:nvPr/>
        </p:nvSpPr>
        <p:spPr>
          <a:xfrm>
            <a:off x="609600" y="5753299"/>
            <a:ext cx="963798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Answers: </a:t>
            </a:r>
          </a:p>
          <a:p>
            <a:r>
              <a:rPr lang="en-GB" sz="1600" dirty="0"/>
              <a:t>- …If you did, can you publish your repo to GitHub so that I can clone it to my computer?</a:t>
            </a:r>
          </a:p>
          <a:p>
            <a:pPr marL="285750" indent="-285750">
              <a:buFontTx/>
              <a:buChar char="-"/>
            </a:pPr>
            <a:r>
              <a:rPr lang="en-GB" sz="1600" dirty="0"/>
              <a:t>Yes, it’s already on GitHub. But give me until noon to push my latest commits. </a:t>
            </a:r>
          </a:p>
          <a:p>
            <a:pPr marL="285750" indent="-285750">
              <a:buFontTx/>
              <a:buChar char="-"/>
            </a:pPr>
            <a:r>
              <a:rPr lang="en-GB" sz="1600" dirty="0"/>
              <a:t>Great! I’ll clone the repo now to look. At noon, I’ll pull your more recent commits!</a:t>
            </a:r>
          </a:p>
        </p:txBody>
      </p:sp>
    </p:spTree>
    <p:extLst>
      <p:ext uri="{BB962C8B-B14F-4D97-AF65-F5344CB8AC3E}">
        <p14:creationId xmlns:p14="http://schemas.microsoft.com/office/powerpoint/2010/main" val="390804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10" grpId="0" animBg="1"/>
      <p:bldP spid="11" grpId="0"/>
      <p:bldP spid="12" grpId="0" animBg="1"/>
      <p:bldP spid="13" grpId="0"/>
      <p:bldP spid="15" grpId="0" animBg="1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ight Arrow 80">
            <a:extLst>
              <a:ext uri="{FF2B5EF4-FFF2-40B4-BE49-F238E27FC236}">
                <a16:creationId xmlns:a16="http://schemas.microsoft.com/office/drawing/2014/main" id="{046EBE95-E9AE-B725-BA9E-482F795642CD}"/>
              </a:ext>
            </a:extLst>
          </p:cNvPr>
          <p:cNvSpPr/>
          <p:nvPr/>
        </p:nvSpPr>
        <p:spPr>
          <a:xfrm flipH="1">
            <a:off x="6451255" y="3657736"/>
            <a:ext cx="1410520" cy="573289"/>
          </a:xfrm>
          <a:prstGeom prst="rightArrow">
            <a:avLst>
              <a:gd name="adj1" fmla="val 50000"/>
              <a:gd name="adj2" fmla="val 3437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push </a:t>
            </a:r>
          </a:p>
        </p:txBody>
      </p:sp>
      <p:sp>
        <p:nvSpPr>
          <p:cNvPr id="82" name="Right Arrow 81">
            <a:extLst>
              <a:ext uri="{FF2B5EF4-FFF2-40B4-BE49-F238E27FC236}">
                <a16:creationId xmlns:a16="http://schemas.microsoft.com/office/drawing/2014/main" id="{841CCBCA-4179-0C9E-6CDC-1204B38885BE}"/>
              </a:ext>
            </a:extLst>
          </p:cNvPr>
          <p:cNvSpPr/>
          <p:nvPr/>
        </p:nvSpPr>
        <p:spPr>
          <a:xfrm>
            <a:off x="6546407" y="4481817"/>
            <a:ext cx="1379710" cy="573289"/>
          </a:xfrm>
          <a:prstGeom prst="rightArrow">
            <a:avLst>
              <a:gd name="adj1" fmla="val 50000"/>
              <a:gd name="adj2" fmla="val 32419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pull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831C4CF-8C8E-32EA-A6E6-4F869D6A4DB1}"/>
              </a:ext>
            </a:extLst>
          </p:cNvPr>
          <p:cNvGrpSpPr/>
          <p:nvPr/>
        </p:nvGrpSpPr>
        <p:grpSpPr>
          <a:xfrm>
            <a:off x="42040" y="983970"/>
            <a:ext cx="7032623" cy="5135412"/>
            <a:chOff x="5022926" y="859096"/>
            <a:chExt cx="7032623" cy="5135412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0B52ABF8-89A1-7118-7D76-4C91E2310F8F}"/>
                </a:ext>
              </a:extLst>
            </p:cNvPr>
            <p:cNvSpPr/>
            <p:nvPr/>
          </p:nvSpPr>
          <p:spPr>
            <a:xfrm>
              <a:off x="5022926" y="2199701"/>
              <a:ext cx="3731479" cy="3794807"/>
            </a:xfrm>
            <a:prstGeom prst="roundRect">
              <a:avLst>
                <a:gd name="adj" fmla="val 3092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dirty="0"/>
            </a:p>
          </p:txBody>
        </p:sp>
        <p:sp>
          <p:nvSpPr>
            <p:cNvPr id="7" name="Title 2">
              <a:extLst>
                <a:ext uri="{FF2B5EF4-FFF2-40B4-BE49-F238E27FC236}">
                  <a16:creationId xmlns:a16="http://schemas.microsoft.com/office/drawing/2014/main" id="{02EE12BE-1193-5593-AFEA-A9AF2B34008E}"/>
                </a:ext>
              </a:extLst>
            </p:cNvPr>
            <p:cNvSpPr txBox="1">
              <a:spLocks/>
            </p:cNvSpPr>
            <p:nvPr/>
          </p:nvSpPr>
          <p:spPr>
            <a:xfrm>
              <a:off x="5967357" y="1764252"/>
              <a:ext cx="3008600" cy="535531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sp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b="1" kern="1200">
                  <a:solidFill>
                    <a:srgbClr val="202934"/>
                  </a:solidFill>
                  <a:latin typeface="Calibri" panose="020F0502020204030204" pitchFamily="34" charset="0"/>
                  <a:ea typeface="Tahoma" panose="020B0604030504040204" pitchFamily="34" charset="0"/>
                  <a:cs typeface="Calibri" panose="020F0502020204030204" pitchFamily="34" charset="0"/>
                </a:defRPr>
              </a:lvl1pPr>
            </a:lstStyle>
            <a:p>
              <a:r>
                <a:rPr lang="en-CH" dirty="0">
                  <a:solidFill>
                    <a:schemeClr val="accent2">
                      <a:lumMod val="75000"/>
                    </a:schemeClr>
                  </a:solidFill>
                </a:rPr>
                <a:t>Local Repo</a:t>
              </a: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BB459810-B711-3BFE-3D81-9186855BD9C7}"/>
                </a:ext>
              </a:extLst>
            </p:cNvPr>
            <p:cNvSpPr/>
            <p:nvPr/>
          </p:nvSpPr>
          <p:spPr>
            <a:xfrm>
              <a:off x="10048037" y="2199701"/>
              <a:ext cx="1332482" cy="3794807"/>
            </a:xfrm>
            <a:prstGeom prst="roundRect">
              <a:avLst>
                <a:gd name="adj" fmla="val 4789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dirty="0"/>
            </a:p>
          </p:txBody>
        </p:sp>
        <p:sp>
          <p:nvSpPr>
            <p:cNvPr id="9" name="Title 2">
              <a:extLst>
                <a:ext uri="{FF2B5EF4-FFF2-40B4-BE49-F238E27FC236}">
                  <a16:creationId xmlns:a16="http://schemas.microsoft.com/office/drawing/2014/main" id="{19E92D25-FA6C-1554-8258-6EE5964C313F}"/>
                </a:ext>
              </a:extLst>
            </p:cNvPr>
            <p:cNvSpPr txBox="1">
              <a:spLocks/>
            </p:cNvSpPr>
            <p:nvPr/>
          </p:nvSpPr>
          <p:spPr>
            <a:xfrm>
              <a:off x="9573181" y="1743193"/>
              <a:ext cx="2482368" cy="535531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sp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b="1" kern="1200">
                  <a:solidFill>
                    <a:srgbClr val="202934"/>
                  </a:solidFill>
                  <a:latin typeface="Calibri" panose="020F0502020204030204" pitchFamily="34" charset="0"/>
                  <a:ea typeface="Tahoma" panose="020B0604030504040204" pitchFamily="34" charset="0"/>
                  <a:cs typeface="Calibri" panose="020F0502020204030204" pitchFamily="34" charset="0"/>
                </a:defRPr>
              </a:lvl1pPr>
            </a:lstStyle>
            <a:p>
              <a:r>
                <a:rPr lang="en-CH" dirty="0">
                  <a:solidFill>
                    <a:schemeClr val="accent5">
                      <a:lumMod val="50000"/>
                    </a:schemeClr>
                  </a:solidFill>
                </a:rPr>
                <a:t>Remote Repo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A1F7591-1C9E-C6C1-FE12-69BBCB6621F1}"/>
                </a:ext>
              </a:extLst>
            </p:cNvPr>
            <p:cNvGrpSpPr/>
            <p:nvPr/>
          </p:nvGrpSpPr>
          <p:grpSpPr>
            <a:xfrm>
              <a:off x="5373532" y="2393284"/>
              <a:ext cx="1100461" cy="1685369"/>
              <a:chOff x="5373532" y="2393284"/>
              <a:chExt cx="1100461" cy="1685369"/>
            </a:xfrm>
          </p:grpSpPr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2CE8AF82-DFC8-6D4E-5370-2638CA2D25D3}"/>
                  </a:ext>
                </a:extLst>
              </p:cNvPr>
              <p:cNvSpPr/>
              <p:nvPr/>
            </p:nvSpPr>
            <p:spPr>
              <a:xfrm>
                <a:off x="5373532" y="2393284"/>
                <a:ext cx="1100461" cy="1685369"/>
              </a:xfrm>
              <a:prstGeom prst="roundRect">
                <a:avLst>
                  <a:gd name="adj" fmla="val 4789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 dirty="0"/>
              </a:p>
            </p:txBody>
          </p:sp>
          <p:pic>
            <p:nvPicPr>
              <p:cNvPr id="12" name="Picture 11" descr="A grey paper with a green symbol on it&#10;&#10;Description automatically generated">
                <a:extLst>
                  <a:ext uri="{FF2B5EF4-FFF2-40B4-BE49-F238E27FC236}">
                    <a16:creationId xmlns:a16="http://schemas.microsoft.com/office/drawing/2014/main" id="{926CEB75-0A98-AFFF-599E-14F6D15BBA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94808" y="2967103"/>
                <a:ext cx="589062" cy="590482"/>
              </a:xfrm>
              <a:prstGeom prst="rect">
                <a:avLst/>
              </a:prstGeom>
            </p:spPr>
          </p:pic>
        </p:grpSp>
        <p:sp>
          <p:nvSpPr>
            <p:cNvPr id="13" name="Title 2">
              <a:extLst>
                <a:ext uri="{FF2B5EF4-FFF2-40B4-BE49-F238E27FC236}">
                  <a16:creationId xmlns:a16="http://schemas.microsoft.com/office/drawing/2014/main" id="{74679693-D27A-8D69-5F99-BA3D050E0CE0}"/>
                </a:ext>
              </a:extLst>
            </p:cNvPr>
            <p:cNvSpPr txBox="1">
              <a:spLocks/>
            </p:cNvSpPr>
            <p:nvPr/>
          </p:nvSpPr>
          <p:spPr>
            <a:xfrm>
              <a:off x="5373532" y="2377981"/>
              <a:ext cx="1031615" cy="590931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sp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b="1" kern="1200">
                  <a:solidFill>
                    <a:srgbClr val="202934"/>
                  </a:solidFill>
                  <a:latin typeface="Calibri" panose="020F0502020204030204" pitchFamily="34" charset="0"/>
                  <a:ea typeface="Tahoma" panose="020B0604030504040204" pitchFamily="34" charset="0"/>
                  <a:cs typeface="Calibri" panose="020F0502020204030204" pitchFamily="34" charset="0"/>
                </a:defRPr>
              </a:lvl1pPr>
            </a:lstStyle>
            <a:p>
              <a:pPr algn="ctr"/>
              <a:r>
                <a:rPr lang="en-GB" sz="1800" dirty="0"/>
                <a:t>W</a:t>
              </a:r>
              <a:r>
                <a:rPr lang="en-CH" sz="1800" dirty="0"/>
                <a:t>orking </a:t>
              </a:r>
            </a:p>
            <a:p>
              <a:pPr algn="ctr"/>
              <a:r>
                <a:rPr lang="en-CH" sz="1800" dirty="0"/>
                <a:t>Copy</a:t>
              </a:r>
            </a:p>
          </p:txBody>
        </p:sp>
        <p:sp>
          <p:nvSpPr>
            <p:cNvPr id="14" name="Title 2">
              <a:extLst>
                <a:ext uri="{FF2B5EF4-FFF2-40B4-BE49-F238E27FC236}">
                  <a16:creationId xmlns:a16="http://schemas.microsoft.com/office/drawing/2014/main" id="{5BA1E4CE-EE70-3461-CB85-CC37FEA41242}"/>
                </a:ext>
              </a:extLst>
            </p:cNvPr>
            <p:cNvSpPr txBox="1">
              <a:spLocks/>
            </p:cNvSpPr>
            <p:nvPr/>
          </p:nvSpPr>
          <p:spPr>
            <a:xfrm>
              <a:off x="7191220" y="2353895"/>
              <a:ext cx="1218237" cy="646331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sp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b="1" kern="1200">
                  <a:solidFill>
                    <a:srgbClr val="202934"/>
                  </a:solidFill>
                  <a:latin typeface="Calibri" panose="020F0502020204030204" pitchFamily="34" charset="0"/>
                  <a:ea typeface="Tahoma" panose="020B0604030504040204" pitchFamily="34" charset="0"/>
                  <a:cs typeface="Calibri" panose="020F0502020204030204" pitchFamily="34" charset="0"/>
                </a:defRPr>
              </a:lvl1pPr>
            </a:lstStyle>
            <a:p>
              <a:pPr algn="ctr"/>
              <a:r>
                <a:rPr lang="en-CH" sz="2000" dirty="0"/>
                <a:t>.git Directory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2335E373-F9C9-8797-E721-107159EBE01D}"/>
                </a:ext>
              </a:extLst>
            </p:cNvPr>
            <p:cNvGrpSpPr/>
            <p:nvPr/>
          </p:nvGrpSpPr>
          <p:grpSpPr>
            <a:xfrm>
              <a:off x="7494633" y="2958693"/>
              <a:ext cx="596439" cy="2671318"/>
              <a:chOff x="7494633" y="2958693"/>
              <a:chExt cx="596439" cy="2671318"/>
            </a:xfrm>
          </p:grpSpPr>
          <p:pic>
            <p:nvPicPr>
              <p:cNvPr id="16" name="Picture 15" descr="A grey paper with a green symbol on it&#10;&#10;Description automatically generated">
                <a:extLst>
                  <a:ext uri="{FF2B5EF4-FFF2-40B4-BE49-F238E27FC236}">
                    <a16:creationId xmlns:a16="http://schemas.microsoft.com/office/drawing/2014/main" id="{EF78F5F0-FFE3-6C98-300A-B1AEC5F3FE9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94633" y="2958693"/>
                <a:ext cx="589062" cy="590482"/>
              </a:xfrm>
              <a:prstGeom prst="rect">
                <a:avLst/>
              </a:prstGeom>
            </p:spPr>
          </p:pic>
          <p:pic>
            <p:nvPicPr>
              <p:cNvPr id="17" name="Picture 16" descr="A grey paper with a green symbol on it&#10;&#10;Description automatically generated">
                <a:extLst>
                  <a:ext uri="{FF2B5EF4-FFF2-40B4-BE49-F238E27FC236}">
                    <a16:creationId xmlns:a16="http://schemas.microsoft.com/office/drawing/2014/main" id="{C9B84B65-193E-A942-5BFE-FF042B30A0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94633" y="3646413"/>
                <a:ext cx="589062" cy="590482"/>
              </a:xfrm>
              <a:prstGeom prst="rect">
                <a:avLst/>
              </a:prstGeom>
            </p:spPr>
          </p:pic>
          <p:pic>
            <p:nvPicPr>
              <p:cNvPr id="18" name="Picture 17" descr="A grey paper with a green symbol on it&#10;&#10;Description automatically generated">
                <a:extLst>
                  <a:ext uri="{FF2B5EF4-FFF2-40B4-BE49-F238E27FC236}">
                    <a16:creationId xmlns:a16="http://schemas.microsoft.com/office/drawing/2014/main" id="{C5118E35-1892-5173-D5AE-B9AE2758F9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 amt="3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02010" y="4329445"/>
                <a:ext cx="589062" cy="590482"/>
              </a:xfrm>
              <a:prstGeom prst="rect">
                <a:avLst/>
              </a:prstGeom>
            </p:spPr>
          </p:pic>
          <p:pic>
            <p:nvPicPr>
              <p:cNvPr id="19" name="Picture 18" descr="A grey paper with a green symbol on it&#10;&#10;Description automatically generated">
                <a:extLst>
                  <a:ext uri="{FF2B5EF4-FFF2-40B4-BE49-F238E27FC236}">
                    <a16:creationId xmlns:a16="http://schemas.microsoft.com/office/drawing/2014/main" id="{A1E71A24-5A5C-9E53-CC73-2D9D05391E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 amt="2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02010" y="5039529"/>
                <a:ext cx="589062" cy="590482"/>
              </a:xfrm>
              <a:prstGeom prst="rect">
                <a:avLst/>
              </a:prstGeom>
            </p:spPr>
          </p:pic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EC65214B-B17F-6C1C-70B2-DD0CE9699517}"/>
                </a:ext>
              </a:extLst>
            </p:cNvPr>
            <p:cNvGrpSpPr/>
            <p:nvPr/>
          </p:nvGrpSpPr>
          <p:grpSpPr>
            <a:xfrm>
              <a:off x="10428833" y="2951867"/>
              <a:ext cx="609738" cy="2678144"/>
              <a:chOff x="10428833" y="2951867"/>
              <a:chExt cx="609738" cy="2678144"/>
            </a:xfrm>
          </p:grpSpPr>
          <p:pic>
            <p:nvPicPr>
              <p:cNvPr id="21" name="Picture 20" descr="A grey paper with a green symbol on it&#10;&#10;Description automatically generated">
                <a:extLst>
                  <a:ext uri="{FF2B5EF4-FFF2-40B4-BE49-F238E27FC236}">
                    <a16:creationId xmlns:a16="http://schemas.microsoft.com/office/drawing/2014/main" id="{F0A165E5-3C3F-FB1E-9B2B-5CF338BE91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428833" y="2951867"/>
                <a:ext cx="589062" cy="590482"/>
              </a:xfrm>
              <a:prstGeom prst="rect">
                <a:avLst/>
              </a:prstGeom>
            </p:spPr>
          </p:pic>
          <p:pic>
            <p:nvPicPr>
              <p:cNvPr id="22" name="Picture 21" descr="A grey paper with a green symbol on it&#10;&#10;Description automatically generated">
                <a:extLst>
                  <a:ext uri="{FF2B5EF4-FFF2-40B4-BE49-F238E27FC236}">
                    <a16:creationId xmlns:a16="http://schemas.microsoft.com/office/drawing/2014/main" id="{5575DEE6-D640-8EC4-25BB-20902C4DF53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442131" y="3646413"/>
                <a:ext cx="589062" cy="590482"/>
              </a:xfrm>
              <a:prstGeom prst="rect">
                <a:avLst/>
              </a:prstGeom>
            </p:spPr>
          </p:pic>
          <p:pic>
            <p:nvPicPr>
              <p:cNvPr id="23" name="Picture 22" descr="A grey paper with a green symbol on it&#10;&#10;Description automatically generated">
                <a:extLst>
                  <a:ext uri="{FF2B5EF4-FFF2-40B4-BE49-F238E27FC236}">
                    <a16:creationId xmlns:a16="http://schemas.microsoft.com/office/drawing/2014/main" id="{EC74548B-D361-F841-44D6-BC0578A8C6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 amt="3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449509" y="4329445"/>
                <a:ext cx="589062" cy="590482"/>
              </a:xfrm>
              <a:prstGeom prst="rect">
                <a:avLst/>
              </a:prstGeom>
            </p:spPr>
          </p:pic>
          <p:pic>
            <p:nvPicPr>
              <p:cNvPr id="24" name="Picture 23" descr="A grey paper with a green symbol on it&#10;&#10;Description automatically generated">
                <a:extLst>
                  <a:ext uri="{FF2B5EF4-FFF2-40B4-BE49-F238E27FC236}">
                    <a16:creationId xmlns:a16="http://schemas.microsoft.com/office/drawing/2014/main" id="{CEE0C380-FEBC-B349-E349-F602562316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 amt="2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449509" y="5039529"/>
                <a:ext cx="589062" cy="590482"/>
              </a:xfrm>
              <a:prstGeom prst="rect">
                <a:avLst/>
              </a:prstGeom>
            </p:spPr>
          </p:pic>
        </p:grpSp>
        <p:sp>
          <p:nvSpPr>
            <p:cNvPr id="25" name="Right Arrow 24">
              <a:extLst>
                <a:ext uri="{FF2B5EF4-FFF2-40B4-BE49-F238E27FC236}">
                  <a16:creationId xmlns:a16="http://schemas.microsoft.com/office/drawing/2014/main" id="{60358CEB-3D29-2BB3-F926-9765C604FAF9}"/>
                </a:ext>
              </a:extLst>
            </p:cNvPr>
            <p:cNvSpPr/>
            <p:nvPr/>
          </p:nvSpPr>
          <p:spPr>
            <a:xfrm>
              <a:off x="8811215" y="3505364"/>
              <a:ext cx="1245441" cy="573289"/>
            </a:xfrm>
            <a:prstGeom prst="rightArrow">
              <a:avLst>
                <a:gd name="adj1" fmla="val 50000"/>
                <a:gd name="adj2" fmla="val 34372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H" dirty="0"/>
                <a:t>push </a:t>
              </a:r>
            </a:p>
          </p:txBody>
        </p:sp>
        <p:sp>
          <p:nvSpPr>
            <p:cNvPr id="26" name="Right Arrow 25">
              <a:extLst>
                <a:ext uri="{FF2B5EF4-FFF2-40B4-BE49-F238E27FC236}">
                  <a16:creationId xmlns:a16="http://schemas.microsoft.com/office/drawing/2014/main" id="{20129E96-0CB2-F909-2300-03B3CD2193FA}"/>
                </a:ext>
              </a:extLst>
            </p:cNvPr>
            <p:cNvSpPr/>
            <p:nvPr/>
          </p:nvSpPr>
          <p:spPr>
            <a:xfrm flipH="1">
              <a:off x="8754403" y="4329445"/>
              <a:ext cx="1218237" cy="573289"/>
            </a:xfrm>
            <a:prstGeom prst="rightArrow">
              <a:avLst>
                <a:gd name="adj1" fmla="val 50000"/>
                <a:gd name="adj2" fmla="val 32419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H" dirty="0"/>
                <a:t>pull</a:t>
              </a:r>
            </a:p>
          </p:txBody>
        </p:sp>
        <p:sp>
          <p:nvSpPr>
            <p:cNvPr id="27" name="Right Arrow 26">
              <a:extLst>
                <a:ext uri="{FF2B5EF4-FFF2-40B4-BE49-F238E27FC236}">
                  <a16:creationId xmlns:a16="http://schemas.microsoft.com/office/drawing/2014/main" id="{7851CA7A-74D0-FEEE-A370-516CA6ECEC25}"/>
                </a:ext>
              </a:extLst>
            </p:cNvPr>
            <p:cNvSpPr/>
            <p:nvPr/>
          </p:nvSpPr>
          <p:spPr>
            <a:xfrm>
              <a:off x="6337498" y="2990619"/>
              <a:ext cx="1070094" cy="573289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H" dirty="0"/>
                <a:t>commit </a:t>
              </a:r>
            </a:p>
          </p:txBody>
        </p:sp>
        <p:pic>
          <p:nvPicPr>
            <p:cNvPr id="28" name="Picture 27" descr="A computer and monitor&#10;&#10;Description automatically generated">
              <a:extLst>
                <a:ext uri="{FF2B5EF4-FFF2-40B4-BE49-F238E27FC236}">
                  <a16:creationId xmlns:a16="http://schemas.microsoft.com/office/drawing/2014/main" id="{8126DBB5-3189-E290-B08A-A5EF21E85F9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15985" y="859096"/>
              <a:ext cx="1113120" cy="1113120"/>
            </a:xfrm>
            <a:prstGeom prst="rect">
              <a:avLst/>
            </a:prstGeom>
          </p:spPr>
        </p:pic>
        <p:pic>
          <p:nvPicPr>
            <p:cNvPr id="29" name="Picture 28" descr="A black and white logo&#10;&#10;Description automatically generated">
              <a:extLst>
                <a:ext uri="{FF2B5EF4-FFF2-40B4-BE49-F238E27FC236}">
                  <a16:creationId xmlns:a16="http://schemas.microsoft.com/office/drawing/2014/main" id="{4709E18E-9A56-0BF5-2A8C-097630C26D7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29" t="19036" r="9131" b="15171"/>
            <a:stretch/>
          </p:blipFill>
          <p:spPr>
            <a:xfrm>
              <a:off x="9983218" y="1315371"/>
              <a:ext cx="1007126" cy="302848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E432913-D64B-FCAA-5C27-23AF049320A0}"/>
                </a:ext>
              </a:extLst>
            </p:cNvPr>
            <p:cNvSpPr txBox="1"/>
            <p:nvPr/>
          </p:nvSpPr>
          <p:spPr>
            <a:xfrm>
              <a:off x="10870609" y="1310726"/>
              <a:ext cx="5406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CH" sz="1400" dirty="0">
                  <a:solidFill>
                    <a:srgbClr val="20293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.com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ACD65E6-3D28-8844-BCD6-6CA5964D49EC}"/>
              </a:ext>
            </a:extLst>
          </p:cNvPr>
          <p:cNvGrpSpPr/>
          <p:nvPr/>
        </p:nvGrpSpPr>
        <p:grpSpPr>
          <a:xfrm>
            <a:off x="7926115" y="988606"/>
            <a:ext cx="4226071" cy="5158274"/>
            <a:chOff x="7926115" y="988606"/>
            <a:chExt cx="4226071" cy="5158274"/>
          </a:xfrm>
        </p:grpSpPr>
        <p:sp>
          <p:nvSpPr>
            <p:cNvPr id="70" name="Rounded Rectangle 69">
              <a:extLst>
                <a:ext uri="{FF2B5EF4-FFF2-40B4-BE49-F238E27FC236}">
                  <a16:creationId xmlns:a16="http://schemas.microsoft.com/office/drawing/2014/main" id="{0171F1EE-3F2B-B6B2-3AAD-91880B9D9D18}"/>
                </a:ext>
              </a:extLst>
            </p:cNvPr>
            <p:cNvSpPr/>
            <p:nvPr/>
          </p:nvSpPr>
          <p:spPr>
            <a:xfrm flipH="1">
              <a:off x="7926115" y="2352073"/>
              <a:ext cx="4226071" cy="3794807"/>
            </a:xfrm>
            <a:prstGeom prst="roundRect">
              <a:avLst>
                <a:gd name="adj" fmla="val 3092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dirty="0"/>
            </a:p>
          </p:txBody>
        </p:sp>
        <p:sp>
          <p:nvSpPr>
            <p:cNvPr id="71" name="Title 2">
              <a:extLst>
                <a:ext uri="{FF2B5EF4-FFF2-40B4-BE49-F238E27FC236}">
                  <a16:creationId xmlns:a16="http://schemas.microsoft.com/office/drawing/2014/main" id="{3BC4022E-3DE7-9A96-D7F6-1FB8DE5667F1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8562965" y="1919437"/>
              <a:ext cx="2941540" cy="487786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sp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b="1" kern="1200">
                  <a:solidFill>
                    <a:srgbClr val="202934"/>
                  </a:solidFill>
                  <a:latin typeface="Calibri" panose="020F0502020204030204" pitchFamily="34" charset="0"/>
                  <a:ea typeface="Tahoma" panose="020B0604030504040204" pitchFamily="34" charset="0"/>
                  <a:cs typeface="Calibri" panose="020F0502020204030204" pitchFamily="34" charset="0"/>
                </a:defRPr>
              </a:lvl1pPr>
            </a:lstStyle>
            <a:p>
              <a:r>
                <a:rPr lang="en-CH" dirty="0">
                  <a:solidFill>
                    <a:schemeClr val="accent2">
                      <a:lumMod val="75000"/>
                    </a:schemeClr>
                  </a:solidFill>
                </a:rPr>
                <a:t>Bob’s local repo</a:t>
              </a:r>
            </a:p>
          </p:txBody>
        </p:sp>
        <p:sp>
          <p:nvSpPr>
            <p:cNvPr id="72" name="Rounded Rectangle 71">
              <a:extLst>
                <a:ext uri="{FF2B5EF4-FFF2-40B4-BE49-F238E27FC236}">
                  <a16:creationId xmlns:a16="http://schemas.microsoft.com/office/drawing/2014/main" id="{9D205A11-56D5-3F78-DC4F-22DB21077B56}"/>
                </a:ext>
              </a:extLst>
            </p:cNvPr>
            <p:cNvSpPr/>
            <p:nvPr/>
          </p:nvSpPr>
          <p:spPr>
            <a:xfrm flipH="1">
              <a:off x="10508786" y="2545656"/>
              <a:ext cx="1246322" cy="1685369"/>
            </a:xfrm>
            <a:prstGeom prst="roundRect">
              <a:avLst>
                <a:gd name="adj" fmla="val 4789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dirty="0"/>
            </a:p>
          </p:txBody>
        </p:sp>
        <p:sp>
          <p:nvSpPr>
            <p:cNvPr id="74" name="Title 2">
              <a:extLst>
                <a:ext uri="{FF2B5EF4-FFF2-40B4-BE49-F238E27FC236}">
                  <a16:creationId xmlns:a16="http://schemas.microsoft.com/office/drawing/2014/main" id="{D245841E-AF11-CCC7-6826-C9A1A4D6AF9E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8316783" y="2556333"/>
              <a:ext cx="1379710" cy="546196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sp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b="1" kern="1200">
                  <a:solidFill>
                    <a:srgbClr val="202934"/>
                  </a:solidFill>
                  <a:latin typeface="Calibri" panose="020F0502020204030204" pitchFamily="34" charset="0"/>
                  <a:ea typeface="Tahoma" panose="020B0604030504040204" pitchFamily="34" charset="0"/>
                  <a:cs typeface="Calibri" panose="020F0502020204030204" pitchFamily="34" charset="0"/>
                </a:defRPr>
              </a:lvl1pPr>
            </a:lstStyle>
            <a:p>
              <a:pPr algn="ctr"/>
              <a:r>
                <a:rPr lang="en-CH" sz="2000" dirty="0"/>
                <a:t>.git directory</a:t>
              </a:r>
            </a:p>
          </p:txBody>
        </p:sp>
        <p:sp>
          <p:nvSpPr>
            <p:cNvPr id="75" name="Title 2">
              <a:extLst>
                <a:ext uri="{FF2B5EF4-FFF2-40B4-BE49-F238E27FC236}">
                  <a16:creationId xmlns:a16="http://schemas.microsoft.com/office/drawing/2014/main" id="{47265D51-658E-F4A4-3A90-9BF75C26A6A7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10586756" y="2576129"/>
              <a:ext cx="1168352" cy="499379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sp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b="1" kern="1200">
                  <a:solidFill>
                    <a:srgbClr val="202934"/>
                  </a:solidFill>
                  <a:latin typeface="Calibri" panose="020F0502020204030204" pitchFamily="34" charset="0"/>
                  <a:ea typeface="Tahoma" panose="020B0604030504040204" pitchFamily="34" charset="0"/>
                  <a:cs typeface="Calibri" panose="020F0502020204030204" pitchFamily="34" charset="0"/>
                </a:defRPr>
              </a:lvl1pPr>
            </a:lstStyle>
            <a:p>
              <a:pPr algn="ctr"/>
              <a:r>
                <a:rPr lang="en-GB" sz="1800" dirty="0"/>
                <a:t>W</a:t>
              </a:r>
              <a:r>
                <a:rPr lang="en-CH" sz="1800" dirty="0"/>
                <a:t>orking </a:t>
              </a:r>
            </a:p>
            <a:p>
              <a:pPr algn="ctr"/>
              <a:r>
                <a:rPr lang="en-CH" sz="1800" dirty="0"/>
                <a:t>copy</a:t>
              </a:r>
            </a:p>
          </p:txBody>
        </p:sp>
        <p:pic>
          <p:nvPicPr>
            <p:cNvPr id="76" name="Picture 75" descr="A grey paper with a green symbol on it&#10;&#10;Description automatically generated">
              <a:extLst>
                <a:ext uri="{FF2B5EF4-FFF2-40B4-BE49-F238E27FC236}">
                  <a16:creationId xmlns:a16="http://schemas.microsoft.com/office/drawing/2014/main" id="{94A85BCB-A860-7251-1A10-69EC56A75A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837364" y="3119475"/>
              <a:ext cx="667140" cy="590482"/>
            </a:xfrm>
            <a:prstGeom prst="rect">
              <a:avLst/>
            </a:prstGeom>
          </p:spPr>
        </p:pic>
        <p:pic>
          <p:nvPicPr>
            <p:cNvPr id="77" name="Picture 76" descr="A grey paper with a green symbol on it&#10;&#10;Description automatically generated">
              <a:extLst>
                <a:ext uri="{FF2B5EF4-FFF2-40B4-BE49-F238E27FC236}">
                  <a16:creationId xmlns:a16="http://schemas.microsoft.com/office/drawing/2014/main" id="{A4FC337D-4FA3-3C65-3062-A6E564E340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685725" y="3111064"/>
              <a:ext cx="667140" cy="590482"/>
            </a:xfrm>
            <a:prstGeom prst="rect">
              <a:avLst/>
            </a:prstGeom>
          </p:spPr>
        </p:pic>
        <p:pic>
          <p:nvPicPr>
            <p:cNvPr id="78" name="Picture 77" descr="A grey paper with a green symbol on it&#10;&#10;Description automatically generated">
              <a:extLst>
                <a:ext uri="{FF2B5EF4-FFF2-40B4-BE49-F238E27FC236}">
                  <a16:creationId xmlns:a16="http://schemas.microsoft.com/office/drawing/2014/main" id="{5CC917CC-1C2C-B458-C509-40B7C5B646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685725" y="3798785"/>
              <a:ext cx="667140" cy="590482"/>
            </a:xfrm>
            <a:prstGeom prst="rect">
              <a:avLst/>
            </a:prstGeom>
          </p:spPr>
        </p:pic>
        <p:pic>
          <p:nvPicPr>
            <p:cNvPr id="79" name="Picture 78" descr="A grey paper with a green symbol on it&#10;&#10;Description automatically generated">
              <a:extLst>
                <a:ext uri="{FF2B5EF4-FFF2-40B4-BE49-F238E27FC236}">
                  <a16:creationId xmlns:a16="http://schemas.microsoft.com/office/drawing/2014/main" id="{075EFF55-4B29-8E04-A14A-FCF524FE5B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677369" y="4481817"/>
              <a:ext cx="667140" cy="590482"/>
            </a:xfrm>
            <a:prstGeom prst="rect">
              <a:avLst/>
            </a:prstGeom>
          </p:spPr>
        </p:pic>
        <p:pic>
          <p:nvPicPr>
            <p:cNvPr id="80" name="Picture 79" descr="A grey paper with a green symbol on it&#10;&#10;Description automatically generated">
              <a:extLst>
                <a:ext uri="{FF2B5EF4-FFF2-40B4-BE49-F238E27FC236}">
                  <a16:creationId xmlns:a16="http://schemas.microsoft.com/office/drawing/2014/main" id="{E6DB80B4-FAD6-EEFF-11FC-219F09ED9A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677369" y="5191901"/>
              <a:ext cx="667140" cy="590482"/>
            </a:xfrm>
            <a:prstGeom prst="rect">
              <a:avLst/>
            </a:prstGeom>
          </p:spPr>
        </p:pic>
        <p:sp>
          <p:nvSpPr>
            <p:cNvPr id="83" name="Right Arrow 82">
              <a:extLst>
                <a:ext uri="{FF2B5EF4-FFF2-40B4-BE49-F238E27FC236}">
                  <a16:creationId xmlns:a16="http://schemas.microsoft.com/office/drawing/2014/main" id="{12169491-5439-629E-AAED-D1011933E0FE}"/>
                </a:ext>
              </a:extLst>
            </p:cNvPr>
            <p:cNvSpPr/>
            <p:nvPr/>
          </p:nvSpPr>
          <p:spPr>
            <a:xfrm flipH="1">
              <a:off x="9451441" y="3142990"/>
              <a:ext cx="1211931" cy="573289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H" dirty="0"/>
                <a:t>commit </a:t>
              </a:r>
            </a:p>
          </p:txBody>
        </p:sp>
        <p:pic>
          <p:nvPicPr>
            <p:cNvPr id="32" name="Picture 31" descr="A computer and monitor&#10;&#10;Description automatically generated">
              <a:extLst>
                <a:ext uri="{FF2B5EF4-FFF2-40B4-BE49-F238E27FC236}">
                  <a16:creationId xmlns:a16="http://schemas.microsoft.com/office/drawing/2014/main" id="{5FC7C244-4040-80F6-0317-5ADA944D7BC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88319" y="988606"/>
              <a:ext cx="1113120" cy="1113120"/>
            </a:xfrm>
            <a:prstGeom prst="rect">
              <a:avLst/>
            </a:prstGeom>
          </p:spPr>
        </p:pic>
      </p:grpSp>
      <p:sp>
        <p:nvSpPr>
          <p:cNvPr id="34" name="Title 2">
            <a:extLst>
              <a:ext uri="{FF2B5EF4-FFF2-40B4-BE49-F238E27FC236}">
                <a16:creationId xmlns:a16="http://schemas.microsoft.com/office/drawing/2014/main" id="{EF962BEF-6AE3-413D-3AB1-4C36DB009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089" y="59792"/>
            <a:ext cx="10611438" cy="535531"/>
          </a:xfrm>
        </p:spPr>
        <p:txBody>
          <a:bodyPr/>
          <a:lstStyle/>
          <a:p>
            <a:r>
              <a:rPr lang="en-CH" dirty="0"/>
              <a:t>Let’s talk briefly about branches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75CCD9B-5DCC-CB50-AE73-DA0E4FAE9A96}"/>
              </a:ext>
            </a:extLst>
          </p:cNvPr>
          <p:cNvCxnSpPr>
            <a:cxnSpLocks/>
          </p:cNvCxnSpPr>
          <p:nvPr/>
        </p:nvCxnSpPr>
        <p:spPr>
          <a:xfrm>
            <a:off x="422290" y="544930"/>
            <a:ext cx="744430" cy="0"/>
          </a:xfrm>
          <a:prstGeom prst="line">
            <a:avLst/>
          </a:prstGeom>
          <a:ln w="38100">
            <a:solidFill>
              <a:srgbClr val="4EA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37568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EBA4915-4ADE-4AE8-AAF6-408589811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089" y="59792"/>
            <a:ext cx="10611438" cy="535531"/>
          </a:xfrm>
        </p:spPr>
        <p:txBody>
          <a:bodyPr/>
          <a:lstStyle/>
          <a:p>
            <a:r>
              <a:rPr lang="en-CH" dirty="0"/>
              <a:t>Let’s talk briefly about branches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921570A-9E7A-AFFA-225E-92C3113D1D74}"/>
              </a:ext>
            </a:extLst>
          </p:cNvPr>
          <p:cNvCxnSpPr>
            <a:cxnSpLocks/>
          </p:cNvCxnSpPr>
          <p:nvPr/>
        </p:nvCxnSpPr>
        <p:spPr>
          <a:xfrm>
            <a:off x="422290" y="544930"/>
            <a:ext cx="744430" cy="0"/>
          </a:xfrm>
          <a:prstGeom prst="line">
            <a:avLst/>
          </a:prstGeom>
          <a:ln w="38100">
            <a:solidFill>
              <a:srgbClr val="4EA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335E373-F9C9-8797-E721-107159EBE01D}"/>
              </a:ext>
            </a:extLst>
          </p:cNvPr>
          <p:cNvGrpSpPr/>
          <p:nvPr/>
        </p:nvGrpSpPr>
        <p:grpSpPr>
          <a:xfrm>
            <a:off x="2513747" y="3083567"/>
            <a:ext cx="596439" cy="2671318"/>
            <a:chOff x="7494633" y="2958693"/>
            <a:chExt cx="596439" cy="2671318"/>
          </a:xfrm>
        </p:grpSpPr>
        <p:pic>
          <p:nvPicPr>
            <p:cNvPr id="16" name="Picture 15" descr="A grey paper with a green symbol on it&#10;&#10;Description automatically generated">
              <a:extLst>
                <a:ext uri="{FF2B5EF4-FFF2-40B4-BE49-F238E27FC236}">
                  <a16:creationId xmlns:a16="http://schemas.microsoft.com/office/drawing/2014/main" id="{EF78F5F0-FFE3-6C98-300A-B1AEC5F3FE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94633" y="2958693"/>
              <a:ext cx="589062" cy="590482"/>
            </a:xfrm>
            <a:prstGeom prst="rect">
              <a:avLst/>
            </a:prstGeom>
          </p:spPr>
        </p:pic>
        <p:pic>
          <p:nvPicPr>
            <p:cNvPr id="17" name="Picture 16" descr="A grey paper with a green symbol on it&#10;&#10;Description automatically generated">
              <a:extLst>
                <a:ext uri="{FF2B5EF4-FFF2-40B4-BE49-F238E27FC236}">
                  <a16:creationId xmlns:a16="http://schemas.microsoft.com/office/drawing/2014/main" id="{C9B84B65-193E-A942-5BFE-FF042B30A0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94633" y="3646413"/>
              <a:ext cx="589062" cy="590482"/>
            </a:xfrm>
            <a:prstGeom prst="rect">
              <a:avLst/>
            </a:prstGeom>
          </p:spPr>
        </p:pic>
        <p:pic>
          <p:nvPicPr>
            <p:cNvPr id="18" name="Picture 17" descr="A grey paper with a green symbol on it&#10;&#10;Description automatically generated">
              <a:extLst>
                <a:ext uri="{FF2B5EF4-FFF2-40B4-BE49-F238E27FC236}">
                  <a16:creationId xmlns:a16="http://schemas.microsoft.com/office/drawing/2014/main" id="{C5118E35-1892-5173-D5AE-B9AE2758F9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02010" y="4329445"/>
              <a:ext cx="589062" cy="590482"/>
            </a:xfrm>
            <a:prstGeom prst="rect">
              <a:avLst/>
            </a:prstGeom>
          </p:spPr>
        </p:pic>
        <p:pic>
          <p:nvPicPr>
            <p:cNvPr id="19" name="Picture 18" descr="A grey paper with a green symbol on it&#10;&#10;Description automatically generated">
              <a:extLst>
                <a:ext uri="{FF2B5EF4-FFF2-40B4-BE49-F238E27FC236}">
                  <a16:creationId xmlns:a16="http://schemas.microsoft.com/office/drawing/2014/main" id="{A1E71A24-5A5C-9E53-CC73-2D9D05391E2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02010" y="5039529"/>
              <a:ext cx="589062" cy="590482"/>
            </a:xfrm>
            <a:prstGeom prst="rect">
              <a:avLst/>
            </a:prstGeom>
          </p:spPr>
        </p:pic>
      </p:grpSp>
      <p:sp>
        <p:nvSpPr>
          <p:cNvPr id="2" name="Title 2">
            <a:extLst>
              <a:ext uri="{FF2B5EF4-FFF2-40B4-BE49-F238E27FC236}">
                <a16:creationId xmlns:a16="http://schemas.microsoft.com/office/drawing/2014/main" id="{E7E4BB77-D972-F433-C6C6-E7EA5A4CEB0F}"/>
              </a:ext>
            </a:extLst>
          </p:cNvPr>
          <p:cNvSpPr txBox="1">
            <a:spLocks/>
          </p:cNvSpPr>
          <p:nvPr/>
        </p:nvSpPr>
        <p:spPr>
          <a:xfrm>
            <a:off x="2210334" y="2478769"/>
            <a:ext cx="1218237" cy="6463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202934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defRPr>
            </a:lvl1pPr>
          </a:lstStyle>
          <a:p>
            <a:pPr algn="ctr"/>
            <a:r>
              <a:rPr lang="en-CH" sz="2000" dirty="0"/>
              <a:t>.git Directory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2C78A3-64D6-E938-18CC-ED143BFC284D}"/>
              </a:ext>
            </a:extLst>
          </p:cNvPr>
          <p:cNvSpPr txBox="1"/>
          <p:nvPr/>
        </p:nvSpPr>
        <p:spPr>
          <a:xfrm>
            <a:off x="3689131" y="3961659"/>
            <a:ext cx="34355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H" sz="2800" dirty="0">
                <a:solidFill>
                  <a:srgbClr val="20293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 necessarily linear!</a:t>
            </a:r>
          </a:p>
        </p:txBody>
      </p:sp>
    </p:spTree>
    <p:extLst>
      <p:ext uri="{BB962C8B-B14F-4D97-AF65-F5344CB8AC3E}">
        <p14:creationId xmlns:p14="http://schemas.microsoft.com/office/powerpoint/2010/main" val="23811686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EBA4915-4ADE-4AE8-AAF6-408589811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089" y="59792"/>
            <a:ext cx="10611438" cy="535531"/>
          </a:xfrm>
        </p:spPr>
        <p:txBody>
          <a:bodyPr/>
          <a:lstStyle/>
          <a:p>
            <a:r>
              <a:rPr lang="en-CH" dirty="0"/>
              <a:t>Let’s talk briefly about branches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921570A-9E7A-AFFA-225E-92C3113D1D74}"/>
              </a:ext>
            </a:extLst>
          </p:cNvPr>
          <p:cNvCxnSpPr>
            <a:cxnSpLocks/>
          </p:cNvCxnSpPr>
          <p:nvPr/>
        </p:nvCxnSpPr>
        <p:spPr>
          <a:xfrm>
            <a:off x="422290" y="544930"/>
            <a:ext cx="744430" cy="0"/>
          </a:xfrm>
          <a:prstGeom prst="line">
            <a:avLst/>
          </a:prstGeom>
          <a:ln w="38100">
            <a:solidFill>
              <a:srgbClr val="4EA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9CAC579-E185-BFB7-FD5F-ACAD0871B4AF}"/>
              </a:ext>
            </a:extLst>
          </p:cNvPr>
          <p:cNvSpPr txBox="1"/>
          <p:nvPr/>
        </p:nvSpPr>
        <p:spPr>
          <a:xfrm>
            <a:off x="2897131" y="6395944"/>
            <a:ext cx="68309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400" dirty="0">
                <a:solidFill>
                  <a:srgbClr val="20293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CH" sz="1400" dirty="0">
                <a:solidFill>
                  <a:srgbClr val="20293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ource: </a:t>
            </a:r>
            <a:r>
              <a:rPr lang="en-GB" sz="1400" dirty="0">
                <a:solidFill>
                  <a:srgbClr val="20293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https://the-</a:t>
            </a:r>
            <a:r>
              <a:rPr lang="en-GB" sz="1400" dirty="0" err="1">
                <a:solidFill>
                  <a:srgbClr val="20293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turing</a:t>
            </a:r>
            <a:r>
              <a:rPr lang="en-GB" sz="1400" dirty="0">
                <a:solidFill>
                  <a:srgbClr val="20293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GB" sz="1400" dirty="0" err="1">
                <a:solidFill>
                  <a:srgbClr val="20293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way.netlify.app</a:t>
            </a:r>
            <a:r>
              <a:rPr lang="en-GB" sz="1400" dirty="0">
                <a:solidFill>
                  <a:srgbClr val="20293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/reproducible-research/</a:t>
            </a:r>
            <a:r>
              <a:rPr lang="en-GB" sz="1400" dirty="0" err="1">
                <a:solidFill>
                  <a:srgbClr val="20293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vcs</a:t>
            </a:r>
            <a:r>
              <a:rPr lang="en-GB" sz="1400" dirty="0">
                <a:solidFill>
                  <a:srgbClr val="20293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GB" sz="1400" dirty="0" err="1">
                <a:solidFill>
                  <a:srgbClr val="20293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vcs</a:t>
            </a:r>
            <a:r>
              <a:rPr lang="en-GB" sz="1400" dirty="0">
                <a:solidFill>
                  <a:srgbClr val="20293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-git-</a:t>
            </a:r>
            <a:r>
              <a:rPr lang="en-GB" sz="1400" dirty="0" err="1">
                <a:solidFill>
                  <a:srgbClr val="20293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branches.html</a:t>
            </a:r>
            <a:endParaRPr lang="en-CH" sz="1400" dirty="0">
              <a:solidFill>
                <a:srgbClr val="20293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1" name="Picture 20" descr="A diagram of a network&#10;&#10;Description automatically generated with medium confidence">
            <a:extLst>
              <a:ext uri="{FF2B5EF4-FFF2-40B4-BE49-F238E27FC236}">
                <a16:creationId xmlns:a16="http://schemas.microsoft.com/office/drawing/2014/main" id="{CA2020AB-F0B1-169E-C7A6-32FD9143E6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396" y="1080461"/>
            <a:ext cx="11035208" cy="377316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93EE3D8-BE81-D275-CAB4-1E0C549143F3}"/>
              </a:ext>
            </a:extLst>
          </p:cNvPr>
          <p:cNvSpPr txBox="1"/>
          <p:nvPr/>
        </p:nvSpPr>
        <p:spPr>
          <a:xfrm>
            <a:off x="3299645" y="5101563"/>
            <a:ext cx="602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H" sz="2800" dirty="0">
                <a:solidFill>
                  <a:srgbClr val="20293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Central branch called “main or “master”</a:t>
            </a:r>
          </a:p>
        </p:txBody>
      </p:sp>
    </p:spTree>
    <p:extLst>
      <p:ext uri="{BB962C8B-B14F-4D97-AF65-F5344CB8AC3E}">
        <p14:creationId xmlns:p14="http://schemas.microsoft.com/office/powerpoint/2010/main" val="30985470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AC1E1B8-FC3C-1F52-1750-07A9DCE49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459" y="1118108"/>
            <a:ext cx="10783464" cy="480131"/>
          </a:xfrm>
        </p:spPr>
        <p:txBody>
          <a:bodyPr/>
          <a:lstStyle/>
          <a:p>
            <a:r>
              <a:rPr lang="en-GB" dirty="0"/>
              <a:t>pull from remote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999D1D9-66D2-BF66-DA85-BFA0E1B16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117" y="315910"/>
            <a:ext cx="10611438" cy="535531"/>
          </a:xfrm>
        </p:spPr>
        <p:txBody>
          <a:bodyPr/>
          <a:lstStyle/>
          <a:p>
            <a:r>
              <a:rPr lang="en-CH"/>
              <a:t>Action Sequence: Pulling changes from remote</a:t>
            </a:r>
            <a:endParaRPr lang="en-CH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05020D4-6CF0-3C4E-6202-32904211368B}"/>
              </a:ext>
            </a:extLst>
          </p:cNvPr>
          <p:cNvCxnSpPr>
            <a:cxnSpLocks/>
          </p:cNvCxnSpPr>
          <p:nvPr/>
        </p:nvCxnSpPr>
        <p:spPr>
          <a:xfrm>
            <a:off x="429785" y="893987"/>
            <a:ext cx="744430" cy="0"/>
          </a:xfrm>
          <a:prstGeom prst="line">
            <a:avLst/>
          </a:prstGeom>
          <a:ln w="38100">
            <a:solidFill>
              <a:srgbClr val="4EA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19CC3C8-81EE-4D80-3340-78F1A7AA1311}"/>
              </a:ext>
            </a:extLst>
          </p:cNvPr>
          <p:cNvGrpSpPr/>
          <p:nvPr/>
        </p:nvGrpSpPr>
        <p:grpSpPr>
          <a:xfrm>
            <a:off x="2707602" y="1285895"/>
            <a:ext cx="7032623" cy="5135412"/>
            <a:chOff x="5022926" y="859096"/>
            <a:chExt cx="7032623" cy="5135412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ADA93D89-4F5F-AE0B-01E8-77FEF9D65BD9}"/>
                </a:ext>
              </a:extLst>
            </p:cNvPr>
            <p:cNvSpPr/>
            <p:nvPr/>
          </p:nvSpPr>
          <p:spPr>
            <a:xfrm>
              <a:off x="5022926" y="2199701"/>
              <a:ext cx="3731479" cy="3794807"/>
            </a:xfrm>
            <a:prstGeom prst="roundRect">
              <a:avLst>
                <a:gd name="adj" fmla="val 3092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dirty="0"/>
            </a:p>
          </p:txBody>
        </p:sp>
        <p:sp>
          <p:nvSpPr>
            <p:cNvPr id="11" name="Title 2">
              <a:extLst>
                <a:ext uri="{FF2B5EF4-FFF2-40B4-BE49-F238E27FC236}">
                  <a16:creationId xmlns:a16="http://schemas.microsoft.com/office/drawing/2014/main" id="{586C2C13-FC67-E263-ACE7-0B8CDD8A3ECA}"/>
                </a:ext>
              </a:extLst>
            </p:cNvPr>
            <p:cNvSpPr txBox="1">
              <a:spLocks/>
            </p:cNvSpPr>
            <p:nvPr/>
          </p:nvSpPr>
          <p:spPr>
            <a:xfrm>
              <a:off x="5967357" y="1764252"/>
              <a:ext cx="3008600" cy="535531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sp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b="1" kern="1200">
                  <a:solidFill>
                    <a:srgbClr val="202934"/>
                  </a:solidFill>
                  <a:latin typeface="Calibri" panose="020F0502020204030204" pitchFamily="34" charset="0"/>
                  <a:ea typeface="Tahoma" panose="020B0604030504040204" pitchFamily="34" charset="0"/>
                  <a:cs typeface="Calibri" panose="020F0502020204030204" pitchFamily="34" charset="0"/>
                </a:defRPr>
              </a:lvl1pPr>
            </a:lstStyle>
            <a:p>
              <a:r>
                <a:rPr lang="en-CH" dirty="0">
                  <a:solidFill>
                    <a:schemeClr val="accent2">
                      <a:lumMod val="75000"/>
                    </a:schemeClr>
                  </a:solidFill>
                </a:rPr>
                <a:t>Local Repo</a:t>
              </a:r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A89E5389-434F-8DBF-478F-78C102F7515C}"/>
                </a:ext>
              </a:extLst>
            </p:cNvPr>
            <p:cNvSpPr/>
            <p:nvPr/>
          </p:nvSpPr>
          <p:spPr>
            <a:xfrm>
              <a:off x="10048037" y="2199701"/>
              <a:ext cx="1332482" cy="3794807"/>
            </a:xfrm>
            <a:prstGeom prst="roundRect">
              <a:avLst>
                <a:gd name="adj" fmla="val 4789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dirty="0"/>
            </a:p>
          </p:txBody>
        </p:sp>
        <p:sp>
          <p:nvSpPr>
            <p:cNvPr id="13" name="Title 2">
              <a:extLst>
                <a:ext uri="{FF2B5EF4-FFF2-40B4-BE49-F238E27FC236}">
                  <a16:creationId xmlns:a16="http://schemas.microsoft.com/office/drawing/2014/main" id="{E404DE6B-C1DB-6F3F-51E0-813F9740E8C6}"/>
                </a:ext>
              </a:extLst>
            </p:cNvPr>
            <p:cNvSpPr txBox="1">
              <a:spLocks/>
            </p:cNvSpPr>
            <p:nvPr/>
          </p:nvSpPr>
          <p:spPr>
            <a:xfrm>
              <a:off x="9573181" y="1743193"/>
              <a:ext cx="2482368" cy="535531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sp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b="1" kern="1200">
                  <a:solidFill>
                    <a:srgbClr val="202934"/>
                  </a:solidFill>
                  <a:latin typeface="Calibri" panose="020F0502020204030204" pitchFamily="34" charset="0"/>
                  <a:ea typeface="Tahoma" panose="020B0604030504040204" pitchFamily="34" charset="0"/>
                  <a:cs typeface="Calibri" panose="020F0502020204030204" pitchFamily="34" charset="0"/>
                </a:defRPr>
              </a:lvl1pPr>
            </a:lstStyle>
            <a:p>
              <a:r>
                <a:rPr lang="en-CH" dirty="0">
                  <a:solidFill>
                    <a:schemeClr val="accent5">
                      <a:lumMod val="50000"/>
                    </a:schemeClr>
                  </a:solidFill>
                </a:rPr>
                <a:t>Remote Repo</a:t>
              </a: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459BE1D-09A0-2E75-A304-638EDDE2841D}"/>
                </a:ext>
              </a:extLst>
            </p:cNvPr>
            <p:cNvGrpSpPr/>
            <p:nvPr/>
          </p:nvGrpSpPr>
          <p:grpSpPr>
            <a:xfrm>
              <a:off x="5373532" y="2393284"/>
              <a:ext cx="1100461" cy="1685369"/>
              <a:chOff x="5373532" y="2393284"/>
              <a:chExt cx="1100461" cy="1685369"/>
            </a:xfrm>
          </p:grpSpPr>
          <p:sp>
            <p:nvSpPr>
              <p:cNvPr id="54" name="Rounded Rectangle 53">
                <a:extLst>
                  <a:ext uri="{FF2B5EF4-FFF2-40B4-BE49-F238E27FC236}">
                    <a16:creationId xmlns:a16="http://schemas.microsoft.com/office/drawing/2014/main" id="{731057F8-3520-B6DF-0AF2-5ECCADCDA499}"/>
                  </a:ext>
                </a:extLst>
              </p:cNvPr>
              <p:cNvSpPr/>
              <p:nvPr/>
            </p:nvSpPr>
            <p:spPr>
              <a:xfrm>
                <a:off x="5373532" y="2393284"/>
                <a:ext cx="1100461" cy="1685369"/>
              </a:xfrm>
              <a:prstGeom prst="roundRect">
                <a:avLst>
                  <a:gd name="adj" fmla="val 4789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 dirty="0"/>
              </a:p>
            </p:txBody>
          </p:sp>
          <p:pic>
            <p:nvPicPr>
              <p:cNvPr id="55" name="Picture 54" descr="A grey paper with a green symbol on it&#10;&#10;Description automatically generated">
                <a:extLst>
                  <a:ext uri="{FF2B5EF4-FFF2-40B4-BE49-F238E27FC236}">
                    <a16:creationId xmlns:a16="http://schemas.microsoft.com/office/drawing/2014/main" id="{05F8F836-CAF0-A4B6-E38B-6CE7AD26E6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94808" y="2967103"/>
                <a:ext cx="589062" cy="590482"/>
              </a:xfrm>
              <a:prstGeom prst="rect">
                <a:avLst/>
              </a:prstGeom>
            </p:spPr>
          </p:pic>
        </p:grpSp>
        <p:sp>
          <p:nvSpPr>
            <p:cNvPr id="15" name="Title 2">
              <a:extLst>
                <a:ext uri="{FF2B5EF4-FFF2-40B4-BE49-F238E27FC236}">
                  <a16:creationId xmlns:a16="http://schemas.microsoft.com/office/drawing/2014/main" id="{286943C5-E0FD-DFBA-092E-CD01F0BAC891}"/>
                </a:ext>
              </a:extLst>
            </p:cNvPr>
            <p:cNvSpPr txBox="1">
              <a:spLocks/>
            </p:cNvSpPr>
            <p:nvPr/>
          </p:nvSpPr>
          <p:spPr>
            <a:xfrm>
              <a:off x="5373532" y="2377981"/>
              <a:ext cx="1031615" cy="590931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sp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b="1" kern="1200">
                  <a:solidFill>
                    <a:srgbClr val="202934"/>
                  </a:solidFill>
                  <a:latin typeface="Calibri" panose="020F0502020204030204" pitchFamily="34" charset="0"/>
                  <a:ea typeface="Tahoma" panose="020B0604030504040204" pitchFamily="34" charset="0"/>
                  <a:cs typeface="Calibri" panose="020F0502020204030204" pitchFamily="34" charset="0"/>
                </a:defRPr>
              </a:lvl1pPr>
            </a:lstStyle>
            <a:p>
              <a:pPr algn="ctr"/>
              <a:r>
                <a:rPr lang="en-GB" sz="1800" dirty="0"/>
                <a:t>W</a:t>
              </a:r>
              <a:r>
                <a:rPr lang="en-CH" sz="1800" dirty="0"/>
                <a:t>orking </a:t>
              </a:r>
            </a:p>
            <a:p>
              <a:pPr algn="ctr"/>
              <a:r>
                <a:rPr lang="en-CH" sz="1800" dirty="0"/>
                <a:t>Copy</a:t>
              </a:r>
            </a:p>
          </p:txBody>
        </p:sp>
        <p:sp>
          <p:nvSpPr>
            <p:cNvPr id="17" name="Title 2">
              <a:extLst>
                <a:ext uri="{FF2B5EF4-FFF2-40B4-BE49-F238E27FC236}">
                  <a16:creationId xmlns:a16="http://schemas.microsoft.com/office/drawing/2014/main" id="{F2C614D5-8C60-75A1-4C4E-02F8DC0163BB}"/>
                </a:ext>
              </a:extLst>
            </p:cNvPr>
            <p:cNvSpPr txBox="1">
              <a:spLocks/>
            </p:cNvSpPr>
            <p:nvPr/>
          </p:nvSpPr>
          <p:spPr>
            <a:xfrm>
              <a:off x="7191220" y="2353895"/>
              <a:ext cx="1218237" cy="646331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sp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b="1" kern="1200">
                  <a:solidFill>
                    <a:srgbClr val="202934"/>
                  </a:solidFill>
                  <a:latin typeface="Calibri" panose="020F0502020204030204" pitchFamily="34" charset="0"/>
                  <a:ea typeface="Tahoma" panose="020B0604030504040204" pitchFamily="34" charset="0"/>
                  <a:cs typeface="Calibri" panose="020F0502020204030204" pitchFamily="34" charset="0"/>
                </a:defRPr>
              </a:lvl1pPr>
            </a:lstStyle>
            <a:p>
              <a:pPr algn="ctr"/>
              <a:r>
                <a:rPr lang="en-CH" sz="2000" dirty="0"/>
                <a:t>.git Directory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37BF6D9D-0030-DF67-4456-27F7B06E882D}"/>
                </a:ext>
              </a:extLst>
            </p:cNvPr>
            <p:cNvGrpSpPr/>
            <p:nvPr/>
          </p:nvGrpSpPr>
          <p:grpSpPr>
            <a:xfrm>
              <a:off x="7494633" y="2958693"/>
              <a:ext cx="596439" cy="2671318"/>
              <a:chOff x="7494633" y="2958693"/>
              <a:chExt cx="596439" cy="2671318"/>
            </a:xfrm>
          </p:grpSpPr>
          <p:pic>
            <p:nvPicPr>
              <p:cNvPr id="47" name="Picture 46" descr="A grey paper with a green symbol on it&#10;&#10;Description automatically generated">
                <a:extLst>
                  <a:ext uri="{FF2B5EF4-FFF2-40B4-BE49-F238E27FC236}">
                    <a16:creationId xmlns:a16="http://schemas.microsoft.com/office/drawing/2014/main" id="{CE87F65F-1D89-8638-123F-296262F24C4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94633" y="2958693"/>
                <a:ext cx="589062" cy="590482"/>
              </a:xfrm>
              <a:prstGeom prst="rect">
                <a:avLst/>
              </a:prstGeom>
            </p:spPr>
          </p:pic>
          <p:pic>
            <p:nvPicPr>
              <p:cNvPr id="48" name="Picture 47" descr="A grey paper with a green symbol on it&#10;&#10;Description automatically generated">
                <a:extLst>
                  <a:ext uri="{FF2B5EF4-FFF2-40B4-BE49-F238E27FC236}">
                    <a16:creationId xmlns:a16="http://schemas.microsoft.com/office/drawing/2014/main" id="{4D37BD7C-5C61-C1AE-B011-3DBB895755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94633" y="3646413"/>
                <a:ext cx="589062" cy="590482"/>
              </a:xfrm>
              <a:prstGeom prst="rect">
                <a:avLst/>
              </a:prstGeom>
            </p:spPr>
          </p:pic>
          <p:pic>
            <p:nvPicPr>
              <p:cNvPr id="49" name="Picture 48" descr="A grey paper with a green symbol on it&#10;&#10;Description automatically generated">
                <a:extLst>
                  <a:ext uri="{FF2B5EF4-FFF2-40B4-BE49-F238E27FC236}">
                    <a16:creationId xmlns:a16="http://schemas.microsoft.com/office/drawing/2014/main" id="{19B1117F-E5AB-DA94-88FD-C9E4B39315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 amt="3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02010" y="4329445"/>
                <a:ext cx="589062" cy="590482"/>
              </a:xfrm>
              <a:prstGeom prst="rect">
                <a:avLst/>
              </a:prstGeom>
            </p:spPr>
          </p:pic>
          <p:pic>
            <p:nvPicPr>
              <p:cNvPr id="50" name="Picture 49" descr="A grey paper with a green symbol on it&#10;&#10;Description automatically generated">
                <a:extLst>
                  <a:ext uri="{FF2B5EF4-FFF2-40B4-BE49-F238E27FC236}">
                    <a16:creationId xmlns:a16="http://schemas.microsoft.com/office/drawing/2014/main" id="{DF250FC4-2F25-553F-41DD-9F5685525A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 amt="2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02010" y="5039529"/>
                <a:ext cx="589062" cy="590482"/>
              </a:xfrm>
              <a:prstGeom prst="rect">
                <a:avLst/>
              </a:prstGeom>
            </p:spPr>
          </p:pic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0180960-7A95-1E7D-7966-6131439AB4E8}"/>
                </a:ext>
              </a:extLst>
            </p:cNvPr>
            <p:cNvGrpSpPr/>
            <p:nvPr/>
          </p:nvGrpSpPr>
          <p:grpSpPr>
            <a:xfrm>
              <a:off x="10428833" y="2951867"/>
              <a:ext cx="609738" cy="2678144"/>
              <a:chOff x="10428833" y="2951867"/>
              <a:chExt cx="609738" cy="2678144"/>
            </a:xfrm>
          </p:grpSpPr>
          <p:pic>
            <p:nvPicPr>
              <p:cNvPr id="31" name="Picture 30" descr="A grey paper with a green symbol on it&#10;&#10;Description automatically generated">
                <a:extLst>
                  <a:ext uri="{FF2B5EF4-FFF2-40B4-BE49-F238E27FC236}">
                    <a16:creationId xmlns:a16="http://schemas.microsoft.com/office/drawing/2014/main" id="{516E20F4-241D-997D-C6F0-0C014E7EBF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428833" y="2951867"/>
                <a:ext cx="589062" cy="590482"/>
              </a:xfrm>
              <a:prstGeom prst="rect">
                <a:avLst/>
              </a:prstGeom>
            </p:spPr>
          </p:pic>
          <p:pic>
            <p:nvPicPr>
              <p:cNvPr id="32" name="Picture 31" descr="A grey paper with a green symbol on it&#10;&#10;Description automatically generated">
                <a:extLst>
                  <a:ext uri="{FF2B5EF4-FFF2-40B4-BE49-F238E27FC236}">
                    <a16:creationId xmlns:a16="http://schemas.microsoft.com/office/drawing/2014/main" id="{4C768072-93AF-14B3-5622-633AB6AF65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442131" y="3646413"/>
                <a:ext cx="589062" cy="590482"/>
              </a:xfrm>
              <a:prstGeom prst="rect">
                <a:avLst/>
              </a:prstGeom>
            </p:spPr>
          </p:pic>
          <p:pic>
            <p:nvPicPr>
              <p:cNvPr id="34" name="Picture 33" descr="A grey paper with a green symbol on it&#10;&#10;Description automatically generated">
                <a:extLst>
                  <a:ext uri="{FF2B5EF4-FFF2-40B4-BE49-F238E27FC236}">
                    <a16:creationId xmlns:a16="http://schemas.microsoft.com/office/drawing/2014/main" id="{AF1B05EC-58B7-66EF-D4B7-7F46EE4C8D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 amt="3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449509" y="4329445"/>
                <a:ext cx="589062" cy="590482"/>
              </a:xfrm>
              <a:prstGeom prst="rect">
                <a:avLst/>
              </a:prstGeom>
            </p:spPr>
          </p:pic>
          <p:pic>
            <p:nvPicPr>
              <p:cNvPr id="46" name="Picture 45" descr="A grey paper with a green symbol on it&#10;&#10;Description automatically generated">
                <a:extLst>
                  <a:ext uri="{FF2B5EF4-FFF2-40B4-BE49-F238E27FC236}">
                    <a16:creationId xmlns:a16="http://schemas.microsoft.com/office/drawing/2014/main" id="{132D2CC8-B1BC-13FF-87AA-29374FE68A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 amt="2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449509" y="5039529"/>
                <a:ext cx="589062" cy="590482"/>
              </a:xfrm>
              <a:prstGeom prst="rect">
                <a:avLst/>
              </a:prstGeom>
            </p:spPr>
          </p:pic>
        </p:grpSp>
        <p:sp>
          <p:nvSpPr>
            <p:cNvPr id="21" name="Right Arrow 20">
              <a:extLst>
                <a:ext uri="{FF2B5EF4-FFF2-40B4-BE49-F238E27FC236}">
                  <a16:creationId xmlns:a16="http://schemas.microsoft.com/office/drawing/2014/main" id="{5E5A3E4D-BDC6-00C3-30B8-D8C8A0104377}"/>
                </a:ext>
              </a:extLst>
            </p:cNvPr>
            <p:cNvSpPr/>
            <p:nvPr/>
          </p:nvSpPr>
          <p:spPr>
            <a:xfrm>
              <a:off x="8811215" y="3505364"/>
              <a:ext cx="1245441" cy="573289"/>
            </a:xfrm>
            <a:prstGeom prst="rightArrow">
              <a:avLst>
                <a:gd name="adj1" fmla="val 50000"/>
                <a:gd name="adj2" fmla="val 34372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H" dirty="0"/>
                <a:t>push </a:t>
              </a:r>
            </a:p>
          </p:txBody>
        </p:sp>
        <p:sp>
          <p:nvSpPr>
            <p:cNvPr id="22" name="Right Arrow 21">
              <a:extLst>
                <a:ext uri="{FF2B5EF4-FFF2-40B4-BE49-F238E27FC236}">
                  <a16:creationId xmlns:a16="http://schemas.microsoft.com/office/drawing/2014/main" id="{E130B952-8195-0F09-9D63-DA57CB2742D7}"/>
                </a:ext>
              </a:extLst>
            </p:cNvPr>
            <p:cNvSpPr/>
            <p:nvPr/>
          </p:nvSpPr>
          <p:spPr>
            <a:xfrm flipH="1">
              <a:off x="8754403" y="4329445"/>
              <a:ext cx="1218237" cy="573289"/>
            </a:xfrm>
            <a:prstGeom prst="rightArrow">
              <a:avLst>
                <a:gd name="adj1" fmla="val 50000"/>
                <a:gd name="adj2" fmla="val 32419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H" dirty="0"/>
                <a:t>pull</a:t>
              </a:r>
            </a:p>
          </p:txBody>
        </p:sp>
        <p:sp>
          <p:nvSpPr>
            <p:cNvPr id="27" name="Right Arrow 26">
              <a:extLst>
                <a:ext uri="{FF2B5EF4-FFF2-40B4-BE49-F238E27FC236}">
                  <a16:creationId xmlns:a16="http://schemas.microsoft.com/office/drawing/2014/main" id="{F392D22E-0F8E-F95E-CD99-D16F85EC21ED}"/>
                </a:ext>
              </a:extLst>
            </p:cNvPr>
            <p:cNvSpPr/>
            <p:nvPr/>
          </p:nvSpPr>
          <p:spPr>
            <a:xfrm>
              <a:off x="6337498" y="2990619"/>
              <a:ext cx="1070094" cy="573289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H" dirty="0"/>
                <a:t>commit </a:t>
              </a:r>
            </a:p>
          </p:txBody>
        </p:sp>
        <p:pic>
          <p:nvPicPr>
            <p:cNvPr id="28" name="Picture 27" descr="A computer and monitor&#10;&#10;Description automatically generated">
              <a:extLst>
                <a:ext uri="{FF2B5EF4-FFF2-40B4-BE49-F238E27FC236}">
                  <a16:creationId xmlns:a16="http://schemas.microsoft.com/office/drawing/2014/main" id="{F4FE46E5-1BCE-4234-3347-4FE2AA8B09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15985" y="859096"/>
              <a:ext cx="1113120" cy="1113120"/>
            </a:xfrm>
            <a:prstGeom prst="rect">
              <a:avLst/>
            </a:prstGeom>
          </p:spPr>
        </p:pic>
        <p:pic>
          <p:nvPicPr>
            <p:cNvPr id="29" name="Picture 28" descr="A black and white logo&#10;&#10;Description automatically generated">
              <a:extLst>
                <a:ext uri="{FF2B5EF4-FFF2-40B4-BE49-F238E27FC236}">
                  <a16:creationId xmlns:a16="http://schemas.microsoft.com/office/drawing/2014/main" id="{A7C0C0CD-4A98-C429-CB0E-ADAC61C7122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29" t="19036" r="9131" b="15171"/>
            <a:stretch/>
          </p:blipFill>
          <p:spPr>
            <a:xfrm>
              <a:off x="9983218" y="1315371"/>
              <a:ext cx="1007126" cy="302848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1836CC2-B48C-6DB5-C722-5C51D5406A7B}"/>
                </a:ext>
              </a:extLst>
            </p:cNvPr>
            <p:cNvSpPr txBox="1"/>
            <p:nvPr/>
          </p:nvSpPr>
          <p:spPr>
            <a:xfrm>
              <a:off x="10870609" y="1310726"/>
              <a:ext cx="5406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CH" sz="1400" dirty="0">
                  <a:solidFill>
                    <a:srgbClr val="20293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.com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07436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AC1E1B8-FC3C-1F52-1750-07A9DCE49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459" y="1118108"/>
            <a:ext cx="10783464" cy="1383969"/>
          </a:xfrm>
        </p:spPr>
        <p:txBody>
          <a:bodyPr/>
          <a:lstStyle/>
          <a:p>
            <a:r>
              <a:rPr lang="en-GB" dirty="0"/>
              <a:t>We’ll simulate being a coworker by making an edit on the online version of our repo. </a:t>
            </a:r>
          </a:p>
          <a:p>
            <a:r>
              <a:rPr lang="en-GB" dirty="0"/>
              <a:t>Pulling that change to your local repository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999D1D9-66D2-BF66-DA85-BFA0E1B16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117" y="315910"/>
            <a:ext cx="10611438" cy="535531"/>
          </a:xfrm>
        </p:spPr>
        <p:txBody>
          <a:bodyPr/>
          <a:lstStyle/>
          <a:p>
            <a:r>
              <a:rPr lang="en-CH" dirty="0"/>
              <a:t>Action Sequence: Pulling changes from remote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05020D4-6CF0-3C4E-6202-32904211368B}"/>
              </a:ext>
            </a:extLst>
          </p:cNvPr>
          <p:cNvCxnSpPr>
            <a:cxnSpLocks/>
          </p:cNvCxnSpPr>
          <p:nvPr/>
        </p:nvCxnSpPr>
        <p:spPr>
          <a:xfrm>
            <a:off x="429785" y="893987"/>
            <a:ext cx="744430" cy="0"/>
          </a:xfrm>
          <a:prstGeom prst="line">
            <a:avLst/>
          </a:prstGeom>
          <a:ln w="38100">
            <a:solidFill>
              <a:srgbClr val="4EA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2800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AC1E1B8-FC3C-1F52-1750-07A9DCE49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459" y="1118108"/>
            <a:ext cx="10783464" cy="3060325"/>
          </a:xfrm>
        </p:spPr>
        <p:txBody>
          <a:bodyPr/>
          <a:lstStyle/>
          <a:p>
            <a:r>
              <a:rPr lang="en-GB" dirty="0"/>
              <a:t>Reproduce a similar process on your “</a:t>
            </a:r>
            <a:r>
              <a:rPr lang="en-GB" dirty="0" err="1"/>
              <a:t>hello_world</a:t>
            </a:r>
            <a:r>
              <a:rPr lang="en-GB" dirty="0"/>
              <a:t>” project. </a:t>
            </a:r>
          </a:p>
          <a:p>
            <a:r>
              <a:rPr lang="en-GB" dirty="0"/>
              <a:t>On GitHub, change the code from </a:t>
            </a:r>
          </a:p>
          <a:p>
            <a:pPr marL="0" indent="0">
              <a:buNone/>
            </a:pPr>
            <a:r>
              <a:rPr lang="en-GB" dirty="0"/>
              <a:t>print(“Hello, Universe”)</a:t>
            </a:r>
          </a:p>
          <a:p>
            <a:pPr marL="0" indent="0">
              <a:buNone/>
            </a:pPr>
            <a:r>
              <a:rPr lang="en-GB" dirty="0"/>
              <a:t>to </a:t>
            </a:r>
          </a:p>
          <a:p>
            <a:pPr marL="0" indent="0">
              <a:buNone/>
            </a:pPr>
            <a:r>
              <a:rPr lang="en-GB" dirty="0"/>
              <a:t>print(“Goodnight moon”)</a:t>
            </a:r>
          </a:p>
          <a:p>
            <a:r>
              <a:rPr lang="en-GB" dirty="0"/>
              <a:t>Then pull the changes to your local repo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999D1D9-66D2-BF66-DA85-BFA0E1B16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117" y="315910"/>
            <a:ext cx="10611438" cy="535531"/>
          </a:xfrm>
        </p:spPr>
        <p:txBody>
          <a:bodyPr/>
          <a:lstStyle/>
          <a:p>
            <a:r>
              <a:rPr lang="en-CH">
                <a:solidFill>
                  <a:schemeClr val="tx1"/>
                </a:solidFill>
              </a:rPr>
              <a:t>Practice</a:t>
            </a:r>
            <a:r>
              <a:rPr lang="en-US" dirty="0">
                <a:solidFill>
                  <a:schemeClr val="tx1"/>
                </a:solidFill>
              </a:rPr>
              <a:t> Q</a:t>
            </a:r>
            <a:r>
              <a:rPr lang="en-CH">
                <a:solidFill>
                  <a:schemeClr val="tx1"/>
                </a:solidFill>
              </a:rPr>
              <a:t>: </a:t>
            </a:r>
            <a:r>
              <a:rPr lang="en-CH" dirty="0">
                <a:solidFill>
                  <a:schemeClr val="tx1"/>
                </a:solidFill>
              </a:rPr>
              <a:t>Pulling changes from remote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05020D4-6CF0-3C4E-6202-32904211368B}"/>
              </a:ext>
            </a:extLst>
          </p:cNvPr>
          <p:cNvCxnSpPr>
            <a:cxnSpLocks/>
          </p:cNvCxnSpPr>
          <p:nvPr/>
        </p:nvCxnSpPr>
        <p:spPr>
          <a:xfrm>
            <a:off x="429785" y="893987"/>
            <a:ext cx="744430" cy="0"/>
          </a:xfrm>
          <a:prstGeom prst="line">
            <a:avLst/>
          </a:prstGeom>
          <a:ln w="38100">
            <a:solidFill>
              <a:srgbClr val="4EA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7013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999D1D9-66D2-BF66-DA85-BFA0E1B16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117" y="315910"/>
            <a:ext cx="10611438" cy="535531"/>
          </a:xfrm>
        </p:spPr>
        <p:txBody>
          <a:bodyPr/>
          <a:lstStyle/>
          <a:p>
            <a:r>
              <a:rPr lang="en-CH" dirty="0"/>
              <a:t>Action Sequence: Add a new collaborator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05020D4-6CF0-3C4E-6202-32904211368B}"/>
              </a:ext>
            </a:extLst>
          </p:cNvPr>
          <p:cNvCxnSpPr>
            <a:cxnSpLocks/>
          </p:cNvCxnSpPr>
          <p:nvPr/>
        </p:nvCxnSpPr>
        <p:spPr>
          <a:xfrm>
            <a:off x="429785" y="893987"/>
            <a:ext cx="744430" cy="0"/>
          </a:xfrm>
          <a:prstGeom prst="line">
            <a:avLst/>
          </a:prstGeom>
          <a:ln w="38100">
            <a:solidFill>
              <a:srgbClr val="4EA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54">
            <a:extLst>
              <a:ext uri="{FF2B5EF4-FFF2-40B4-BE49-F238E27FC236}">
                <a16:creationId xmlns:a16="http://schemas.microsoft.com/office/drawing/2014/main" id="{92AF04B5-9C49-9487-88A2-490F6914EFDD}"/>
              </a:ext>
            </a:extLst>
          </p:cNvPr>
          <p:cNvGrpSpPr/>
          <p:nvPr/>
        </p:nvGrpSpPr>
        <p:grpSpPr>
          <a:xfrm>
            <a:off x="42040" y="983970"/>
            <a:ext cx="12110146" cy="5162910"/>
            <a:chOff x="42040" y="983970"/>
            <a:chExt cx="12110146" cy="5162910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CE73B6F9-EF58-81E6-1B7C-BE8B9B903755}"/>
                </a:ext>
              </a:extLst>
            </p:cNvPr>
            <p:cNvGrpSpPr/>
            <p:nvPr/>
          </p:nvGrpSpPr>
          <p:grpSpPr>
            <a:xfrm>
              <a:off x="6451255" y="3657736"/>
              <a:ext cx="1474862" cy="1397370"/>
              <a:chOff x="6451255" y="3657736"/>
              <a:chExt cx="1474862" cy="1397370"/>
            </a:xfrm>
          </p:grpSpPr>
          <p:sp>
            <p:nvSpPr>
              <p:cNvPr id="7" name="Right Arrow 6">
                <a:extLst>
                  <a:ext uri="{FF2B5EF4-FFF2-40B4-BE49-F238E27FC236}">
                    <a16:creationId xmlns:a16="http://schemas.microsoft.com/office/drawing/2014/main" id="{8F67D67C-4A9A-39D5-0500-B380F640A878}"/>
                  </a:ext>
                </a:extLst>
              </p:cNvPr>
              <p:cNvSpPr/>
              <p:nvPr/>
            </p:nvSpPr>
            <p:spPr>
              <a:xfrm flipH="1">
                <a:off x="6451255" y="3657736"/>
                <a:ext cx="1410520" cy="573289"/>
              </a:xfrm>
              <a:prstGeom prst="rightArrow">
                <a:avLst>
                  <a:gd name="adj1" fmla="val 50000"/>
                  <a:gd name="adj2" fmla="val 34372"/>
                </a:avLst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H" dirty="0"/>
                  <a:t>push </a:t>
                </a:r>
              </a:p>
            </p:txBody>
          </p:sp>
          <p:sp>
            <p:nvSpPr>
              <p:cNvPr id="8" name="Right Arrow 7">
                <a:extLst>
                  <a:ext uri="{FF2B5EF4-FFF2-40B4-BE49-F238E27FC236}">
                    <a16:creationId xmlns:a16="http://schemas.microsoft.com/office/drawing/2014/main" id="{5BCDADD3-5A42-2E9E-0957-362D8839E190}"/>
                  </a:ext>
                </a:extLst>
              </p:cNvPr>
              <p:cNvSpPr/>
              <p:nvPr/>
            </p:nvSpPr>
            <p:spPr>
              <a:xfrm>
                <a:off x="6546407" y="4481817"/>
                <a:ext cx="1379710" cy="573289"/>
              </a:xfrm>
              <a:prstGeom prst="rightArrow">
                <a:avLst>
                  <a:gd name="adj1" fmla="val 50000"/>
                  <a:gd name="adj2" fmla="val 32419"/>
                </a:avLst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H" dirty="0"/>
                  <a:t>pull</a:t>
                </a:r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B1899309-70EA-7672-6552-10F1B2437E79}"/>
                </a:ext>
              </a:extLst>
            </p:cNvPr>
            <p:cNvGrpSpPr/>
            <p:nvPr/>
          </p:nvGrpSpPr>
          <p:grpSpPr>
            <a:xfrm>
              <a:off x="42040" y="983970"/>
              <a:ext cx="12110146" cy="5162910"/>
              <a:chOff x="42040" y="983970"/>
              <a:chExt cx="12110146" cy="5162910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C9FB9928-C6F9-BCBE-0D78-D230E91130B6}"/>
                  </a:ext>
                </a:extLst>
              </p:cNvPr>
              <p:cNvGrpSpPr/>
              <p:nvPr/>
            </p:nvGrpSpPr>
            <p:grpSpPr>
              <a:xfrm>
                <a:off x="42040" y="983970"/>
                <a:ext cx="7032623" cy="5135412"/>
                <a:chOff x="5022926" y="859096"/>
                <a:chExt cx="7032623" cy="5135412"/>
              </a:xfrm>
            </p:grpSpPr>
            <p:sp>
              <p:nvSpPr>
                <p:cNvPr id="10" name="Rounded Rectangle 9">
                  <a:extLst>
                    <a:ext uri="{FF2B5EF4-FFF2-40B4-BE49-F238E27FC236}">
                      <a16:creationId xmlns:a16="http://schemas.microsoft.com/office/drawing/2014/main" id="{EA5F2917-E590-443A-3534-BE78517930DC}"/>
                    </a:ext>
                  </a:extLst>
                </p:cNvPr>
                <p:cNvSpPr/>
                <p:nvPr/>
              </p:nvSpPr>
              <p:spPr>
                <a:xfrm>
                  <a:off x="5022926" y="2199701"/>
                  <a:ext cx="3731479" cy="3794807"/>
                </a:xfrm>
                <a:prstGeom prst="roundRect">
                  <a:avLst>
                    <a:gd name="adj" fmla="val 3092"/>
                  </a:avLst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H" dirty="0"/>
                </a:p>
              </p:txBody>
            </p:sp>
            <p:sp>
              <p:nvSpPr>
                <p:cNvPr id="11" name="Title 2">
                  <a:extLst>
                    <a:ext uri="{FF2B5EF4-FFF2-40B4-BE49-F238E27FC236}">
                      <a16:creationId xmlns:a16="http://schemas.microsoft.com/office/drawing/2014/main" id="{981C0E27-E9CB-7524-E3F3-B0F6A9A9C5E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5967357" y="1764252"/>
                  <a:ext cx="3008600" cy="535531"/>
                </a:xfrm>
                <a:prstGeom prst="rect">
                  <a:avLst/>
                </a:prstGeom>
              </p:spPr>
              <p:txBody>
                <a:bodyPr vert="horz" wrap="square" lIns="91440" tIns="45720" rIns="91440" bIns="45720" rtlCol="0" anchor="ctr">
                  <a:spAutoFit/>
                </a:bodyPr>
                <a:lstStyle>
                  <a:lvl1pPr algn="l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3200" b="1" kern="1200">
                      <a:solidFill>
                        <a:srgbClr val="202934"/>
                      </a:solidFill>
                      <a:latin typeface="Calibri" panose="020F0502020204030204" pitchFamily="34" charset="0"/>
                      <a:ea typeface="Tahoma" panose="020B0604030504040204" pitchFamily="34" charset="0"/>
                      <a:cs typeface="Calibri" panose="020F0502020204030204" pitchFamily="34" charset="0"/>
                    </a:defRPr>
                  </a:lvl1pPr>
                </a:lstStyle>
                <a:p>
                  <a:r>
                    <a:rPr lang="en-CH" dirty="0">
                      <a:solidFill>
                        <a:schemeClr val="accent2">
                          <a:lumMod val="75000"/>
                        </a:schemeClr>
                      </a:solidFill>
                    </a:rPr>
                    <a:t>Local Repo</a:t>
                  </a:r>
                </a:p>
              </p:txBody>
            </p:sp>
            <p:sp>
              <p:nvSpPr>
                <p:cNvPr id="12" name="Rounded Rectangle 11">
                  <a:extLst>
                    <a:ext uri="{FF2B5EF4-FFF2-40B4-BE49-F238E27FC236}">
                      <a16:creationId xmlns:a16="http://schemas.microsoft.com/office/drawing/2014/main" id="{E7A94DF5-17D0-2838-3B7F-555F397E3B00}"/>
                    </a:ext>
                  </a:extLst>
                </p:cNvPr>
                <p:cNvSpPr/>
                <p:nvPr/>
              </p:nvSpPr>
              <p:spPr>
                <a:xfrm>
                  <a:off x="10048037" y="2199701"/>
                  <a:ext cx="1332482" cy="3794807"/>
                </a:xfrm>
                <a:prstGeom prst="roundRect">
                  <a:avLst>
                    <a:gd name="adj" fmla="val 4789"/>
                  </a:avLst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H" dirty="0"/>
                </a:p>
              </p:txBody>
            </p:sp>
            <p:sp>
              <p:nvSpPr>
                <p:cNvPr id="13" name="Title 2">
                  <a:extLst>
                    <a:ext uri="{FF2B5EF4-FFF2-40B4-BE49-F238E27FC236}">
                      <a16:creationId xmlns:a16="http://schemas.microsoft.com/office/drawing/2014/main" id="{FF49F300-62EA-2209-D879-0ABEF4A331C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9573181" y="1743193"/>
                  <a:ext cx="2482368" cy="535531"/>
                </a:xfrm>
                <a:prstGeom prst="rect">
                  <a:avLst/>
                </a:prstGeom>
              </p:spPr>
              <p:txBody>
                <a:bodyPr vert="horz" wrap="square" lIns="91440" tIns="45720" rIns="91440" bIns="45720" rtlCol="0" anchor="ctr">
                  <a:spAutoFit/>
                </a:bodyPr>
                <a:lstStyle>
                  <a:lvl1pPr algn="l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3200" b="1" kern="1200">
                      <a:solidFill>
                        <a:srgbClr val="202934"/>
                      </a:solidFill>
                      <a:latin typeface="Calibri" panose="020F0502020204030204" pitchFamily="34" charset="0"/>
                      <a:ea typeface="Tahoma" panose="020B0604030504040204" pitchFamily="34" charset="0"/>
                      <a:cs typeface="Calibri" panose="020F0502020204030204" pitchFamily="34" charset="0"/>
                    </a:defRPr>
                  </a:lvl1pPr>
                </a:lstStyle>
                <a:p>
                  <a:r>
                    <a:rPr lang="en-CH" dirty="0">
                      <a:solidFill>
                        <a:schemeClr val="accent5">
                          <a:lumMod val="50000"/>
                        </a:schemeClr>
                      </a:solidFill>
                    </a:rPr>
                    <a:t>Remote Repo</a:t>
                  </a:r>
                </a:p>
              </p:txBody>
            </p:sp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B9E8895B-F963-E48E-E67D-34278B85D31D}"/>
                    </a:ext>
                  </a:extLst>
                </p:cNvPr>
                <p:cNvGrpSpPr/>
                <p:nvPr/>
              </p:nvGrpSpPr>
              <p:grpSpPr>
                <a:xfrm>
                  <a:off x="5373532" y="2393284"/>
                  <a:ext cx="1100461" cy="1685369"/>
                  <a:chOff x="5373532" y="2393284"/>
                  <a:chExt cx="1100461" cy="1685369"/>
                </a:xfrm>
              </p:grpSpPr>
              <p:sp>
                <p:nvSpPr>
                  <p:cNvPr id="33" name="Rounded Rectangle 32">
                    <a:extLst>
                      <a:ext uri="{FF2B5EF4-FFF2-40B4-BE49-F238E27FC236}">
                        <a16:creationId xmlns:a16="http://schemas.microsoft.com/office/drawing/2014/main" id="{F753684D-C47C-97EA-FDAD-4583EAEA9B80}"/>
                      </a:ext>
                    </a:extLst>
                  </p:cNvPr>
                  <p:cNvSpPr/>
                  <p:nvPr/>
                </p:nvSpPr>
                <p:spPr>
                  <a:xfrm>
                    <a:off x="5373532" y="2393284"/>
                    <a:ext cx="1100461" cy="1685369"/>
                  </a:xfrm>
                  <a:prstGeom prst="roundRect">
                    <a:avLst>
                      <a:gd name="adj" fmla="val 4789"/>
                    </a:avLst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H" dirty="0"/>
                  </a:p>
                </p:txBody>
              </p:sp>
              <p:pic>
                <p:nvPicPr>
                  <p:cNvPr id="34" name="Picture 33" descr="A grey paper with a green symbol on it&#10;&#10;Description automatically generated">
                    <a:extLst>
                      <a:ext uri="{FF2B5EF4-FFF2-40B4-BE49-F238E27FC236}">
                        <a16:creationId xmlns:a16="http://schemas.microsoft.com/office/drawing/2014/main" id="{3D1FC547-35EF-7DD4-2398-F966472FC0C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594808" y="2967103"/>
                    <a:ext cx="589062" cy="590482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15" name="Title 2">
                  <a:extLst>
                    <a:ext uri="{FF2B5EF4-FFF2-40B4-BE49-F238E27FC236}">
                      <a16:creationId xmlns:a16="http://schemas.microsoft.com/office/drawing/2014/main" id="{A124489C-3FAD-18CC-CAA6-014D2904721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5373532" y="2377981"/>
                  <a:ext cx="1031615" cy="590931"/>
                </a:xfrm>
                <a:prstGeom prst="rect">
                  <a:avLst/>
                </a:prstGeom>
              </p:spPr>
              <p:txBody>
                <a:bodyPr vert="horz" wrap="square" lIns="91440" tIns="45720" rIns="91440" bIns="45720" rtlCol="0" anchor="ctr">
                  <a:spAutoFit/>
                </a:bodyPr>
                <a:lstStyle>
                  <a:lvl1pPr algn="l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3200" b="1" kern="1200">
                      <a:solidFill>
                        <a:srgbClr val="202934"/>
                      </a:solidFill>
                      <a:latin typeface="Calibri" panose="020F0502020204030204" pitchFamily="34" charset="0"/>
                      <a:ea typeface="Tahoma" panose="020B0604030504040204" pitchFamily="34" charset="0"/>
                      <a:cs typeface="Calibri" panose="020F0502020204030204" pitchFamily="34" charset="0"/>
                    </a:defRPr>
                  </a:lvl1pPr>
                </a:lstStyle>
                <a:p>
                  <a:pPr algn="ctr"/>
                  <a:r>
                    <a:rPr lang="en-GB" sz="1800" dirty="0"/>
                    <a:t>W</a:t>
                  </a:r>
                  <a:r>
                    <a:rPr lang="en-CH" sz="1800" dirty="0"/>
                    <a:t>orking </a:t>
                  </a:r>
                </a:p>
                <a:p>
                  <a:pPr algn="ctr"/>
                  <a:r>
                    <a:rPr lang="en-CH" sz="1800" dirty="0"/>
                    <a:t>Copy</a:t>
                  </a:r>
                </a:p>
              </p:txBody>
            </p:sp>
            <p:sp>
              <p:nvSpPr>
                <p:cNvPr id="16" name="Title 2">
                  <a:extLst>
                    <a:ext uri="{FF2B5EF4-FFF2-40B4-BE49-F238E27FC236}">
                      <a16:creationId xmlns:a16="http://schemas.microsoft.com/office/drawing/2014/main" id="{B52C4CC7-22D5-C7BC-8C3B-08B2B39295B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7191220" y="2353895"/>
                  <a:ext cx="1218237" cy="646331"/>
                </a:xfrm>
                <a:prstGeom prst="rect">
                  <a:avLst/>
                </a:prstGeom>
              </p:spPr>
              <p:txBody>
                <a:bodyPr vert="horz" wrap="square" lIns="91440" tIns="45720" rIns="91440" bIns="45720" rtlCol="0" anchor="ctr">
                  <a:spAutoFit/>
                </a:bodyPr>
                <a:lstStyle>
                  <a:lvl1pPr algn="l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3200" b="1" kern="1200">
                      <a:solidFill>
                        <a:srgbClr val="202934"/>
                      </a:solidFill>
                      <a:latin typeface="Calibri" panose="020F0502020204030204" pitchFamily="34" charset="0"/>
                      <a:ea typeface="Tahoma" panose="020B0604030504040204" pitchFamily="34" charset="0"/>
                      <a:cs typeface="Calibri" panose="020F0502020204030204" pitchFamily="34" charset="0"/>
                    </a:defRPr>
                  </a:lvl1pPr>
                </a:lstStyle>
                <a:p>
                  <a:pPr algn="ctr"/>
                  <a:r>
                    <a:rPr lang="en-CH" sz="2000" dirty="0"/>
                    <a:t>.git Directory</a:t>
                  </a:r>
                </a:p>
              </p:txBody>
            </p:sp>
            <p:grpSp>
              <p:nvGrpSpPr>
                <p:cNvPr id="17" name="Group 16">
                  <a:extLst>
                    <a:ext uri="{FF2B5EF4-FFF2-40B4-BE49-F238E27FC236}">
                      <a16:creationId xmlns:a16="http://schemas.microsoft.com/office/drawing/2014/main" id="{288704F3-A243-9C2E-DA4C-2109BB44F72A}"/>
                    </a:ext>
                  </a:extLst>
                </p:cNvPr>
                <p:cNvGrpSpPr/>
                <p:nvPr/>
              </p:nvGrpSpPr>
              <p:grpSpPr>
                <a:xfrm>
                  <a:off x="7494633" y="2958693"/>
                  <a:ext cx="596439" cy="2671318"/>
                  <a:chOff x="7494633" y="2958693"/>
                  <a:chExt cx="596439" cy="2671318"/>
                </a:xfrm>
              </p:grpSpPr>
              <p:pic>
                <p:nvPicPr>
                  <p:cNvPr id="29" name="Picture 28" descr="A grey paper with a green symbol on it&#10;&#10;Description automatically generated">
                    <a:extLst>
                      <a:ext uri="{FF2B5EF4-FFF2-40B4-BE49-F238E27FC236}">
                        <a16:creationId xmlns:a16="http://schemas.microsoft.com/office/drawing/2014/main" id="{B8F388B9-0617-C728-E38A-269EB637B0F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494633" y="2958693"/>
                    <a:ext cx="589062" cy="590482"/>
                  </a:xfrm>
                  <a:prstGeom prst="rect">
                    <a:avLst/>
                  </a:prstGeom>
                </p:spPr>
              </p:pic>
              <p:pic>
                <p:nvPicPr>
                  <p:cNvPr id="30" name="Picture 29" descr="A grey paper with a green symbol on it&#10;&#10;Description automatically generated">
                    <a:extLst>
                      <a:ext uri="{FF2B5EF4-FFF2-40B4-BE49-F238E27FC236}">
                        <a16:creationId xmlns:a16="http://schemas.microsoft.com/office/drawing/2014/main" id="{952268A7-70E4-5E15-CD6A-03EF1CD0845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alphaModFix amt="70000"/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494633" y="3646413"/>
                    <a:ext cx="589062" cy="590482"/>
                  </a:xfrm>
                  <a:prstGeom prst="rect">
                    <a:avLst/>
                  </a:prstGeom>
                </p:spPr>
              </p:pic>
              <p:pic>
                <p:nvPicPr>
                  <p:cNvPr id="31" name="Picture 30" descr="A grey paper with a green symbol on it&#10;&#10;Description automatically generated">
                    <a:extLst>
                      <a:ext uri="{FF2B5EF4-FFF2-40B4-BE49-F238E27FC236}">
                        <a16:creationId xmlns:a16="http://schemas.microsoft.com/office/drawing/2014/main" id="{EB51BD98-5D39-D987-8BF3-A98217E9D7F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alphaModFix amt="35000"/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502010" y="4329445"/>
                    <a:ext cx="589062" cy="590482"/>
                  </a:xfrm>
                  <a:prstGeom prst="rect">
                    <a:avLst/>
                  </a:prstGeom>
                </p:spPr>
              </p:pic>
              <p:pic>
                <p:nvPicPr>
                  <p:cNvPr id="32" name="Picture 31" descr="A grey paper with a green symbol on it&#10;&#10;Description automatically generated">
                    <a:extLst>
                      <a:ext uri="{FF2B5EF4-FFF2-40B4-BE49-F238E27FC236}">
                        <a16:creationId xmlns:a16="http://schemas.microsoft.com/office/drawing/2014/main" id="{8A1D901D-676D-92B8-279C-2DF532BEEF5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alphaModFix amt="20000"/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502010" y="5039529"/>
                    <a:ext cx="589062" cy="590482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D17D397D-1134-FDB1-E1AD-D721279365B3}"/>
                    </a:ext>
                  </a:extLst>
                </p:cNvPr>
                <p:cNvGrpSpPr/>
                <p:nvPr/>
              </p:nvGrpSpPr>
              <p:grpSpPr>
                <a:xfrm>
                  <a:off x="10428833" y="2951867"/>
                  <a:ext cx="609738" cy="2678144"/>
                  <a:chOff x="10428833" y="2951867"/>
                  <a:chExt cx="609738" cy="2678144"/>
                </a:xfrm>
              </p:grpSpPr>
              <p:pic>
                <p:nvPicPr>
                  <p:cNvPr id="25" name="Picture 24" descr="A grey paper with a green symbol on it&#10;&#10;Description automatically generated">
                    <a:extLst>
                      <a:ext uri="{FF2B5EF4-FFF2-40B4-BE49-F238E27FC236}">
                        <a16:creationId xmlns:a16="http://schemas.microsoft.com/office/drawing/2014/main" id="{BF9CEA3A-E14C-F05A-4394-215F99ED4E1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28833" y="2951867"/>
                    <a:ext cx="589062" cy="590482"/>
                  </a:xfrm>
                  <a:prstGeom prst="rect">
                    <a:avLst/>
                  </a:prstGeom>
                </p:spPr>
              </p:pic>
              <p:pic>
                <p:nvPicPr>
                  <p:cNvPr id="26" name="Picture 25" descr="A grey paper with a green symbol on it&#10;&#10;Description automatically generated">
                    <a:extLst>
                      <a:ext uri="{FF2B5EF4-FFF2-40B4-BE49-F238E27FC236}">
                        <a16:creationId xmlns:a16="http://schemas.microsoft.com/office/drawing/2014/main" id="{D6C4947B-404B-08D4-D79B-1A09CE767AD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alphaModFix amt="70000"/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42131" y="3646413"/>
                    <a:ext cx="589062" cy="590482"/>
                  </a:xfrm>
                  <a:prstGeom prst="rect">
                    <a:avLst/>
                  </a:prstGeom>
                </p:spPr>
              </p:pic>
              <p:pic>
                <p:nvPicPr>
                  <p:cNvPr id="27" name="Picture 26" descr="A grey paper with a green symbol on it&#10;&#10;Description automatically generated">
                    <a:extLst>
                      <a:ext uri="{FF2B5EF4-FFF2-40B4-BE49-F238E27FC236}">
                        <a16:creationId xmlns:a16="http://schemas.microsoft.com/office/drawing/2014/main" id="{28D02EC9-3D9E-FF18-D584-B0FC04CB982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alphaModFix amt="35000"/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49509" y="4329445"/>
                    <a:ext cx="589062" cy="590482"/>
                  </a:xfrm>
                  <a:prstGeom prst="rect">
                    <a:avLst/>
                  </a:prstGeom>
                </p:spPr>
              </p:pic>
              <p:pic>
                <p:nvPicPr>
                  <p:cNvPr id="28" name="Picture 27" descr="A grey paper with a green symbol on it&#10;&#10;Description automatically generated">
                    <a:extLst>
                      <a:ext uri="{FF2B5EF4-FFF2-40B4-BE49-F238E27FC236}">
                        <a16:creationId xmlns:a16="http://schemas.microsoft.com/office/drawing/2014/main" id="{95E6BD65-E75C-3EE5-F848-CAED868D63B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alphaModFix amt="20000"/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49509" y="5039529"/>
                    <a:ext cx="589062" cy="590482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19" name="Right Arrow 18">
                  <a:extLst>
                    <a:ext uri="{FF2B5EF4-FFF2-40B4-BE49-F238E27FC236}">
                      <a16:creationId xmlns:a16="http://schemas.microsoft.com/office/drawing/2014/main" id="{B6D42D68-D086-2794-8886-19E9D309FC8B}"/>
                    </a:ext>
                  </a:extLst>
                </p:cNvPr>
                <p:cNvSpPr/>
                <p:nvPr/>
              </p:nvSpPr>
              <p:spPr>
                <a:xfrm>
                  <a:off x="8811215" y="3505364"/>
                  <a:ext cx="1245441" cy="573289"/>
                </a:xfrm>
                <a:prstGeom prst="rightArrow">
                  <a:avLst>
                    <a:gd name="adj1" fmla="val 50000"/>
                    <a:gd name="adj2" fmla="val 34372"/>
                  </a:avLst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H" dirty="0"/>
                    <a:t>push </a:t>
                  </a:r>
                </a:p>
              </p:txBody>
            </p:sp>
            <p:sp>
              <p:nvSpPr>
                <p:cNvPr id="20" name="Right Arrow 19">
                  <a:extLst>
                    <a:ext uri="{FF2B5EF4-FFF2-40B4-BE49-F238E27FC236}">
                      <a16:creationId xmlns:a16="http://schemas.microsoft.com/office/drawing/2014/main" id="{074AD279-27A5-7994-C2E2-61BF3C477A45}"/>
                    </a:ext>
                  </a:extLst>
                </p:cNvPr>
                <p:cNvSpPr/>
                <p:nvPr/>
              </p:nvSpPr>
              <p:spPr>
                <a:xfrm flipH="1">
                  <a:off x="8754403" y="4329445"/>
                  <a:ext cx="1218237" cy="573289"/>
                </a:xfrm>
                <a:prstGeom prst="rightArrow">
                  <a:avLst>
                    <a:gd name="adj1" fmla="val 50000"/>
                    <a:gd name="adj2" fmla="val 32419"/>
                  </a:avLst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H" dirty="0"/>
                    <a:t>pull</a:t>
                  </a:r>
                </a:p>
              </p:txBody>
            </p:sp>
            <p:sp>
              <p:nvSpPr>
                <p:cNvPr id="21" name="Right Arrow 20">
                  <a:extLst>
                    <a:ext uri="{FF2B5EF4-FFF2-40B4-BE49-F238E27FC236}">
                      <a16:creationId xmlns:a16="http://schemas.microsoft.com/office/drawing/2014/main" id="{60DBD9B1-5436-391D-FB1A-8449311CDECD}"/>
                    </a:ext>
                  </a:extLst>
                </p:cNvPr>
                <p:cNvSpPr/>
                <p:nvPr/>
              </p:nvSpPr>
              <p:spPr>
                <a:xfrm>
                  <a:off x="6337498" y="2990619"/>
                  <a:ext cx="1070094" cy="573289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H" dirty="0"/>
                    <a:t>commit </a:t>
                  </a:r>
                </a:p>
              </p:txBody>
            </p:sp>
            <p:pic>
              <p:nvPicPr>
                <p:cNvPr id="22" name="Picture 21" descr="A computer and monitor&#10;&#10;Description automatically generated">
                  <a:extLst>
                    <a:ext uri="{FF2B5EF4-FFF2-40B4-BE49-F238E27FC236}">
                      <a16:creationId xmlns:a16="http://schemas.microsoft.com/office/drawing/2014/main" id="{37EE45D2-E9A8-5870-A51A-F741C290741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315985" y="859096"/>
                  <a:ext cx="1113120" cy="1113120"/>
                </a:xfrm>
                <a:prstGeom prst="rect">
                  <a:avLst/>
                </a:prstGeom>
              </p:spPr>
            </p:pic>
            <p:pic>
              <p:nvPicPr>
                <p:cNvPr id="23" name="Picture 22" descr="A black and white logo&#10;&#10;Description automatically generated">
                  <a:extLst>
                    <a:ext uri="{FF2B5EF4-FFF2-40B4-BE49-F238E27FC236}">
                      <a16:creationId xmlns:a16="http://schemas.microsoft.com/office/drawing/2014/main" id="{30D81D3D-CFF7-A700-D858-B5B9D48AFCC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229" t="19036" r="9131" b="15171"/>
                <a:stretch/>
              </p:blipFill>
              <p:spPr>
                <a:xfrm>
                  <a:off x="9983218" y="1315371"/>
                  <a:ext cx="1007126" cy="302848"/>
                </a:xfrm>
                <a:prstGeom prst="rect">
                  <a:avLst/>
                </a:prstGeom>
              </p:spPr>
            </p:pic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BEF0B9F7-9FA2-5B53-7FEF-13D8BC4EA7FA}"/>
                    </a:ext>
                  </a:extLst>
                </p:cNvPr>
                <p:cNvSpPr txBox="1"/>
                <p:nvPr/>
              </p:nvSpPr>
              <p:spPr>
                <a:xfrm>
                  <a:off x="10870609" y="1310726"/>
                  <a:ext cx="54066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CH" sz="1400" dirty="0">
                      <a:solidFill>
                        <a:srgbClr val="202934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.com</a:t>
                  </a:r>
                </a:p>
              </p:txBody>
            </p:sp>
          </p:grp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191DB1AD-07EE-6E3A-33C6-B88D67A326F2}"/>
                  </a:ext>
                </a:extLst>
              </p:cNvPr>
              <p:cNvGrpSpPr/>
              <p:nvPr/>
            </p:nvGrpSpPr>
            <p:grpSpPr>
              <a:xfrm>
                <a:off x="7926115" y="988606"/>
                <a:ext cx="4226071" cy="5158274"/>
                <a:chOff x="7926115" y="988606"/>
                <a:chExt cx="4226071" cy="5158274"/>
              </a:xfrm>
            </p:grpSpPr>
            <p:sp>
              <p:nvSpPr>
                <p:cNvPr id="36" name="Rounded Rectangle 35">
                  <a:extLst>
                    <a:ext uri="{FF2B5EF4-FFF2-40B4-BE49-F238E27FC236}">
                      <a16:creationId xmlns:a16="http://schemas.microsoft.com/office/drawing/2014/main" id="{037FC17D-7D3E-5B11-F603-B4F020220361}"/>
                    </a:ext>
                  </a:extLst>
                </p:cNvPr>
                <p:cNvSpPr/>
                <p:nvPr/>
              </p:nvSpPr>
              <p:spPr>
                <a:xfrm flipH="1">
                  <a:off x="7926115" y="2352073"/>
                  <a:ext cx="4226071" cy="3794807"/>
                </a:xfrm>
                <a:prstGeom prst="roundRect">
                  <a:avLst>
                    <a:gd name="adj" fmla="val 3092"/>
                  </a:avLst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H" dirty="0"/>
                </a:p>
              </p:txBody>
            </p:sp>
            <p:sp>
              <p:nvSpPr>
                <p:cNvPr id="37" name="Title 2">
                  <a:extLst>
                    <a:ext uri="{FF2B5EF4-FFF2-40B4-BE49-F238E27FC236}">
                      <a16:creationId xmlns:a16="http://schemas.microsoft.com/office/drawing/2014/main" id="{14B74ABD-74B9-2CAA-158F-C4CBA92A5F2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 flipH="1">
                  <a:off x="8562965" y="1919437"/>
                  <a:ext cx="2941540" cy="487786"/>
                </a:xfrm>
                <a:prstGeom prst="rect">
                  <a:avLst/>
                </a:prstGeom>
              </p:spPr>
              <p:txBody>
                <a:bodyPr vert="horz" wrap="square" lIns="91440" tIns="45720" rIns="91440" bIns="45720" rtlCol="0" anchor="ctr">
                  <a:spAutoFit/>
                </a:bodyPr>
                <a:lstStyle>
                  <a:lvl1pPr algn="l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3200" b="1" kern="1200">
                      <a:solidFill>
                        <a:srgbClr val="202934"/>
                      </a:solidFill>
                      <a:latin typeface="Calibri" panose="020F0502020204030204" pitchFamily="34" charset="0"/>
                      <a:ea typeface="Tahoma" panose="020B0604030504040204" pitchFamily="34" charset="0"/>
                      <a:cs typeface="Calibri" panose="020F0502020204030204" pitchFamily="34" charset="0"/>
                    </a:defRPr>
                  </a:lvl1pPr>
                </a:lstStyle>
                <a:p>
                  <a:r>
                    <a:rPr lang="en-CH" dirty="0">
                      <a:solidFill>
                        <a:schemeClr val="accent2">
                          <a:lumMod val="75000"/>
                        </a:schemeClr>
                      </a:solidFill>
                    </a:rPr>
                    <a:t>Bob’s local repo</a:t>
                  </a:r>
                </a:p>
              </p:txBody>
            </p:sp>
            <p:sp>
              <p:nvSpPr>
                <p:cNvPr id="38" name="Rounded Rectangle 37">
                  <a:extLst>
                    <a:ext uri="{FF2B5EF4-FFF2-40B4-BE49-F238E27FC236}">
                      <a16:creationId xmlns:a16="http://schemas.microsoft.com/office/drawing/2014/main" id="{31B31518-5F28-6897-6A18-3B7C71F11910}"/>
                    </a:ext>
                  </a:extLst>
                </p:cNvPr>
                <p:cNvSpPr/>
                <p:nvPr/>
              </p:nvSpPr>
              <p:spPr>
                <a:xfrm flipH="1">
                  <a:off x="10508786" y="2545656"/>
                  <a:ext cx="1246322" cy="1685369"/>
                </a:xfrm>
                <a:prstGeom prst="roundRect">
                  <a:avLst>
                    <a:gd name="adj" fmla="val 4789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H" dirty="0"/>
                </a:p>
              </p:txBody>
            </p:sp>
            <p:sp>
              <p:nvSpPr>
                <p:cNvPr id="39" name="Title 2">
                  <a:extLst>
                    <a:ext uri="{FF2B5EF4-FFF2-40B4-BE49-F238E27FC236}">
                      <a16:creationId xmlns:a16="http://schemas.microsoft.com/office/drawing/2014/main" id="{64E63B5D-190B-3D86-23A1-E73E149D027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 flipH="1">
                  <a:off x="8316783" y="2556333"/>
                  <a:ext cx="1379710" cy="546196"/>
                </a:xfrm>
                <a:prstGeom prst="rect">
                  <a:avLst/>
                </a:prstGeom>
              </p:spPr>
              <p:txBody>
                <a:bodyPr vert="horz" wrap="square" lIns="91440" tIns="45720" rIns="91440" bIns="45720" rtlCol="0" anchor="ctr">
                  <a:spAutoFit/>
                </a:bodyPr>
                <a:lstStyle>
                  <a:lvl1pPr algn="l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3200" b="1" kern="1200">
                      <a:solidFill>
                        <a:srgbClr val="202934"/>
                      </a:solidFill>
                      <a:latin typeface="Calibri" panose="020F0502020204030204" pitchFamily="34" charset="0"/>
                      <a:ea typeface="Tahoma" panose="020B0604030504040204" pitchFamily="34" charset="0"/>
                      <a:cs typeface="Calibri" panose="020F0502020204030204" pitchFamily="34" charset="0"/>
                    </a:defRPr>
                  </a:lvl1pPr>
                </a:lstStyle>
                <a:p>
                  <a:pPr algn="ctr"/>
                  <a:r>
                    <a:rPr lang="en-CH" sz="2000" dirty="0"/>
                    <a:t>.git directory</a:t>
                  </a:r>
                </a:p>
              </p:txBody>
            </p:sp>
            <p:sp>
              <p:nvSpPr>
                <p:cNvPr id="40" name="Title 2">
                  <a:extLst>
                    <a:ext uri="{FF2B5EF4-FFF2-40B4-BE49-F238E27FC236}">
                      <a16:creationId xmlns:a16="http://schemas.microsoft.com/office/drawing/2014/main" id="{AFF3B2A0-FBEC-F4A7-F490-658978D8B4D0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 flipH="1">
                  <a:off x="10586756" y="2576129"/>
                  <a:ext cx="1168352" cy="499379"/>
                </a:xfrm>
                <a:prstGeom prst="rect">
                  <a:avLst/>
                </a:prstGeom>
              </p:spPr>
              <p:txBody>
                <a:bodyPr vert="horz" wrap="square" lIns="91440" tIns="45720" rIns="91440" bIns="45720" rtlCol="0" anchor="ctr">
                  <a:spAutoFit/>
                </a:bodyPr>
                <a:lstStyle>
                  <a:lvl1pPr algn="l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3200" b="1" kern="1200">
                      <a:solidFill>
                        <a:srgbClr val="202934"/>
                      </a:solidFill>
                      <a:latin typeface="Calibri" panose="020F0502020204030204" pitchFamily="34" charset="0"/>
                      <a:ea typeface="Tahoma" panose="020B0604030504040204" pitchFamily="34" charset="0"/>
                      <a:cs typeface="Calibri" panose="020F0502020204030204" pitchFamily="34" charset="0"/>
                    </a:defRPr>
                  </a:lvl1pPr>
                </a:lstStyle>
                <a:p>
                  <a:pPr algn="ctr"/>
                  <a:r>
                    <a:rPr lang="en-GB" sz="1800" dirty="0"/>
                    <a:t>W</a:t>
                  </a:r>
                  <a:r>
                    <a:rPr lang="en-CH" sz="1800" dirty="0"/>
                    <a:t>orking </a:t>
                  </a:r>
                </a:p>
                <a:p>
                  <a:pPr algn="ctr"/>
                  <a:r>
                    <a:rPr lang="en-CH" sz="1800" dirty="0"/>
                    <a:t>copy</a:t>
                  </a:r>
                </a:p>
              </p:txBody>
            </p:sp>
            <p:pic>
              <p:nvPicPr>
                <p:cNvPr id="41" name="Picture 40" descr="A grey paper with a green symbol on it&#10;&#10;Description automatically generated">
                  <a:extLst>
                    <a:ext uri="{FF2B5EF4-FFF2-40B4-BE49-F238E27FC236}">
                      <a16:creationId xmlns:a16="http://schemas.microsoft.com/office/drawing/2014/main" id="{7770F67C-39F4-56EE-3EBF-B8E02170DD8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10837364" y="3119475"/>
                  <a:ext cx="667140" cy="590482"/>
                </a:xfrm>
                <a:prstGeom prst="rect">
                  <a:avLst/>
                </a:prstGeom>
              </p:spPr>
            </p:pic>
            <p:pic>
              <p:nvPicPr>
                <p:cNvPr id="42" name="Picture 41" descr="A grey paper with a green symbol on it&#10;&#10;Description automatically generated">
                  <a:extLst>
                    <a:ext uri="{FF2B5EF4-FFF2-40B4-BE49-F238E27FC236}">
                      <a16:creationId xmlns:a16="http://schemas.microsoft.com/office/drawing/2014/main" id="{39881A86-758B-9931-7B4B-CB99D282C74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8685725" y="3111064"/>
                  <a:ext cx="667140" cy="590482"/>
                </a:xfrm>
                <a:prstGeom prst="rect">
                  <a:avLst/>
                </a:prstGeom>
              </p:spPr>
            </p:pic>
            <p:pic>
              <p:nvPicPr>
                <p:cNvPr id="43" name="Picture 42" descr="A grey paper with a green symbol on it&#10;&#10;Description automatically generated">
                  <a:extLst>
                    <a:ext uri="{FF2B5EF4-FFF2-40B4-BE49-F238E27FC236}">
                      <a16:creationId xmlns:a16="http://schemas.microsoft.com/office/drawing/2014/main" id="{CDDB5371-F872-C84C-7C68-2FA1ED96D3C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alphaModFix amt="70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8685725" y="3798785"/>
                  <a:ext cx="667140" cy="590482"/>
                </a:xfrm>
                <a:prstGeom prst="rect">
                  <a:avLst/>
                </a:prstGeom>
              </p:spPr>
            </p:pic>
            <p:pic>
              <p:nvPicPr>
                <p:cNvPr id="44" name="Picture 43" descr="A grey paper with a green symbol on it&#10;&#10;Description automatically generated">
                  <a:extLst>
                    <a:ext uri="{FF2B5EF4-FFF2-40B4-BE49-F238E27FC236}">
                      <a16:creationId xmlns:a16="http://schemas.microsoft.com/office/drawing/2014/main" id="{25126470-B1F7-9401-47C9-00F4E4FBFD4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alphaModFix amt="35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8677369" y="4481817"/>
                  <a:ext cx="667140" cy="590482"/>
                </a:xfrm>
                <a:prstGeom prst="rect">
                  <a:avLst/>
                </a:prstGeom>
              </p:spPr>
            </p:pic>
            <p:pic>
              <p:nvPicPr>
                <p:cNvPr id="45" name="Picture 44" descr="A grey paper with a green symbol on it&#10;&#10;Description automatically generated">
                  <a:extLst>
                    <a:ext uri="{FF2B5EF4-FFF2-40B4-BE49-F238E27FC236}">
                      <a16:creationId xmlns:a16="http://schemas.microsoft.com/office/drawing/2014/main" id="{7CBF0DFD-8DCA-ADC6-3AEC-2499CF612C3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alphaModFix amt="20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8677369" y="5191901"/>
                  <a:ext cx="667140" cy="590482"/>
                </a:xfrm>
                <a:prstGeom prst="rect">
                  <a:avLst/>
                </a:prstGeom>
              </p:spPr>
            </p:pic>
            <p:sp>
              <p:nvSpPr>
                <p:cNvPr id="46" name="Right Arrow 45">
                  <a:extLst>
                    <a:ext uri="{FF2B5EF4-FFF2-40B4-BE49-F238E27FC236}">
                      <a16:creationId xmlns:a16="http://schemas.microsoft.com/office/drawing/2014/main" id="{E25AF05B-06EA-3FE3-9BA7-1CBD942B2C7A}"/>
                    </a:ext>
                  </a:extLst>
                </p:cNvPr>
                <p:cNvSpPr/>
                <p:nvPr/>
              </p:nvSpPr>
              <p:spPr>
                <a:xfrm flipH="1">
                  <a:off x="9451441" y="3142990"/>
                  <a:ext cx="1211931" cy="573289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H" dirty="0"/>
                    <a:t>commit </a:t>
                  </a:r>
                </a:p>
              </p:txBody>
            </p:sp>
            <p:pic>
              <p:nvPicPr>
                <p:cNvPr id="47" name="Picture 46" descr="A computer and monitor&#10;&#10;Description automatically generated">
                  <a:extLst>
                    <a:ext uri="{FF2B5EF4-FFF2-40B4-BE49-F238E27FC236}">
                      <a16:creationId xmlns:a16="http://schemas.microsoft.com/office/drawing/2014/main" id="{F973FAA5-A673-9F90-4468-6A1BC7862A3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388319" y="988606"/>
                  <a:ext cx="1113120" cy="1113120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ED4F43D1-74FA-7E91-57F0-2FACF34B5E7F}"/>
              </a:ext>
            </a:extLst>
          </p:cNvPr>
          <p:cNvGrpSpPr/>
          <p:nvPr/>
        </p:nvGrpSpPr>
        <p:grpSpPr>
          <a:xfrm>
            <a:off x="6483662" y="2347550"/>
            <a:ext cx="1575936" cy="1433846"/>
            <a:chOff x="6483662" y="2347550"/>
            <a:chExt cx="1575936" cy="1433846"/>
          </a:xfrm>
        </p:grpSpPr>
        <p:pic>
          <p:nvPicPr>
            <p:cNvPr id="51" name="Graphic 50" descr="Old Key with solid fill">
              <a:extLst>
                <a:ext uri="{FF2B5EF4-FFF2-40B4-BE49-F238E27FC236}">
                  <a16:creationId xmlns:a16="http://schemas.microsoft.com/office/drawing/2014/main" id="{159065E6-2104-DFF2-C1E3-A2FD510CD1D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785453" y="2866996"/>
              <a:ext cx="914400" cy="914400"/>
            </a:xfrm>
            <a:prstGeom prst="rect">
              <a:avLst/>
            </a:prstGeom>
          </p:spPr>
        </p:pic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2109E5F-8382-25A9-F910-FCB8A9156798}"/>
                </a:ext>
              </a:extLst>
            </p:cNvPr>
            <p:cNvSpPr txBox="1"/>
            <p:nvPr/>
          </p:nvSpPr>
          <p:spPr>
            <a:xfrm>
              <a:off x="6483662" y="2347550"/>
              <a:ext cx="15759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H" b="1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Add a new collaborator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18120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999D1D9-66D2-BF66-DA85-BFA0E1B16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117" y="315910"/>
            <a:ext cx="10611438" cy="535531"/>
          </a:xfrm>
        </p:spPr>
        <p:txBody>
          <a:bodyPr/>
          <a:lstStyle/>
          <a:p>
            <a:r>
              <a:rPr lang="en-CH" dirty="0"/>
              <a:t>Action Sequence: Access old versions of your file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05020D4-6CF0-3C4E-6202-32904211368B}"/>
              </a:ext>
            </a:extLst>
          </p:cNvPr>
          <p:cNvCxnSpPr>
            <a:cxnSpLocks/>
          </p:cNvCxnSpPr>
          <p:nvPr/>
        </p:nvCxnSpPr>
        <p:spPr>
          <a:xfrm>
            <a:off x="429785" y="893987"/>
            <a:ext cx="744430" cy="0"/>
          </a:xfrm>
          <a:prstGeom prst="line">
            <a:avLst/>
          </a:prstGeom>
          <a:ln w="38100">
            <a:solidFill>
              <a:srgbClr val="4EA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01260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999D1D9-66D2-BF66-DA85-BFA0E1B16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117" y="315910"/>
            <a:ext cx="10611438" cy="535531"/>
          </a:xfrm>
        </p:spPr>
        <p:txBody>
          <a:bodyPr/>
          <a:lstStyle/>
          <a:p>
            <a:r>
              <a:rPr lang="en-CH" dirty="0"/>
              <a:t>Action Sequence: Access old versions of your file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05020D4-6CF0-3C4E-6202-32904211368B}"/>
              </a:ext>
            </a:extLst>
          </p:cNvPr>
          <p:cNvCxnSpPr>
            <a:cxnSpLocks/>
          </p:cNvCxnSpPr>
          <p:nvPr/>
        </p:nvCxnSpPr>
        <p:spPr>
          <a:xfrm>
            <a:off x="429785" y="893987"/>
            <a:ext cx="744430" cy="0"/>
          </a:xfrm>
          <a:prstGeom prst="line">
            <a:avLst/>
          </a:prstGeom>
          <a:ln w="38100">
            <a:solidFill>
              <a:srgbClr val="4EA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ight Arrow 4">
            <a:extLst>
              <a:ext uri="{FF2B5EF4-FFF2-40B4-BE49-F238E27FC236}">
                <a16:creationId xmlns:a16="http://schemas.microsoft.com/office/drawing/2014/main" id="{3C35F115-CD32-2DBC-BC33-232758440593}"/>
              </a:ext>
            </a:extLst>
          </p:cNvPr>
          <p:cNvSpPr/>
          <p:nvPr/>
        </p:nvSpPr>
        <p:spPr>
          <a:xfrm flipH="1">
            <a:off x="6409215" y="3834421"/>
            <a:ext cx="1410520" cy="573289"/>
          </a:xfrm>
          <a:prstGeom prst="rightArrow">
            <a:avLst>
              <a:gd name="adj1" fmla="val 50000"/>
              <a:gd name="adj2" fmla="val 3437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push 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E4D1B333-B85D-42D2-8127-BCB1B2AADEE6}"/>
              </a:ext>
            </a:extLst>
          </p:cNvPr>
          <p:cNvSpPr/>
          <p:nvPr/>
        </p:nvSpPr>
        <p:spPr>
          <a:xfrm>
            <a:off x="6504367" y="4658502"/>
            <a:ext cx="1379710" cy="573289"/>
          </a:xfrm>
          <a:prstGeom prst="rightArrow">
            <a:avLst>
              <a:gd name="adj1" fmla="val 50000"/>
              <a:gd name="adj2" fmla="val 32419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pull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5CE7B6E-391A-64BF-D7B6-90461469D042}"/>
              </a:ext>
            </a:extLst>
          </p:cNvPr>
          <p:cNvGrpSpPr/>
          <p:nvPr/>
        </p:nvGrpSpPr>
        <p:grpSpPr>
          <a:xfrm>
            <a:off x="0" y="1160655"/>
            <a:ext cx="7032623" cy="5135412"/>
            <a:chOff x="5022926" y="859096"/>
            <a:chExt cx="7032623" cy="5135412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85255A7A-0D3A-B699-8A11-C9DFCA8DC53A}"/>
                </a:ext>
              </a:extLst>
            </p:cNvPr>
            <p:cNvSpPr/>
            <p:nvPr/>
          </p:nvSpPr>
          <p:spPr>
            <a:xfrm>
              <a:off x="5022926" y="2199701"/>
              <a:ext cx="3731479" cy="3794807"/>
            </a:xfrm>
            <a:prstGeom prst="roundRect">
              <a:avLst>
                <a:gd name="adj" fmla="val 3092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dirty="0"/>
            </a:p>
          </p:txBody>
        </p:sp>
        <p:sp>
          <p:nvSpPr>
            <p:cNvPr id="11" name="Title 2">
              <a:extLst>
                <a:ext uri="{FF2B5EF4-FFF2-40B4-BE49-F238E27FC236}">
                  <a16:creationId xmlns:a16="http://schemas.microsoft.com/office/drawing/2014/main" id="{5473670A-51C3-A9AC-190A-0B72588503DD}"/>
                </a:ext>
              </a:extLst>
            </p:cNvPr>
            <p:cNvSpPr txBox="1">
              <a:spLocks/>
            </p:cNvSpPr>
            <p:nvPr/>
          </p:nvSpPr>
          <p:spPr>
            <a:xfrm>
              <a:off x="5967357" y="1764252"/>
              <a:ext cx="3008600" cy="535531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sp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b="1" kern="1200">
                  <a:solidFill>
                    <a:srgbClr val="202934"/>
                  </a:solidFill>
                  <a:latin typeface="Calibri" panose="020F0502020204030204" pitchFamily="34" charset="0"/>
                  <a:ea typeface="Tahoma" panose="020B0604030504040204" pitchFamily="34" charset="0"/>
                  <a:cs typeface="Calibri" panose="020F0502020204030204" pitchFamily="34" charset="0"/>
                </a:defRPr>
              </a:lvl1pPr>
            </a:lstStyle>
            <a:p>
              <a:r>
                <a:rPr lang="en-CH" dirty="0">
                  <a:solidFill>
                    <a:schemeClr val="accent2">
                      <a:lumMod val="75000"/>
                    </a:schemeClr>
                  </a:solidFill>
                </a:rPr>
                <a:t>Local Repo</a:t>
              </a:r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73715ADA-3668-FFCD-0D7C-FAE8C4757D7B}"/>
                </a:ext>
              </a:extLst>
            </p:cNvPr>
            <p:cNvSpPr/>
            <p:nvPr/>
          </p:nvSpPr>
          <p:spPr>
            <a:xfrm>
              <a:off x="10048037" y="2199701"/>
              <a:ext cx="1332482" cy="3794807"/>
            </a:xfrm>
            <a:prstGeom prst="roundRect">
              <a:avLst>
                <a:gd name="adj" fmla="val 4789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dirty="0"/>
            </a:p>
          </p:txBody>
        </p:sp>
        <p:sp>
          <p:nvSpPr>
            <p:cNvPr id="13" name="Title 2">
              <a:extLst>
                <a:ext uri="{FF2B5EF4-FFF2-40B4-BE49-F238E27FC236}">
                  <a16:creationId xmlns:a16="http://schemas.microsoft.com/office/drawing/2014/main" id="{8ECE0DFB-AE5B-A802-0AD8-D0895E912A0D}"/>
                </a:ext>
              </a:extLst>
            </p:cNvPr>
            <p:cNvSpPr txBox="1">
              <a:spLocks/>
            </p:cNvSpPr>
            <p:nvPr/>
          </p:nvSpPr>
          <p:spPr>
            <a:xfrm>
              <a:off x="9573181" y="1743193"/>
              <a:ext cx="2482368" cy="535531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sp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b="1" kern="1200">
                  <a:solidFill>
                    <a:srgbClr val="202934"/>
                  </a:solidFill>
                  <a:latin typeface="Calibri" panose="020F0502020204030204" pitchFamily="34" charset="0"/>
                  <a:ea typeface="Tahoma" panose="020B0604030504040204" pitchFamily="34" charset="0"/>
                  <a:cs typeface="Calibri" panose="020F0502020204030204" pitchFamily="34" charset="0"/>
                </a:defRPr>
              </a:lvl1pPr>
            </a:lstStyle>
            <a:p>
              <a:r>
                <a:rPr lang="en-CH" dirty="0">
                  <a:solidFill>
                    <a:schemeClr val="accent5">
                      <a:lumMod val="50000"/>
                    </a:schemeClr>
                  </a:solidFill>
                </a:rPr>
                <a:t>Remote Repo</a:t>
              </a: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52E18A7-06BE-1D70-52C7-1980D0729CD0}"/>
                </a:ext>
              </a:extLst>
            </p:cNvPr>
            <p:cNvGrpSpPr/>
            <p:nvPr/>
          </p:nvGrpSpPr>
          <p:grpSpPr>
            <a:xfrm>
              <a:off x="5373532" y="2393284"/>
              <a:ext cx="1100461" cy="1685369"/>
              <a:chOff x="5373532" y="2393284"/>
              <a:chExt cx="1100461" cy="1685369"/>
            </a:xfrm>
          </p:grpSpPr>
          <p:sp>
            <p:nvSpPr>
              <p:cNvPr id="33" name="Rounded Rectangle 32">
                <a:extLst>
                  <a:ext uri="{FF2B5EF4-FFF2-40B4-BE49-F238E27FC236}">
                    <a16:creationId xmlns:a16="http://schemas.microsoft.com/office/drawing/2014/main" id="{9C3BD188-1742-AE4A-5F11-1D8269236307}"/>
                  </a:ext>
                </a:extLst>
              </p:cNvPr>
              <p:cNvSpPr/>
              <p:nvPr/>
            </p:nvSpPr>
            <p:spPr>
              <a:xfrm>
                <a:off x="5373532" y="2393284"/>
                <a:ext cx="1100461" cy="1685369"/>
              </a:xfrm>
              <a:prstGeom prst="roundRect">
                <a:avLst>
                  <a:gd name="adj" fmla="val 4789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 dirty="0"/>
              </a:p>
            </p:txBody>
          </p:sp>
          <p:pic>
            <p:nvPicPr>
              <p:cNvPr id="34" name="Picture 33" descr="A grey paper with a green symbol on it&#10;&#10;Description automatically generated">
                <a:extLst>
                  <a:ext uri="{FF2B5EF4-FFF2-40B4-BE49-F238E27FC236}">
                    <a16:creationId xmlns:a16="http://schemas.microsoft.com/office/drawing/2014/main" id="{150C9703-3AEA-8A56-5B98-8208315414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94808" y="2967103"/>
                <a:ext cx="589062" cy="590482"/>
              </a:xfrm>
              <a:prstGeom prst="rect">
                <a:avLst/>
              </a:prstGeom>
            </p:spPr>
          </p:pic>
        </p:grpSp>
        <p:sp>
          <p:nvSpPr>
            <p:cNvPr id="15" name="Title 2">
              <a:extLst>
                <a:ext uri="{FF2B5EF4-FFF2-40B4-BE49-F238E27FC236}">
                  <a16:creationId xmlns:a16="http://schemas.microsoft.com/office/drawing/2014/main" id="{E682933B-B6DB-ADE6-C1D6-7B7A267E62B4}"/>
                </a:ext>
              </a:extLst>
            </p:cNvPr>
            <p:cNvSpPr txBox="1">
              <a:spLocks/>
            </p:cNvSpPr>
            <p:nvPr/>
          </p:nvSpPr>
          <p:spPr>
            <a:xfrm>
              <a:off x="5373532" y="2377981"/>
              <a:ext cx="1031615" cy="590931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sp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b="1" kern="1200">
                  <a:solidFill>
                    <a:srgbClr val="202934"/>
                  </a:solidFill>
                  <a:latin typeface="Calibri" panose="020F0502020204030204" pitchFamily="34" charset="0"/>
                  <a:ea typeface="Tahoma" panose="020B0604030504040204" pitchFamily="34" charset="0"/>
                  <a:cs typeface="Calibri" panose="020F0502020204030204" pitchFamily="34" charset="0"/>
                </a:defRPr>
              </a:lvl1pPr>
            </a:lstStyle>
            <a:p>
              <a:pPr algn="ctr"/>
              <a:r>
                <a:rPr lang="en-GB" sz="1800" dirty="0"/>
                <a:t>W</a:t>
              </a:r>
              <a:r>
                <a:rPr lang="en-CH" sz="1800" dirty="0"/>
                <a:t>orking </a:t>
              </a:r>
            </a:p>
            <a:p>
              <a:pPr algn="ctr"/>
              <a:r>
                <a:rPr lang="en-CH" sz="1800" dirty="0"/>
                <a:t>Copy</a:t>
              </a:r>
            </a:p>
          </p:txBody>
        </p:sp>
        <p:sp>
          <p:nvSpPr>
            <p:cNvPr id="16" name="Title 2">
              <a:extLst>
                <a:ext uri="{FF2B5EF4-FFF2-40B4-BE49-F238E27FC236}">
                  <a16:creationId xmlns:a16="http://schemas.microsoft.com/office/drawing/2014/main" id="{015E6B74-83D9-2827-38B2-4BF6634F1D13}"/>
                </a:ext>
              </a:extLst>
            </p:cNvPr>
            <p:cNvSpPr txBox="1">
              <a:spLocks/>
            </p:cNvSpPr>
            <p:nvPr/>
          </p:nvSpPr>
          <p:spPr>
            <a:xfrm>
              <a:off x="7191220" y="2353895"/>
              <a:ext cx="1218237" cy="646331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sp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b="1" kern="1200">
                  <a:solidFill>
                    <a:srgbClr val="202934"/>
                  </a:solidFill>
                  <a:latin typeface="Calibri" panose="020F0502020204030204" pitchFamily="34" charset="0"/>
                  <a:ea typeface="Tahoma" panose="020B0604030504040204" pitchFamily="34" charset="0"/>
                  <a:cs typeface="Calibri" panose="020F0502020204030204" pitchFamily="34" charset="0"/>
                </a:defRPr>
              </a:lvl1pPr>
            </a:lstStyle>
            <a:p>
              <a:pPr algn="ctr"/>
              <a:r>
                <a:rPr lang="en-CH" sz="2000" dirty="0"/>
                <a:t>.git Directory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F6163270-5C86-046D-1225-BAAFB39F5E64}"/>
                </a:ext>
              </a:extLst>
            </p:cNvPr>
            <p:cNvGrpSpPr/>
            <p:nvPr/>
          </p:nvGrpSpPr>
          <p:grpSpPr>
            <a:xfrm>
              <a:off x="7494633" y="2958693"/>
              <a:ext cx="596439" cy="2671318"/>
              <a:chOff x="7494633" y="2958693"/>
              <a:chExt cx="596439" cy="2671318"/>
            </a:xfrm>
          </p:grpSpPr>
          <p:pic>
            <p:nvPicPr>
              <p:cNvPr id="29" name="Picture 28" descr="A grey paper with a green symbol on it&#10;&#10;Description automatically generated">
                <a:extLst>
                  <a:ext uri="{FF2B5EF4-FFF2-40B4-BE49-F238E27FC236}">
                    <a16:creationId xmlns:a16="http://schemas.microsoft.com/office/drawing/2014/main" id="{00E6D8D1-9046-A0A6-1A6D-58350EF5AC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94633" y="2958693"/>
                <a:ext cx="589062" cy="590482"/>
              </a:xfrm>
              <a:prstGeom prst="rect">
                <a:avLst/>
              </a:prstGeom>
            </p:spPr>
          </p:pic>
          <p:pic>
            <p:nvPicPr>
              <p:cNvPr id="30" name="Picture 29" descr="A grey paper with a green symbol on it&#10;&#10;Description automatically generated">
                <a:extLst>
                  <a:ext uri="{FF2B5EF4-FFF2-40B4-BE49-F238E27FC236}">
                    <a16:creationId xmlns:a16="http://schemas.microsoft.com/office/drawing/2014/main" id="{B634EFA6-C30D-B88C-CE61-66DC80340D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94633" y="3646413"/>
                <a:ext cx="589062" cy="590482"/>
              </a:xfrm>
              <a:prstGeom prst="rect">
                <a:avLst/>
              </a:prstGeom>
            </p:spPr>
          </p:pic>
          <p:pic>
            <p:nvPicPr>
              <p:cNvPr id="31" name="Picture 30" descr="A grey paper with a green symbol on it&#10;&#10;Description automatically generated">
                <a:extLst>
                  <a:ext uri="{FF2B5EF4-FFF2-40B4-BE49-F238E27FC236}">
                    <a16:creationId xmlns:a16="http://schemas.microsoft.com/office/drawing/2014/main" id="{475B475B-4C42-A9BB-4D76-5FE7167EA2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 amt="3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02010" y="4329445"/>
                <a:ext cx="589062" cy="590482"/>
              </a:xfrm>
              <a:prstGeom prst="rect">
                <a:avLst/>
              </a:prstGeom>
            </p:spPr>
          </p:pic>
          <p:pic>
            <p:nvPicPr>
              <p:cNvPr id="32" name="Picture 31" descr="A grey paper with a green symbol on it&#10;&#10;Description automatically generated">
                <a:extLst>
                  <a:ext uri="{FF2B5EF4-FFF2-40B4-BE49-F238E27FC236}">
                    <a16:creationId xmlns:a16="http://schemas.microsoft.com/office/drawing/2014/main" id="{4564C30E-7929-34E9-D83C-B2AFE9E62F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 amt="2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02010" y="5039529"/>
                <a:ext cx="589062" cy="590482"/>
              </a:xfrm>
              <a:prstGeom prst="rect">
                <a:avLst/>
              </a:prstGeom>
            </p:spPr>
          </p:pic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61540C03-DF13-D879-CC49-5FC657A19106}"/>
                </a:ext>
              </a:extLst>
            </p:cNvPr>
            <p:cNvGrpSpPr/>
            <p:nvPr/>
          </p:nvGrpSpPr>
          <p:grpSpPr>
            <a:xfrm>
              <a:off x="10428833" y="2951867"/>
              <a:ext cx="609738" cy="2678144"/>
              <a:chOff x="10428833" y="2951867"/>
              <a:chExt cx="609738" cy="2678144"/>
            </a:xfrm>
          </p:grpSpPr>
          <p:pic>
            <p:nvPicPr>
              <p:cNvPr id="25" name="Picture 24" descr="A grey paper with a green symbol on it&#10;&#10;Description automatically generated">
                <a:extLst>
                  <a:ext uri="{FF2B5EF4-FFF2-40B4-BE49-F238E27FC236}">
                    <a16:creationId xmlns:a16="http://schemas.microsoft.com/office/drawing/2014/main" id="{B20FDD2E-F345-7077-4312-C17924363C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428833" y="2951867"/>
                <a:ext cx="589062" cy="590482"/>
              </a:xfrm>
              <a:prstGeom prst="rect">
                <a:avLst/>
              </a:prstGeom>
            </p:spPr>
          </p:pic>
          <p:pic>
            <p:nvPicPr>
              <p:cNvPr id="26" name="Picture 25" descr="A grey paper with a green symbol on it&#10;&#10;Description automatically generated">
                <a:extLst>
                  <a:ext uri="{FF2B5EF4-FFF2-40B4-BE49-F238E27FC236}">
                    <a16:creationId xmlns:a16="http://schemas.microsoft.com/office/drawing/2014/main" id="{57DB03C9-52A3-A8B5-926D-B471CA76FB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442131" y="3646413"/>
                <a:ext cx="589062" cy="590482"/>
              </a:xfrm>
              <a:prstGeom prst="rect">
                <a:avLst/>
              </a:prstGeom>
            </p:spPr>
          </p:pic>
          <p:pic>
            <p:nvPicPr>
              <p:cNvPr id="27" name="Picture 26" descr="A grey paper with a green symbol on it&#10;&#10;Description automatically generated">
                <a:extLst>
                  <a:ext uri="{FF2B5EF4-FFF2-40B4-BE49-F238E27FC236}">
                    <a16:creationId xmlns:a16="http://schemas.microsoft.com/office/drawing/2014/main" id="{BE50DE60-43D9-C416-E9B3-84747B2FFB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 amt="3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449509" y="4329445"/>
                <a:ext cx="589062" cy="590482"/>
              </a:xfrm>
              <a:prstGeom prst="rect">
                <a:avLst/>
              </a:prstGeom>
            </p:spPr>
          </p:pic>
          <p:pic>
            <p:nvPicPr>
              <p:cNvPr id="28" name="Picture 27" descr="A grey paper with a green symbol on it&#10;&#10;Description automatically generated">
                <a:extLst>
                  <a:ext uri="{FF2B5EF4-FFF2-40B4-BE49-F238E27FC236}">
                    <a16:creationId xmlns:a16="http://schemas.microsoft.com/office/drawing/2014/main" id="{D1B5D5C1-3DB2-C6E2-AD0B-23F2B12EED7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 amt="2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449509" y="5039529"/>
                <a:ext cx="589062" cy="590482"/>
              </a:xfrm>
              <a:prstGeom prst="rect">
                <a:avLst/>
              </a:prstGeom>
            </p:spPr>
          </p:pic>
        </p:grpSp>
        <p:sp>
          <p:nvSpPr>
            <p:cNvPr id="19" name="Right Arrow 18">
              <a:extLst>
                <a:ext uri="{FF2B5EF4-FFF2-40B4-BE49-F238E27FC236}">
                  <a16:creationId xmlns:a16="http://schemas.microsoft.com/office/drawing/2014/main" id="{EDD8A110-833A-9D14-393F-666B1440AE13}"/>
                </a:ext>
              </a:extLst>
            </p:cNvPr>
            <p:cNvSpPr/>
            <p:nvPr/>
          </p:nvSpPr>
          <p:spPr>
            <a:xfrm>
              <a:off x="8811215" y="3505364"/>
              <a:ext cx="1245441" cy="573289"/>
            </a:xfrm>
            <a:prstGeom prst="rightArrow">
              <a:avLst>
                <a:gd name="adj1" fmla="val 50000"/>
                <a:gd name="adj2" fmla="val 34372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H" dirty="0"/>
                <a:t>push </a:t>
              </a:r>
            </a:p>
          </p:txBody>
        </p:sp>
        <p:sp>
          <p:nvSpPr>
            <p:cNvPr id="20" name="Right Arrow 19">
              <a:extLst>
                <a:ext uri="{FF2B5EF4-FFF2-40B4-BE49-F238E27FC236}">
                  <a16:creationId xmlns:a16="http://schemas.microsoft.com/office/drawing/2014/main" id="{DDE5A329-DC47-6B6B-8244-C736C53EB0E0}"/>
                </a:ext>
              </a:extLst>
            </p:cNvPr>
            <p:cNvSpPr/>
            <p:nvPr/>
          </p:nvSpPr>
          <p:spPr>
            <a:xfrm flipH="1">
              <a:off x="8754403" y="4329445"/>
              <a:ext cx="1218237" cy="573289"/>
            </a:xfrm>
            <a:prstGeom prst="rightArrow">
              <a:avLst>
                <a:gd name="adj1" fmla="val 50000"/>
                <a:gd name="adj2" fmla="val 32419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H" dirty="0"/>
                <a:t>pull</a:t>
              </a:r>
            </a:p>
          </p:txBody>
        </p:sp>
        <p:sp>
          <p:nvSpPr>
            <p:cNvPr id="21" name="Right Arrow 20">
              <a:extLst>
                <a:ext uri="{FF2B5EF4-FFF2-40B4-BE49-F238E27FC236}">
                  <a16:creationId xmlns:a16="http://schemas.microsoft.com/office/drawing/2014/main" id="{77165B53-7251-EC69-C278-C3C5729D9A4F}"/>
                </a:ext>
              </a:extLst>
            </p:cNvPr>
            <p:cNvSpPr/>
            <p:nvPr/>
          </p:nvSpPr>
          <p:spPr>
            <a:xfrm>
              <a:off x="6337498" y="2990619"/>
              <a:ext cx="1070094" cy="573289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H" dirty="0"/>
                <a:t>commit </a:t>
              </a:r>
            </a:p>
          </p:txBody>
        </p:sp>
        <p:pic>
          <p:nvPicPr>
            <p:cNvPr id="22" name="Picture 21" descr="A computer and monitor&#10;&#10;Description automatically generated">
              <a:extLst>
                <a:ext uri="{FF2B5EF4-FFF2-40B4-BE49-F238E27FC236}">
                  <a16:creationId xmlns:a16="http://schemas.microsoft.com/office/drawing/2014/main" id="{BE86F2C6-B784-CFC6-2B6A-375CD4ADF4A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15985" y="859096"/>
              <a:ext cx="1113120" cy="1113120"/>
            </a:xfrm>
            <a:prstGeom prst="rect">
              <a:avLst/>
            </a:prstGeom>
          </p:spPr>
        </p:pic>
        <p:pic>
          <p:nvPicPr>
            <p:cNvPr id="23" name="Picture 22" descr="A black and white logo&#10;&#10;Description automatically generated">
              <a:extLst>
                <a:ext uri="{FF2B5EF4-FFF2-40B4-BE49-F238E27FC236}">
                  <a16:creationId xmlns:a16="http://schemas.microsoft.com/office/drawing/2014/main" id="{A9C7C249-DEF0-0CC3-F553-1F27AEF463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29" t="19036" r="9131" b="15171"/>
            <a:stretch/>
          </p:blipFill>
          <p:spPr>
            <a:xfrm>
              <a:off x="9983218" y="1315371"/>
              <a:ext cx="1007126" cy="302848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556E1DA-C4C6-5227-4B40-184C658E5C0F}"/>
                </a:ext>
              </a:extLst>
            </p:cNvPr>
            <p:cNvSpPr txBox="1"/>
            <p:nvPr/>
          </p:nvSpPr>
          <p:spPr>
            <a:xfrm>
              <a:off x="10870609" y="1310726"/>
              <a:ext cx="5406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CH" sz="1400" dirty="0">
                  <a:solidFill>
                    <a:srgbClr val="20293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.com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D3A3C30-1C9B-A5BE-764A-18690474B5C9}"/>
              </a:ext>
            </a:extLst>
          </p:cNvPr>
          <p:cNvGrpSpPr/>
          <p:nvPr/>
        </p:nvGrpSpPr>
        <p:grpSpPr>
          <a:xfrm>
            <a:off x="7884075" y="1165291"/>
            <a:ext cx="4226071" cy="5158274"/>
            <a:chOff x="7926115" y="988606"/>
            <a:chExt cx="4226071" cy="5158274"/>
          </a:xfrm>
        </p:grpSpPr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F6A5526B-229B-A7E8-758C-8204F408A290}"/>
                </a:ext>
              </a:extLst>
            </p:cNvPr>
            <p:cNvSpPr/>
            <p:nvPr/>
          </p:nvSpPr>
          <p:spPr>
            <a:xfrm flipH="1">
              <a:off x="7926115" y="2352073"/>
              <a:ext cx="4226071" cy="3794807"/>
            </a:xfrm>
            <a:prstGeom prst="roundRect">
              <a:avLst>
                <a:gd name="adj" fmla="val 3092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dirty="0"/>
            </a:p>
          </p:txBody>
        </p:sp>
        <p:sp>
          <p:nvSpPr>
            <p:cNvPr id="37" name="Title 2">
              <a:extLst>
                <a:ext uri="{FF2B5EF4-FFF2-40B4-BE49-F238E27FC236}">
                  <a16:creationId xmlns:a16="http://schemas.microsoft.com/office/drawing/2014/main" id="{C8F5F09C-A1AC-4BC1-060A-75BAFB17C878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8562965" y="1919437"/>
              <a:ext cx="2941540" cy="487786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sp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b="1" kern="1200">
                  <a:solidFill>
                    <a:srgbClr val="202934"/>
                  </a:solidFill>
                  <a:latin typeface="Calibri" panose="020F0502020204030204" pitchFamily="34" charset="0"/>
                  <a:ea typeface="Tahoma" panose="020B0604030504040204" pitchFamily="34" charset="0"/>
                  <a:cs typeface="Calibri" panose="020F0502020204030204" pitchFamily="34" charset="0"/>
                </a:defRPr>
              </a:lvl1pPr>
            </a:lstStyle>
            <a:p>
              <a:r>
                <a:rPr lang="en-CH" dirty="0">
                  <a:solidFill>
                    <a:schemeClr val="accent2">
                      <a:lumMod val="75000"/>
                    </a:schemeClr>
                  </a:solidFill>
                </a:rPr>
                <a:t>Bob’s local repo</a:t>
              </a:r>
            </a:p>
          </p:txBody>
        </p:sp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860097EB-B406-2183-D1ED-0BB8B24ED9AF}"/>
                </a:ext>
              </a:extLst>
            </p:cNvPr>
            <p:cNvSpPr/>
            <p:nvPr/>
          </p:nvSpPr>
          <p:spPr>
            <a:xfrm flipH="1">
              <a:off x="10508786" y="2545656"/>
              <a:ext cx="1246322" cy="1685369"/>
            </a:xfrm>
            <a:prstGeom prst="roundRect">
              <a:avLst>
                <a:gd name="adj" fmla="val 4789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dirty="0"/>
            </a:p>
          </p:txBody>
        </p:sp>
        <p:sp>
          <p:nvSpPr>
            <p:cNvPr id="39" name="Title 2">
              <a:extLst>
                <a:ext uri="{FF2B5EF4-FFF2-40B4-BE49-F238E27FC236}">
                  <a16:creationId xmlns:a16="http://schemas.microsoft.com/office/drawing/2014/main" id="{3DE32903-A41B-0760-217F-0DDC9BAC931E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8316783" y="2556333"/>
              <a:ext cx="1379710" cy="546196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sp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b="1" kern="1200">
                  <a:solidFill>
                    <a:srgbClr val="202934"/>
                  </a:solidFill>
                  <a:latin typeface="Calibri" panose="020F0502020204030204" pitchFamily="34" charset="0"/>
                  <a:ea typeface="Tahoma" panose="020B0604030504040204" pitchFamily="34" charset="0"/>
                  <a:cs typeface="Calibri" panose="020F0502020204030204" pitchFamily="34" charset="0"/>
                </a:defRPr>
              </a:lvl1pPr>
            </a:lstStyle>
            <a:p>
              <a:pPr algn="ctr"/>
              <a:r>
                <a:rPr lang="en-CH" sz="2000" dirty="0"/>
                <a:t>.git directory</a:t>
              </a:r>
            </a:p>
          </p:txBody>
        </p:sp>
        <p:sp>
          <p:nvSpPr>
            <p:cNvPr id="40" name="Title 2">
              <a:extLst>
                <a:ext uri="{FF2B5EF4-FFF2-40B4-BE49-F238E27FC236}">
                  <a16:creationId xmlns:a16="http://schemas.microsoft.com/office/drawing/2014/main" id="{B9DDE9F3-B775-F7A1-3C23-88D4EEB9624E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10586756" y="2576129"/>
              <a:ext cx="1168352" cy="499379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sp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b="1" kern="1200">
                  <a:solidFill>
                    <a:srgbClr val="202934"/>
                  </a:solidFill>
                  <a:latin typeface="Calibri" panose="020F0502020204030204" pitchFamily="34" charset="0"/>
                  <a:ea typeface="Tahoma" panose="020B0604030504040204" pitchFamily="34" charset="0"/>
                  <a:cs typeface="Calibri" panose="020F0502020204030204" pitchFamily="34" charset="0"/>
                </a:defRPr>
              </a:lvl1pPr>
            </a:lstStyle>
            <a:p>
              <a:pPr algn="ctr"/>
              <a:r>
                <a:rPr lang="en-GB" sz="1800" dirty="0"/>
                <a:t>W</a:t>
              </a:r>
              <a:r>
                <a:rPr lang="en-CH" sz="1800" dirty="0"/>
                <a:t>orking </a:t>
              </a:r>
            </a:p>
            <a:p>
              <a:pPr algn="ctr"/>
              <a:r>
                <a:rPr lang="en-CH" sz="1800" dirty="0"/>
                <a:t>copy</a:t>
              </a:r>
            </a:p>
          </p:txBody>
        </p:sp>
        <p:pic>
          <p:nvPicPr>
            <p:cNvPr id="41" name="Picture 40" descr="A grey paper with a green symbol on it&#10;&#10;Description automatically generated">
              <a:extLst>
                <a:ext uri="{FF2B5EF4-FFF2-40B4-BE49-F238E27FC236}">
                  <a16:creationId xmlns:a16="http://schemas.microsoft.com/office/drawing/2014/main" id="{B49B3C8A-803C-29C8-7C77-AB9888F061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837364" y="3119475"/>
              <a:ext cx="667140" cy="590482"/>
            </a:xfrm>
            <a:prstGeom prst="rect">
              <a:avLst/>
            </a:prstGeom>
          </p:spPr>
        </p:pic>
        <p:pic>
          <p:nvPicPr>
            <p:cNvPr id="42" name="Picture 41" descr="A grey paper with a green symbol on it&#10;&#10;Description automatically generated">
              <a:extLst>
                <a:ext uri="{FF2B5EF4-FFF2-40B4-BE49-F238E27FC236}">
                  <a16:creationId xmlns:a16="http://schemas.microsoft.com/office/drawing/2014/main" id="{DBA111CC-D6E4-2350-F5A0-1D1C2F06A0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685725" y="3111064"/>
              <a:ext cx="667140" cy="590482"/>
            </a:xfrm>
            <a:prstGeom prst="rect">
              <a:avLst/>
            </a:prstGeom>
          </p:spPr>
        </p:pic>
        <p:pic>
          <p:nvPicPr>
            <p:cNvPr id="43" name="Picture 42" descr="A grey paper with a green symbol on it&#10;&#10;Description automatically generated">
              <a:extLst>
                <a:ext uri="{FF2B5EF4-FFF2-40B4-BE49-F238E27FC236}">
                  <a16:creationId xmlns:a16="http://schemas.microsoft.com/office/drawing/2014/main" id="{6FF8822A-2BD8-5245-8D7C-73DC5A01EF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685725" y="3798785"/>
              <a:ext cx="667140" cy="590482"/>
            </a:xfrm>
            <a:prstGeom prst="rect">
              <a:avLst/>
            </a:prstGeom>
          </p:spPr>
        </p:pic>
        <p:pic>
          <p:nvPicPr>
            <p:cNvPr id="44" name="Picture 43" descr="A grey paper with a green symbol on it&#10;&#10;Description automatically generated">
              <a:extLst>
                <a:ext uri="{FF2B5EF4-FFF2-40B4-BE49-F238E27FC236}">
                  <a16:creationId xmlns:a16="http://schemas.microsoft.com/office/drawing/2014/main" id="{B08B54B2-8363-AE67-571B-6287D6DA26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677369" y="4481817"/>
              <a:ext cx="667140" cy="590482"/>
            </a:xfrm>
            <a:prstGeom prst="rect">
              <a:avLst/>
            </a:prstGeom>
          </p:spPr>
        </p:pic>
        <p:pic>
          <p:nvPicPr>
            <p:cNvPr id="45" name="Picture 44" descr="A grey paper with a green symbol on it&#10;&#10;Description automatically generated">
              <a:extLst>
                <a:ext uri="{FF2B5EF4-FFF2-40B4-BE49-F238E27FC236}">
                  <a16:creationId xmlns:a16="http://schemas.microsoft.com/office/drawing/2014/main" id="{3963E48C-6712-288A-9E87-D435EB4CA2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677369" y="5191901"/>
              <a:ext cx="667140" cy="590482"/>
            </a:xfrm>
            <a:prstGeom prst="rect">
              <a:avLst/>
            </a:prstGeom>
          </p:spPr>
        </p:pic>
        <p:sp>
          <p:nvSpPr>
            <p:cNvPr id="46" name="Right Arrow 45">
              <a:extLst>
                <a:ext uri="{FF2B5EF4-FFF2-40B4-BE49-F238E27FC236}">
                  <a16:creationId xmlns:a16="http://schemas.microsoft.com/office/drawing/2014/main" id="{8D5F3EAD-F71B-1FD1-D033-044115001E6E}"/>
                </a:ext>
              </a:extLst>
            </p:cNvPr>
            <p:cNvSpPr/>
            <p:nvPr/>
          </p:nvSpPr>
          <p:spPr>
            <a:xfrm flipH="1">
              <a:off x="9451441" y="3142990"/>
              <a:ext cx="1211931" cy="573289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H" dirty="0"/>
                <a:t>commit </a:t>
              </a:r>
            </a:p>
          </p:txBody>
        </p:sp>
        <p:pic>
          <p:nvPicPr>
            <p:cNvPr id="47" name="Picture 46" descr="A computer and monitor&#10;&#10;Description automatically generated">
              <a:extLst>
                <a:ext uri="{FF2B5EF4-FFF2-40B4-BE49-F238E27FC236}">
                  <a16:creationId xmlns:a16="http://schemas.microsoft.com/office/drawing/2014/main" id="{F994D373-3D1A-0841-E96D-922266C668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88319" y="988606"/>
              <a:ext cx="1113120" cy="1113120"/>
            </a:xfrm>
            <a:prstGeom prst="rect">
              <a:avLst/>
            </a:prstGeom>
          </p:spPr>
        </p:pic>
      </p:grpSp>
      <p:sp>
        <p:nvSpPr>
          <p:cNvPr id="2" name="Curved Left Arrow 1">
            <a:extLst>
              <a:ext uri="{FF2B5EF4-FFF2-40B4-BE49-F238E27FC236}">
                <a16:creationId xmlns:a16="http://schemas.microsoft.com/office/drawing/2014/main" id="{F068CF9A-FAB5-D0A0-1789-BE32F3D80FA6}"/>
              </a:ext>
            </a:extLst>
          </p:cNvPr>
          <p:cNvSpPr/>
          <p:nvPr/>
        </p:nvSpPr>
        <p:spPr>
          <a:xfrm flipH="1" flipV="1">
            <a:off x="4876853" y="2881103"/>
            <a:ext cx="576182" cy="2097981"/>
          </a:xfrm>
          <a:prstGeom prst="curvedLef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>
              <a:solidFill>
                <a:schemeClr val="tx1"/>
              </a:solidFill>
            </a:endParaRPr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A3A32A6E-BF46-26E2-FDC2-7DD30E4A2AD7}"/>
              </a:ext>
            </a:extLst>
          </p:cNvPr>
          <p:cNvSpPr txBox="1">
            <a:spLocks/>
          </p:cNvSpPr>
          <p:nvPr/>
        </p:nvSpPr>
        <p:spPr>
          <a:xfrm flipH="1">
            <a:off x="3869957" y="2601222"/>
            <a:ext cx="1516152" cy="5909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202934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defRPr>
            </a:lvl1pPr>
          </a:lstStyle>
          <a:p>
            <a:pPr algn="ctr"/>
            <a:r>
              <a:rPr lang="en-CH" sz="1800" dirty="0">
                <a:solidFill>
                  <a:srgbClr val="FF0000"/>
                </a:solidFill>
              </a:rPr>
              <a:t>Access old file versions</a:t>
            </a:r>
          </a:p>
        </p:txBody>
      </p:sp>
    </p:spTree>
    <p:extLst>
      <p:ext uri="{BB962C8B-B14F-4D97-AF65-F5344CB8AC3E}">
        <p14:creationId xmlns:p14="http://schemas.microsoft.com/office/powerpoint/2010/main" val="1060032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AC1E1B8-FC3C-1F52-1750-07A9DCE49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458" y="1118108"/>
            <a:ext cx="11423493" cy="1346010"/>
          </a:xfrm>
        </p:spPr>
        <p:txBody>
          <a:bodyPr/>
          <a:lstStyle/>
          <a:p>
            <a:r>
              <a:rPr lang="en-GB" sz="2400" dirty="0"/>
              <a:t>With GitHub Desktop, create a new repository</a:t>
            </a:r>
          </a:p>
          <a:p>
            <a:r>
              <a:rPr lang="en-GB" sz="2400" dirty="0"/>
              <a:t>Commit your changes</a:t>
            </a:r>
          </a:p>
          <a:p>
            <a:r>
              <a:rPr lang="en-GB" sz="2400" dirty="0"/>
              <a:t>Publish your repository to GitHub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999D1D9-66D2-BF66-DA85-BFA0E1B16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117" y="315910"/>
            <a:ext cx="10611438" cy="535531"/>
          </a:xfrm>
        </p:spPr>
        <p:txBody>
          <a:bodyPr/>
          <a:lstStyle/>
          <a:p>
            <a:r>
              <a:rPr lang="en-CH"/>
              <a:t>Action Sequence</a:t>
            </a:r>
            <a:r>
              <a:rPr lang="en-US" dirty="0"/>
              <a:t> 1</a:t>
            </a:r>
            <a:r>
              <a:rPr lang="en-CH"/>
              <a:t>: </a:t>
            </a:r>
            <a:r>
              <a:rPr lang="en-CH" dirty="0"/>
              <a:t>Create a new repo &amp; publish it to Github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05020D4-6CF0-3C4E-6202-32904211368B}"/>
              </a:ext>
            </a:extLst>
          </p:cNvPr>
          <p:cNvCxnSpPr>
            <a:cxnSpLocks/>
          </p:cNvCxnSpPr>
          <p:nvPr/>
        </p:nvCxnSpPr>
        <p:spPr>
          <a:xfrm>
            <a:off x="429785" y="893987"/>
            <a:ext cx="744430" cy="0"/>
          </a:xfrm>
          <a:prstGeom prst="line">
            <a:avLst/>
          </a:prstGeom>
          <a:ln w="38100">
            <a:solidFill>
              <a:srgbClr val="4EA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7F53BECF-84B6-3DC5-6D31-137BB2D75C9E}"/>
              </a:ext>
            </a:extLst>
          </p:cNvPr>
          <p:cNvSpPr/>
          <p:nvPr/>
        </p:nvSpPr>
        <p:spPr>
          <a:xfrm>
            <a:off x="511561" y="3429000"/>
            <a:ext cx="4530675" cy="1830689"/>
          </a:xfrm>
          <a:prstGeom prst="roundRect">
            <a:avLst>
              <a:gd name="adj" fmla="val 356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F57F713A-6172-F4C7-DA2A-27E61927F864}"/>
              </a:ext>
            </a:extLst>
          </p:cNvPr>
          <p:cNvSpPr txBox="1">
            <a:spLocks/>
          </p:cNvSpPr>
          <p:nvPr/>
        </p:nvSpPr>
        <p:spPr>
          <a:xfrm>
            <a:off x="579018" y="3429000"/>
            <a:ext cx="4455724" cy="59093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20293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20293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0293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0293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0293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00"/>
              </a:spcBef>
              <a:buFont typeface="Arial" panose="020B0604020202020204" pitchFamily="34" charset="0"/>
              <a:buNone/>
            </a:pPr>
            <a:r>
              <a:rPr lang="en-GB" sz="1800" b="1"/>
              <a:t>Repo (repository)</a:t>
            </a:r>
            <a:r>
              <a:rPr lang="en-GB" sz="1800"/>
              <a:t>: Your project folder. This can be either local or remote.</a:t>
            </a:r>
            <a:endParaRPr lang="en-GB" sz="1800" dirty="0"/>
          </a:p>
        </p:txBody>
      </p:sp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342E90C5-9C8A-C206-1D6D-AB4CC5B73BE9}"/>
              </a:ext>
            </a:extLst>
          </p:cNvPr>
          <p:cNvSpPr txBox="1">
            <a:spLocks/>
          </p:cNvSpPr>
          <p:nvPr/>
        </p:nvSpPr>
        <p:spPr>
          <a:xfrm>
            <a:off x="586513" y="4046413"/>
            <a:ext cx="4455724" cy="114082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20293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20293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0293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0293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0293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00"/>
              </a:spcBef>
              <a:buFont typeface="Arial" panose="020B0604020202020204" pitchFamily="34" charset="0"/>
              <a:buNone/>
            </a:pPr>
            <a:r>
              <a:rPr lang="en-GB" sz="1800" b="1" dirty="0">
                <a:solidFill>
                  <a:srgbClr val="417D86"/>
                </a:solidFill>
              </a:rPr>
              <a:t>Local Repo:</a:t>
            </a:r>
            <a:r>
              <a:rPr lang="en-GB" sz="1800" dirty="0">
                <a:solidFill>
                  <a:srgbClr val="417D86"/>
                </a:solidFill>
              </a:rPr>
              <a:t> </a:t>
            </a:r>
            <a:r>
              <a:rPr lang="en-GB" sz="1800" dirty="0"/>
              <a:t>Version of the folder on your local computer</a:t>
            </a:r>
          </a:p>
          <a:p>
            <a:pPr marL="0" indent="0">
              <a:spcBef>
                <a:spcPts val="400"/>
              </a:spcBef>
              <a:buFont typeface="Arial" panose="020B0604020202020204" pitchFamily="34" charset="0"/>
              <a:buNone/>
            </a:pPr>
            <a:r>
              <a:rPr lang="en-GB" sz="1800" b="1" dirty="0">
                <a:solidFill>
                  <a:srgbClr val="1F4E79"/>
                </a:solidFill>
              </a:rPr>
              <a:t>Remote Repo: </a:t>
            </a:r>
            <a:r>
              <a:rPr lang="en-GB" sz="1800" dirty="0"/>
              <a:t>Version of the folder on online service like GitHub. Sometimes called </a:t>
            </a:r>
            <a:r>
              <a:rPr lang="en-GB" sz="1800" b="1" dirty="0"/>
              <a:t>origin</a:t>
            </a:r>
            <a:r>
              <a:rPr lang="en-GB" sz="1800" dirty="0"/>
              <a:t>.</a:t>
            </a:r>
            <a:endParaRPr lang="en-GB" sz="1800" b="1" dirty="0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46C05CDE-DC42-F568-E5C6-5B7AF70D8A4F}"/>
              </a:ext>
            </a:extLst>
          </p:cNvPr>
          <p:cNvGrpSpPr/>
          <p:nvPr/>
        </p:nvGrpSpPr>
        <p:grpSpPr>
          <a:xfrm>
            <a:off x="5515810" y="2009423"/>
            <a:ext cx="6164629" cy="4357299"/>
            <a:chOff x="2471371" y="1415291"/>
            <a:chExt cx="7032623" cy="5188497"/>
          </a:xfrm>
        </p:grpSpPr>
        <p:sp>
          <p:nvSpPr>
            <p:cNvPr id="37" name="Rounded Rectangle 36">
              <a:extLst>
                <a:ext uri="{FF2B5EF4-FFF2-40B4-BE49-F238E27FC236}">
                  <a16:creationId xmlns:a16="http://schemas.microsoft.com/office/drawing/2014/main" id="{320BDDE8-75EE-7650-26B6-A4308ED6F7EE}"/>
                </a:ext>
              </a:extLst>
            </p:cNvPr>
            <p:cNvSpPr/>
            <p:nvPr/>
          </p:nvSpPr>
          <p:spPr>
            <a:xfrm>
              <a:off x="2471371" y="2755896"/>
              <a:ext cx="3731479" cy="3794807"/>
            </a:xfrm>
            <a:prstGeom prst="roundRect">
              <a:avLst>
                <a:gd name="adj" fmla="val 3092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sz="1400" dirty="0"/>
            </a:p>
          </p:txBody>
        </p:sp>
        <p:sp>
          <p:nvSpPr>
            <p:cNvPr id="38" name="Title 2">
              <a:extLst>
                <a:ext uri="{FF2B5EF4-FFF2-40B4-BE49-F238E27FC236}">
                  <a16:creationId xmlns:a16="http://schemas.microsoft.com/office/drawing/2014/main" id="{66BDE0A5-BC6C-29C5-ED52-0BCC38BBAFD7}"/>
                </a:ext>
              </a:extLst>
            </p:cNvPr>
            <p:cNvSpPr txBox="1">
              <a:spLocks/>
            </p:cNvSpPr>
            <p:nvPr/>
          </p:nvSpPr>
          <p:spPr>
            <a:xfrm>
              <a:off x="3415802" y="2375846"/>
              <a:ext cx="3008600" cy="424732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sp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b="1" kern="1200">
                  <a:solidFill>
                    <a:srgbClr val="202934"/>
                  </a:solidFill>
                  <a:latin typeface="Calibri" panose="020F0502020204030204" pitchFamily="34" charset="0"/>
                  <a:ea typeface="Tahoma" panose="020B0604030504040204" pitchFamily="34" charset="0"/>
                  <a:cs typeface="Calibri" panose="020F0502020204030204" pitchFamily="34" charset="0"/>
                </a:defRPr>
              </a:lvl1pPr>
            </a:lstStyle>
            <a:p>
              <a:r>
                <a:rPr lang="en-CH" sz="2400" dirty="0">
                  <a:solidFill>
                    <a:schemeClr val="accent2">
                      <a:lumMod val="75000"/>
                    </a:schemeClr>
                  </a:solidFill>
                </a:rPr>
                <a:t>Local Repo</a:t>
              </a:r>
            </a:p>
          </p:txBody>
        </p:sp>
        <p:sp>
          <p:nvSpPr>
            <p:cNvPr id="39" name="Title 2">
              <a:extLst>
                <a:ext uri="{FF2B5EF4-FFF2-40B4-BE49-F238E27FC236}">
                  <a16:creationId xmlns:a16="http://schemas.microsoft.com/office/drawing/2014/main" id="{C58A0A33-729D-FD7C-A6E2-6CD6A8BD5B9E}"/>
                </a:ext>
              </a:extLst>
            </p:cNvPr>
            <p:cNvSpPr txBox="1">
              <a:spLocks/>
            </p:cNvSpPr>
            <p:nvPr/>
          </p:nvSpPr>
          <p:spPr>
            <a:xfrm>
              <a:off x="7021626" y="2354787"/>
              <a:ext cx="2482368" cy="424732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sp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b="1" kern="1200">
                  <a:solidFill>
                    <a:srgbClr val="202934"/>
                  </a:solidFill>
                  <a:latin typeface="Calibri" panose="020F0502020204030204" pitchFamily="34" charset="0"/>
                  <a:ea typeface="Tahoma" panose="020B0604030504040204" pitchFamily="34" charset="0"/>
                  <a:cs typeface="Calibri" panose="020F0502020204030204" pitchFamily="34" charset="0"/>
                </a:defRPr>
              </a:lvl1pPr>
            </a:lstStyle>
            <a:p>
              <a:r>
                <a:rPr lang="en-CH" sz="2400" dirty="0">
                  <a:solidFill>
                    <a:schemeClr val="accent5">
                      <a:lumMod val="50000"/>
                    </a:schemeClr>
                  </a:solidFill>
                </a:rPr>
                <a:t>Remote Repo</a:t>
              </a:r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FC2707C-0895-E03A-B551-6435A1869089}"/>
                </a:ext>
              </a:extLst>
            </p:cNvPr>
            <p:cNvGrpSpPr/>
            <p:nvPr/>
          </p:nvGrpSpPr>
          <p:grpSpPr>
            <a:xfrm>
              <a:off x="2821977" y="2949479"/>
              <a:ext cx="1100461" cy="1685369"/>
              <a:chOff x="5373532" y="2393284"/>
              <a:chExt cx="1100461" cy="1685369"/>
            </a:xfrm>
          </p:grpSpPr>
          <p:sp>
            <p:nvSpPr>
              <p:cNvPr id="41" name="Rounded Rectangle 40">
                <a:extLst>
                  <a:ext uri="{FF2B5EF4-FFF2-40B4-BE49-F238E27FC236}">
                    <a16:creationId xmlns:a16="http://schemas.microsoft.com/office/drawing/2014/main" id="{9B3B8FDA-2DDA-1176-FC14-8FD97643E102}"/>
                  </a:ext>
                </a:extLst>
              </p:cNvPr>
              <p:cNvSpPr/>
              <p:nvPr/>
            </p:nvSpPr>
            <p:spPr>
              <a:xfrm>
                <a:off x="5373532" y="2393284"/>
                <a:ext cx="1100461" cy="1685369"/>
              </a:xfrm>
              <a:prstGeom prst="roundRect">
                <a:avLst>
                  <a:gd name="adj" fmla="val 4789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 sz="1400" dirty="0"/>
              </a:p>
            </p:txBody>
          </p:sp>
          <p:pic>
            <p:nvPicPr>
              <p:cNvPr id="42" name="Picture 41" descr="A grey paper with a green symbol on it&#10;&#10;Description automatically generated">
                <a:extLst>
                  <a:ext uri="{FF2B5EF4-FFF2-40B4-BE49-F238E27FC236}">
                    <a16:creationId xmlns:a16="http://schemas.microsoft.com/office/drawing/2014/main" id="{2E3F7DD6-3D9B-1FA9-1928-2B6FE988B3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94808" y="2967103"/>
                <a:ext cx="589062" cy="590482"/>
              </a:xfrm>
              <a:prstGeom prst="rect">
                <a:avLst/>
              </a:prstGeom>
            </p:spPr>
          </p:pic>
        </p:grpSp>
        <p:sp>
          <p:nvSpPr>
            <p:cNvPr id="43" name="Title 2">
              <a:extLst>
                <a:ext uri="{FF2B5EF4-FFF2-40B4-BE49-F238E27FC236}">
                  <a16:creationId xmlns:a16="http://schemas.microsoft.com/office/drawing/2014/main" id="{716182D3-27AC-5D0E-EA22-4A06C7C28509}"/>
                </a:ext>
              </a:extLst>
            </p:cNvPr>
            <p:cNvSpPr txBox="1">
              <a:spLocks/>
            </p:cNvSpPr>
            <p:nvPr/>
          </p:nvSpPr>
          <p:spPr>
            <a:xfrm>
              <a:off x="2821977" y="2989576"/>
              <a:ext cx="1031615" cy="480131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sp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b="1" kern="1200">
                  <a:solidFill>
                    <a:srgbClr val="202934"/>
                  </a:solidFill>
                  <a:latin typeface="Calibri" panose="020F0502020204030204" pitchFamily="34" charset="0"/>
                  <a:ea typeface="Tahoma" panose="020B0604030504040204" pitchFamily="34" charset="0"/>
                  <a:cs typeface="Calibri" panose="020F0502020204030204" pitchFamily="34" charset="0"/>
                </a:defRPr>
              </a:lvl1pPr>
            </a:lstStyle>
            <a:p>
              <a:pPr algn="ctr"/>
              <a:r>
                <a:rPr lang="en-GB" sz="1400" dirty="0"/>
                <a:t>W</a:t>
              </a:r>
              <a:r>
                <a:rPr lang="en-CH" sz="1400" dirty="0"/>
                <a:t>orking </a:t>
              </a:r>
            </a:p>
            <a:p>
              <a:pPr algn="ctr"/>
              <a:r>
                <a:rPr lang="en-CH" sz="1400" dirty="0"/>
                <a:t>Copy</a:t>
              </a:r>
            </a:p>
          </p:txBody>
        </p:sp>
        <p:sp>
          <p:nvSpPr>
            <p:cNvPr id="44" name="Title 2">
              <a:extLst>
                <a:ext uri="{FF2B5EF4-FFF2-40B4-BE49-F238E27FC236}">
                  <a16:creationId xmlns:a16="http://schemas.microsoft.com/office/drawing/2014/main" id="{6E8BDFAB-9E6A-5E90-7A82-DCA1A8A1DA18}"/>
                </a:ext>
              </a:extLst>
            </p:cNvPr>
            <p:cNvSpPr txBox="1">
              <a:spLocks/>
            </p:cNvSpPr>
            <p:nvPr/>
          </p:nvSpPr>
          <p:spPr>
            <a:xfrm>
              <a:off x="4639665" y="2965490"/>
              <a:ext cx="1218237" cy="535531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sp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b="1" kern="1200">
                  <a:solidFill>
                    <a:srgbClr val="202934"/>
                  </a:solidFill>
                  <a:latin typeface="Calibri" panose="020F0502020204030204" pitchFamily="34" charset="0"/>
                  <a:ea typeface="Tahoma" panose="020B0604030504040204" pitchFamily="34" charset="0"/>
                  <a:cs typeface="Calibri" panose="020F0502020204030204" pitchFamily="34" charset="0"/>
                </a:defRPr>
              </a:lvl1pPr>
            </a:lstStyle>
            <a:p>
              <a:pPr algn="ctr"/>
              <a:r>
                <a:rPr lang="en-CH" sz="1600" dirty="0"/>
                <a:t>.git Directory</a:t>
              </a: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72FD3721-0407-EB2E-3628-7F2FC85B4F20}"/>
                </a:ext>
              </a:extLst>
            </p:cNvPr>
            <p:cNvGrpSpPr/>
            <p:nvPr/>
          </p:nvGrpSpPr>
          <p:grpSpPr>
            <a:xfrm>
              <a:off x="4943078" y="3514888"/>
              <a:ext cx="596439" cy="2671318"/>
              <a:chOff x="7494633" y="2958693"/>
              <a:chExt cx="596439" cy="2671318"/>
            </a:xfrm>
          </p:grpSpPr>
          <p:pic>
            <p:nvPicPr>
              <p:cNvPr id="46" name="Picture 45" descr="A grey paper with a green symbol on it&#10;&#10;Description automatically generated">
                <a:extLst>
                  <a:ext uri="{FF2B5EF4-FFF2-40B4-BE49-F238E27FC236}">
                    <a16:creationId xmlns:a16="http://schemas.microsoft.com/office/drawing/2014/main" id="{66862203-C32B-0A9A-DD8F-0F30BFBF10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94633" y="2958693"/>
                <a:ext cx="589062" cy="590482"/>
              </a:xfrm>
              <a:prstGeom prst="rect">
                <a:avLst/>
              </a:prstGeom>
            </p:spPr>
          </p:pic>
          <p:pic>
            <p:nvPicPr>
              <p:cNvPr id="47" name="Picture 46" descr="A grey paper with a green symbol on it&#10;&#10;Description automatically generated">
                <a:extLst>
                  <a:ext uri="{FF2B5EF4-FFF2-40B4-BE49-F238E27FC236}">
                    <a16:creationId xmlns:a16="http://schemas.microsoft.com/office/drawing/2014/main" id="{3528AFAB-D899-D560-7B38-A67F67C1A4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94633" y="3646413"/>
                <a:ext cx="589062" cy="590482"/>
              </a:xfrm>
              <a:prstGeom prst="rect">
                <a:avLst/>
              </a:prstGeom>
            </p:spPr>
          </p:pic>
          <p:pic>
            <p:nvPicPr>
              <p:cNvPr id="48" name="Picture 47" descr="A grey paper with a green symbol on it&#10;&#10;Description automatically generated">
                <a:extLst>
                  <a:ext uri="{FF2B5EF4-FFF2-40B4-BE49-F238E27FC236}">
                    <a16:creationId xmlns:a16="http://schemas.microsoft.com/office/drawing/2014/main" id="{D3F2F98E-6306-F3D4-F5D9-A6448B89A9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 amt="3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02010" y="4329445"/>
                <a:ext cx="589062" cy="590482"/>
              </a:xfrm>
              <a:prstGeom prst="rect">
                <a:avLst/>
              </a:prstGeom>
            </p:spPr>
          </p:pic>
          <p:pic>
            <p:nvPicPr>
              <p:cNvPr id="49" name="Picture 48" descr="A grey paper with a green symbol on it&#10;&#10;Description automatically generated">
                <a:extLst>
                  <a:ext uri="{FF2B5EF4-FFF2-40B4-BE49-F238E27FC236}">
                    <a16:creationId xmlns:a16="http://schemas.microsoft.com/office/drawing/2014/main" id="{09A5C8AB-91CC-3275-FC14-7FD307A489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 amt="2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02010" y="5039529"/>
                <a:ext cx="589062" cy="590482"/>
              </a:xfrm>
              <a:prstGeom prst="rect">
                <a:avLst/>
              </a:prstGeom>
            </p:spPr>
          </p:pic>
        </p:grpSp>
        <p:sp>
          <p:nvSpPr>
            <p:cNvPr id="50" name="Right Arrow 49">
              <a:extLst>
                <a:ext uri="{FF2B5EF4-FFF2-40B4-BE49-F238E27FC236}">
                  <a16:creationId xmlns:a16="http://schemas.microsoft.com/office/drawing/2014/main" id="{A92A41E0-0E1A-5750-7D7C-E3FA717DB335}"/>
                </a:ext>
              </a:extLst>
            </p:cNvPr>
            <p:cNvSpPr/>
            <p:nvPr/>
          </p:nvSpPr>
          <p:spPr>
            <a:xfrm>
              <a:off x="5792087" y="3752271"/>
              <a:ext cx="1885920" cy="1343421"/>
            </a:xfrm>
            <a:prstGeom prst="rightArrow">
              <a:avLst>
                <a:gd name="adj1" fmla="val 50000"/>
                <a:gd name="adj2" fmla="val 34372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H" dirty="0"/>
                <a:t>publish</a:t>
              </a:r>
              <a:r>
                <a:rPr lang="en-CH" sz="1400" dirty="0"/>
                <a:t> </a:t>
              </a:r>
            </a:p>
          </p:txBody>
        </p:sp>
        <p:sp>
          <p:nvSpPr>
            <p:cNvPr id="51" name="Right Arrow 50">
              <a:extLst>
                <a:ext uri="{FF2B5EF4-FFF2-40B4-BE49-F238E27FC236}">
                  <a16:creationId xmlns:a16="http://schemas.microsoft.com/office/drawing/2014/main" id="{6878FDAD-6AA4-FB25-1890-7AB0FD5F6564}"/>
                </a:ext>
              </a:extLst>
            </p:cNvPr>
            <p:cNvSpPr/>
            <p:nvPr/>
          </p:nvSpPr>
          <p:spPr>
            <a:xfrm>
              <a:off x="3785943" y="3546814"/>
              <a:ext cx="1070094" cy="573289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H" sz="1400" dirty="0"/>
                <a:t>commit </a:t>
              </a:r>
            </a:p>
          </p:txBody>
        </p:sp>
        <p:pic>
          <p:nvPicPr>
            <p:cNvPr id="52" name="Picture 51" descr="A computer and monitor&#10;&#10;Description automatically generated">
              <a:extLst>
                <a:ext uri="{FF2B5EF4-FFF2-40B4-BE49-F238E27FC236}">
                  <a16:creationId xmlns:a16="http://schemas.microsoft.com/office/drawing/2014/main" id="{A95F94F9-CB7C-1354-2951-E53157F9CBD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64430" y="1415291"/>
              <a:ext cx="1113120" cy="1113120"/>
            </a:xfrm>
            <a:prstGeom prst="rect">
              <a:avLst/>
            </a:prstGeom>
          </p:spPr>
        </p:pic>
        <p:pic>
          <p:nvPicPr>
            <p:cNvPr id="53" name="Picture 52" descr="A black and white logo&#10;&#10;Description automatically generated">
              <a:extLst>
                <a:ext uri="{FF2B5EF4-FFF2-40B4-BE49-F238E27FC236}">
                  <a16:creationId xmlns:a16="http://schemas.microsoft.com/office/drawing/2014/main" id="{D7C06029-0017-B169-6AFB-461532C7D74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29" t="19036" r="9131" b="15171"/>
            <a:stretch/>
          </p:blipFill>
          <p:spPr>
            <a:xfrm>
              <a:off x="7431663" y="1871566"/>
              <a:ext cx="1007126" cy="302848"/>
            </a:xfrm>
            <a:prstGeom prst="rect">
              <a:avLst/>
            </a:prstGeom>
          </p:spPr>
        </p:pic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50F52434-2E92-6C72-7D9E-7010CB3B4FA0}"/>
                </a:ext>
              </a:extLst>
            </p:cNvPr>
            <p:cNvSpPr txBox="1"/>
            <p:nvPr/>
          </p:nvSpPr>
          <p:spPr>
            <a:xfrm>
              <a:off x="8319054" y="1866921"/>
              <a:ext cx="46519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CH" sz="1100" dirty="0">
                  <a:solidFill>
                    <a:srgbClr val="20293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.com</a:t>
              </a:r>
            </a:p>
          </p:txBody>
        </p:sp>
        <p:sp>
          <p:nvSpPr>
            <p:cNvPr id="55" name="Rounded Rectangle 54">
              <a:extLst>
                <a:ext uri="{FF2B5EF4-FFF2-40B4-BE49-F238E27FC236}">
                  <a16:creationId xmlns:a16="http://schemas.microsoft.com/office/drawing/2014/main" id="{DE94D0B4-8F5A-D7BF-1A02-EE0964A3187E}"/>
                </a:ext>
              </a:extLst>
            </p:cNvPr>
            <p:cNvSpPr/>
            <p:nvPr/>
          </p:nvSpPr>
          <p:spPr>
            <a:xfrm>
              <a:off x="7704903" y="2808981"/>
              <a:ext cx="1332482" cy="3794807"/>
            </a:xfrm>
            <a:prstGeom prst="roundRect">
              <a:avLst>
                <a:gd name="adj" fmla="val 4789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57150"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sz="1400" dirty="0"/>
            </a:p>
          </p:txBody>
        </p:sp>
        <p:pic>
          <p:nvPicPr>
            <p:cNvPr id="56" name="Picture 55" descr="A grey paper with a green symbol on it&#10;&#10;Description automatically generated">
              <a:extLst>
                <a:ext uri="{FF2B5EF4-FFF2-40B4-BE49-F238E27FC236}">
                  <a16:creationId xmlns:a16="http://schemas.microsoft.com/office/drawing/2014/main" id="{3CB0C3C1-7A3C-16FE-F0C5-EB6AD75167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85699" y="3561147"/>
              <a:ext cx="589062" cy="590482"/>
            </a:xfrm>
            <a:prstGeom prst="rect">
              <a:avLst/>
            </a:prstGeom>
          </p:spPr>
        </p:pic>
        <p:pic>
          <p:nvPicPr>
            <p:cNvPr id="57" name="Picture 56" descr="A grey paper with a green symbol on it&#10;&#10;Description automatically generated">
              <a:extLst>
                <a:ext uri="{FF2B5EF4-FFF2-40B4-BE49-F238E27FC236}">
                  <a16:creationId xmlns:a16="http://schemas.microsoft.com/office/drawing/2014/main" id="{49EC3BB7-35F9-6DD8-261E-75D705F127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98997" y="4255693"/>
              <a:ext cx="589062" cy="590482"/>
            </a:xfrm>
            <a:prstGeom prst="rect">
              <a:avLst/>
            </a:prstGeom>
          </p:spPr>
        </p:pic>
        <p:pic>
          <p:nvPicPr>
            <p:cNvPr id="58" name="Picture 57" descr="A grey paper with a green symbol on it&#10;&#10;Description automatically generated">
              <a:extLst>
                <a:ext uri="{FF2B5EF4-FFF2-40B4-BE49-F238E27FC236}">
                  <a16:creationId xmlns:a16="http://schemas.microsoft.com/office/drawing/2014/main" id="{6CF44403-58F7-4EEB-CB50-C8BC46EF67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6375" y="4938725"/>
              <a:ext cx="589062" cy="590482"/>
            </a:xfrm>
            <a:prstGeom prst="rect">
              <a:avLst/>
            </a:prstGeom>
          </p:spPr>
        </p:pic>
        <p:pic>
          <p:nvPicPr>
            <p:cNvPr id="59" name="Picture 58" descr="A grey paper with a green symbol on it&#10;&#10;Description automatically generated">
              <a:extLst>
                <a:ext uri="{FF2B5EF4-FFF2-40B4-BE49-F238E27FC236}">
                  <a16:creationId xmlns:a16="http://schemas.microsoft.com/office/drawing/2014/main" id="{08B622CE-63F6-C6C3-EF03-1EE5CE92A9A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6375" y="5648809"/>
              <a:ext cx="589062" cy="5904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091629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999D1D9-66D2-BF66-DA85-BFA0E1B16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117" y="315910"/>
            <a:ext cx="10611438" cy="535531"/>
          </a:xfrm>
        </p:spPr>
        <p:txBody>
          <a:bodyPr/>
          <a:lstStyle/>
          <a:p>
            <a:r>
              <a:rPr lang="en-CH" dirty="0"/>
              <a:t>Action Sequence: Access old versions of your file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05020D4-6CF0-3C4E-6202-32904211368B}"/>
              </a:ext>
            </a:extLst>
          </p:cNvPr>
          <p:cNvCxnSpPr>
            <a:cxnSpLocks/>
          </p:cNvCxnSpPr>
          <p:nvPr/>
        </p:nvCxnSpPr>
        <p:spPr>
          <a:xfrm>
            <a:off x="429785" y="893987"/>
            <a:ext cx="744430" cy="0"/>
          </a:xfrm>
          <a:prstGeom prst="line">
            <a:avLst/>
          </a:prstGeom>
          <a:ln w="38100">
            <a:solidFill>
              <a:srgbClr val="4EA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ED07951-2878-0D31-CC4B-BD2C3524F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459" y="1118108"/>
            <a:ext cx="10783464" cy="996170"/>
          </a:xfrm>
        </p:spPr>
        <p:txBody>
          <a:bodyPr/>
          <a:lstStyle/>
          <a:p>
            <a:r>
              <a:rPr lang="en-GB" dirty="0"/>
              <a:t>Go to </a:t>
            </a:r>
            <a:r>
              <a:rPr lang="en-GB" dirty="0" err="1"/>
              <a:t>github.com</a:t>
            </a:r>
            <a:r>
              <a:rPr lang="en-GB" dirty="0"/>
              <a:t> and view old commits, then copy or download</a:t>
            </a:r>
          </a:p>
          <a:p>
            <a:r>
              <a:rPr lang="en-GB" dirty="0"/>
              <a:t>There are ways to do this locally, but involve more steps.</a:t>
            </a:r>
          </a:p>
        </p:txBody>
      </p:sp>
    </p:spTree>
    <p:extLst>
      <p:ext uri="{BB962C8B-B14F-4D97-AF65-F5344CB8AC3E}">
        <p14:creationId xmlns:p14="http://schemas.microsoft.com/office/powerpoint/2010/main" val="2066183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AC1E1B8-FC3C-1F52-1750-07A9DCE49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459" y="1118108"/>
            <a:ext cx="10783464" cy="996170"/>
          </a:xfrm>
        </p:spPr>
        <p:txBody>
          <a:bodyPr/>
          <a:lstStyle/>
          <a:p>
            <a:r>
              <a:rPr lang="en-GB" dirty="0"/>
              <a:t>Navigate to your “</a:t>
            </a:r>
            <a:r>
              <a:rPr lang="en-GB" dirty="0" err="1"/>
              <a:t>hello_world</a:t>
            </a:r>
            <a:r>
              <a:rPr lang="en-GB" dirty="0"/>
              <a:t>” project on </a:t>
            </a:r>
            <a:r>
              <a:rPr lang="en-GB" dirty="0" err="1"/>
              <a:t>Github.com</a:t>
            </a:r>
            <a:endParaRPr lang="en-GB" dirty="0"/>
          </a:p>
          <a:p>
            <a:r>
              <a:rPr lang="en-GB" dirty="0"/>
              <a:t>Browse the old commits of your files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999D1D9-66D2-BF66-DA85-BFA0E1B16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117" y="315910"/>
            <a:ext cx="10611438" cy="535531"/>
          </a:xfrm>
        </p:spPr>
        <p:txBody>
          <a:bodyPr/>
          <a:lstStyle/>
          <a:p>
            <a:r>
              <a:rPr lang="en-CH">
                <a:solidFill>
                  <a:schemeClr val="tx1"/>
                </a:solidFill>
              </a:rPr>
              <a:t>Practice</a:t>
            </a:r>
            <a:r>
              <a:rPr lang="en-US" dirty="0">
                <a:solidFill>
                  <a:schemeClr val="tx1"/>
                </a:solidFill>
              </a:rPr>
              <a:t> Q</a:t>
            </a:r>
            <a:r>
              <a:rPr lang="en-CH">
                <a:solidFill>
                  <a:schemeClr val="tx1"/>
                </a:solidFill>
              </a:rPr>
              <a:t>: </a:t>
            </a:r>
            <a:r>
              <a:rPr lang="en-US" dirty="0">
                <a:solidFill>
                  <a:schemeClr val="tx1"/>
                </a:solidFill>
              </a:rPr>
              <a:t>Access old versions of your files</a:t>
            </a:r>
            <a:endParaRPr lang="en-CH" dirty="0">
              <a:solidFill>
                <a:schemeClr val="tx1"/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05020D4-6CF0-3C4E-6202-32904211368B}"/>
              </a:ext>
            </a:extLst>
          </p:cNvPr>
          <p:cNvCxnSpPr>
            <a:cxnSpLocks/>
          </p:cNvCxnSpPr>
          <p:nvPr/>
        </p:nvCxnSpPr>
        <p:spPr>
          <a:xfrm>
            <a:off x="429785" y="893987"/>
            <a:ext cx="744430" cy="0"/>
          </a:xfrm>
          <a:prstGeom prst="line">
            <a:avLst/>
          </a:prstGeom>
          <a:ln w="38100">
            <a:solidFill>
              <a:srgbClr val="4EA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883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999D1D9-66D2-BF66-DA85-BFA0E1B16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117" y="315910"/>
            <a:ext cx="10611438" cy="535531"/>
          </a:xfrm>
        </p:spPr>
        <p:txBody>
          <a:bodyPr/>
          <a:lstStyle/>
          <a:p>
            <a:r>
              <a:rPr lang="en-CH" dirty="0"/>
              <a:t>Action Sequence: fork and clone a repository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05020D4-6CF0-3C4E-6202-32904211368B}"/>
              </a:ext>
            </a:extLst>
          </p:cNvPr>
          <p:cNvCxnSpPr>
            <a:cxnSpLocks/>
          </p:cNvCxnSpPr>
          <p:nvPr/>
        </p:nvCxnSpPr>
        <p:spPr>
          <a:xfrm>
            <a:off x="429785" y="893987"/>
            <a:ext cx="744430" cy="0"/>
          </a:xfrm>
          <a:prstGeom prst="line">
            <a:avLst/>
          </a:prstGeom>
          <a:ln w="38100">
            <a:solidFill>
              <a:srgbClr val="4EA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93327D8-3FBD-17D9-A3B8-F45EDD1706A4}"/>
              </a:ext>
            </a:extLst>
          </p:cNvPr>
          <p:cNvCxnSpPr>
            <a:cxnSpLocks/>
          </p:cNvCxnSpPr>
          <p:nvPr/>
        </p:nvCxnSpPr>
        <p:spPr>
          <a:xfrm>
            <a:off x="429785" y="893987"/>
            <a:ext cx="744430" cy="0"/>
          </a:xfrm>
          <a:prstGeom prst="line">
            <a:avLst/>
          </a:prstGeom>
          <a:ln w="38100">
            <a:solidFill>
              <a:srgbClr val="4EA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98625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999D1D9-66D2-BF66-DA85-BFA0E1B16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117" y="315910"/>
            <a:ext cx="10611438" cy="535531"/>
          </a:xfrm>
        </p:spPr>
        <p:txBody>
          <a:bodyPr/>
          <a:lstStyle/>
          <a:p>
            <a:r>
              <a:rPr lang="en-CH" dirty="0"/>
              <a:t>Action Sequence: fork and clone a repository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05020D4-6CF0-3C4E-6202-32904211368B}"/>
              </a:ext>
            </a:extLst>
          </p:cNvPr>
          <p:cNvCxnSpPr>
            <a:cxnSpLocks/>
          </p:cNvCxnSpPr>
          <p:nvPr/>
        </p:nvCxnSpPr>
        <p:spPr>
          <a:xfrm>
            <a:off x="429785" y="893987"/>
            <a:ext cx="744430" cy="0"/>
          </a:xfrm>
          <a:prstGeom prst="line">
            <a:avLst/>
          </a:prstGeom>
          <a:ln w="38100">
            <a:solidFill>
              <a:srgbClr val="4EA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93327D8-3FBD-17D9-A3B8-F45EDD1706A4}"/>
              </a:ext>
            </a:extLst>
          </p:cNvPr>
          <p:cNvCxnSpPr>
            <a:cxnSpLocks/>
          </p:cNvCxnSpPr>
          <p:nvPr/>
        </p:nvCxnSpPr>
        <p:spPr>
          <a:xfrm>
            <a:off x="429785" y="893987"/>
            <a:ext cx="744430" cy="0"/>
          </a:xfrm>
          <a:prstGeom prst="line">
            <a:avLst/>
          </a:prstGeom>
          <a:ln w="38100">
            <a:solidFill>
              <a:srgbClr val="4EA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9E4C9879-DE56-B69C-518C-DC438F166F36}"/>
              </a:ext>
            </a:extLst>
          </p:cNvPr>
          <p:cNvSpPr/>
          <p:nvPr/>
        </p:nvSpPr>
        <p:spPr>
          <a:xfrm>
            <a:off x="429785" y="2833534"/>
            <a:ext cx="3731479" cy="3794807"/>
          </a:xfrm>
          <a:prstGeom prst="roundRect">
            <a:avLst>
              <a:gd name="adj" fmla="val 3092"/>
            </a:avLst>
          </a:prstGeom>
          <a:solidFill>
            <a:schemeClr val="accent2">
              <a:lumMod val="20000"/>
              <a:lumOff val="80000"/>
            </a:schemeClr>
          </a:solidFill>
          <a:ln w="57150">
            <a:solidFill>
              <a:srgbClr val="417D86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52" name="Title 2">
            <a:extLst>
              <a:ext uri="{FF2B5EF4-FFF2-40B4-BE49-F238E27FC236}">
                <a16:creationId xmlns:a16="http://schemas.microsoft.com/office/drawing/2014/main" id="{7CAF791A-5E56-491A-CA4F-83FF528F7BB3}"/>
              </a:ext>
            </a:extLst>
          </p:cNvPr>
          <p:cNvSpPr txBox="1">
            <a:spLocks/>
          </p:cNvSpPr>
          <p:nvPr/>
        </p:nvSpPr>
        <p:spPr>
          <a:xfrm>
            <a:off x="1374216" y="2398085"/>
            <a:ext cx="3008600" cy="5355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202934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defRPr>
            </a:lvl1pPr>
          </a:lstStyle>
          <a:p>
            <a:r>
              <a:rPr lang="en-CH" dirty="0">
                <a:solidFill>
                  <a:schemeClr val="accent2">
                    <a:lumMod val="75000"/>
                  </a:schemeClr>
                </a:solidFill>
              </a:rPr>
              <a:t>Local Repo</a:t>
            </a:r>
          </a:p>
        </p:txBody>
      </p:sp>
      <p:sp>
        <p:nvSpPr>
          <p:cNvPr id="53" name="Title 2">
            <a:extLst>
              <a:ext uri="{FF2B5EF4-FFF2-40B4-BE49-F238E27FC236}">
                <a16:creationId xmlns:a16="http://schemas.microsoft.com/office/drawing/2014/main" id="{C7BDB878-4841-4BA0-396F-01A6F0E43BA8}"/>
              </a:ext>
            </a:extLst>
          </p:cNvPr>
          <p:cNvSpPr txBox="1">
            <a:spLocks/>
          </p:cNvSpPr>
          <p:nvPr/>
        </p:nvSpPr>
        <p:spPr>
          <a:xfrm>
            <a:off x="4980040" y="2377026"/>
            <a:ext cx="2482368" cy="5355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202934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defRPr>
            </a:lvl1pPr>
          </a:lstStyle>
          <a:p>
            <a:r>
              <a:rPr lang="en-CH" dirty="0">
                <a:solidFill>
                  <a:schemeClr val="accent5">
                    <a:lumMod val="50000"/>
                  </a:schemeClr>
                </a:solidFill>
              </a:rPr>
              <a:t>Remote Repo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17668BA-E645-8D21-2D50-C931E8CF5FDE}"/>
              </a:ext>
            </a:extLst>
          </p:cNvPr>
          <p:cNvGrpSpPr/>
          <p:nvPr/>
        </p:nvGrpSpPr>
        <p:grpSpPr>
          <a:xfrm>
            <a:off x="780391" y="3027117"/>
            <a:ext cx="1100461" cy="1685369"/>
            <a:chOff x="5373532" y="2393284"/>
            <a:chExt cx="1100461" cy="1685369"/>
          </a:xfrm>
        </p:grpSpPr>
        <p:sp>
          <p:nvSpPr>
            <p:cNvPr id="55" name="Rounded Rectangle 54">
              <a:extLst>
                <a:ext uri="{FF2B5EF4-FFF2-40B4-BE49-F238E27FC236}">
                  <a16:creationId xmlns:a16="http://schemas.microsoft.com/office/drawing/2014/main" id="{B4B653B4-727C-62D3-8C15-F14812254A3D}"/>
                </a:ext>
              </a:extLst>
            </p:cNvPr>
            <p:cNvSpPr/>
            <p:nvPr/>
          </p:nvSpPr>
          <p:spPr>
            <a:xfrm>
              <a:off x="5373532" y="2393284"/>
              <a:ext cx="1100461" cy="1685369"/>
            </a:xfrm>
            <a:prstGeom prst="roundRect">
              <a:avLst>
                <a:gd name="adj" fmla="val 4789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dirty="0"/>
            </a:p>
          </p:txBody>
        </p:sp>
        <p:pic>
          <p:nvPicPr>
            <p:cNvPr id="56" name="Picture 55" descr="A grey paper with a green symbol on it&#10;&#10;Description automatically generated">
              <a:extLst>
                <a:ext uri="{FF2B5EF4-FFF2-40B4-BE49-F238E27FC236}">
                  <a16:creationId xmlns:a16="http://schemas.microsoft.com/office/drawing/2014/main" id="{785D81B5-5CA7-C822-9F5B-F1EAF53DAD4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94808" y="2967103"/>
              <a:ext cx="589062" cy="590482"/>
            </a:xfrm>
            <a:prstGeom prst="rect">
              <a:avLst/>
            </a:prstGeom>
          </p:spPr>
        </p:pic>
      </p:grpSp>
      <p:sp>
        <p:nvSpPr>
          <p:cNvPr id="57" name="Title 2">
            <a:extLst>
              <a:ext uri="{FF2B5EF4-FFF2-40B4-BE49-F238E27FC236}">
                <a16:creationId xmlns:a16="http://schemas.microsoft.com/office/drawing/2014/main" id="{12B3A2D5-AE2D-23B6-D192-48C1B3800284}"/>
              </a:ext>
            </a:extLst>
          </p:cNvPr>
          <p:cNvSpPr txBox="1">
            <a:spLocks/>
          </p:cNvSpPr>
          <p:nvPr/>
        </p:nvSpPr>
        <p:spPr>
          <a:xfrm>
            <a:off x="780391" y="3011814"/>
            <a:ext cx="1031615" cy="5909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202934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defRPr>
            </a:lvl1pPr>
          </a:lstStyle>
          <a:p>
            <a:pPr algn="ctr"/>
            <a:r>
              <a:rPr lang="en-GB" sz="1800" dirty="0"/>
              <a:t>W</a:t>
            </a:r>
            <a:r>
              <a:rPr lang="en-CH" sz="1800" dirty="0"/>
              <a:t>orking </a:t>
            </a:r>
          </a:p>
          <a:p>
            <a:pPr algn="ctr"/>
            <a:r>
              <a:rPr lang="en-CH" sz="1800" dirty="0"/>
              <a:t>Copy</a:t>
            </a:r>
          </a:p>
        </p:txBody>
      </p:sp>
      <p:sp>
        <p:nvSpPr>
          <p:cNvPr id="58" name="Title 2">
            <a:extLst>
              <a:ext uri="{FF2B5EF4-FFF2-40B4-BE49-F238E27FC236}">
                <a16:creationId xmlns:a16="http://schemas.microsoft.com/office/drawing/2014/main" id="{F4207DAF-9ECE-2EC2-33E1-87B379592ACD}"/>
              </a:ext>
            </a:extLst>
          </p:cNvPr>
          <p:cNvSpPr txBox="1">
            <a:spLocks/>
          </p:cNvSpPr>
          <p:nvPr/>
        </p:nvSpPr>
        <p:spPr>
          <a:xfrm>
            <a:off x="2598079" y="2987728"/>
            <a:ext cx="1218237" cy="6463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202934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defRPr>
            </a:lvl1pPr>
          </a:lstStyle>
          <a:p>
            <a:pPr algn="ctr"/>
            <a:r>
              <a:rPr lang="en-CH" sz="2000" dirty="0"/>
              <a:t>.git Directory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22467CBF-FF8A-73AB-7D72-7BBBDD1E3380}"/>
              </a:ext>
            </a:extLst>
          </p:cNvPr>
          <p:cNvGrpSpPr/>
          <p:nvPr/>
        </p:nvGrpSpPr>
        <p:grpSpPr>
          <a:xfrm>
            <a:off x="2901492" y="3592526"/>
            <a:ext cx="596439" cy="2671318"/>
            <a:chOff x="7494633" y="2958693"/>
            <a:chExt cx="596439" cy="2671318"/>
          </a:xfrm>
        </p:grpSpPr>
        <p:pic>
          <p:nvPicPr>
            <p:cNvPr id="60" name="Picture 59" descr="A grey paper with a green symbol on it&#10;&#10;Description automatically generated">
              <a:extLst>
                <a:ext uri="{FF2B5EF4-FFF2-40B4-BE49-F238E27FC236}">
                  <a16:creationId xmlns:a16="http://schemas.microsoft.com/office/drawing/2014/main" id="{20CAB728-18B7-3248-4D2D-554C5C4FDC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94633" y="2958693"/>
              <a:ext cx="589062" cy="590482"/>
            </a:xfrm>
            <a:prstGeom prst="rect">
              <a:avLst/>
            </a:prstGeom>
          </p:spPr>
        </p:pic>
        <p:pic>
          <p:nvPicPr>
            <p:cNvPr id="61" name="Picture 60" descr="A grey paper with a green symbol on it&#10;&#10;Description automatically generated">
              <a:extLst>
                <a:ext uri="{FF2B5EF4-FFF2-40B4-BE49-F238E27FC236}">
                  <a16:creationId xmlns:a16="http://schemas.microsoft.com/office/drawing/2014/main" id="{31B672B6-2D8C-C2CC-10D8-216BEE6674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94633" y="3646413"/>
              <a:ext cx="589062" cy="590482"/>
            </a:xfrm>
            <a:prstGeom prst="rect">
              <a:avLst/>
            </a:prstGeom>
          </p:spPr>
        </p:pic>
        <p:pic>
          <p:nvPicPr>
            <p:cNvPr id="62" name="Picture 61" descr="A grey paper with a green symbol on it&#10;&#10;Description automatically generated">
              <a:extLst>
                <a:ext uri="{FF2B5EF4-FFF2-40B4-BE49-F238E27FC236}">
                  <a16:creationId xmlns:a16="http://schemas.microsoft.com/office/drawing/2014/main" id="{C66992B4-9917-70BF-02C0-996150D35F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02010" y="4329445"/>
              <a:ext cx="589062" cy="590482"/>
            </a:xfrm>
            <a:prstGeom prst="rect">
              <a:avLst/>
            </a:prstGeom>
          </p:spPr>
        </p:pic>
        <p:pic>
          <p:nvPicPr>
            <p:cNvPr id="63" name="Picture 62" descr="A grey paper with a green symbol on it&#10;&#10;Description automatically generated">
              <a:extLst>
                <a:ext uri="{FF2B5EF4-FFF2-40B4-BE49-F238E27FC236}">
                  <a16:creationId xmlns:a16="http://schemas.microsoft.com/office/drawing/2014/main" id="{3C5DCF77-6599-8322-9C76-616062D1C3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02010" y="5039529"/>
              <a:ext cx="589062" cy="590482"/>
            </a:xfrm>
            <a:prstGeom prst="rect">
              <a:avLst/>
            </a:prstGeom>
          </p:spPr>
        </p:pic>
      </p:grpSp>
      <p:sp>
        <p:nvSpPr>
          <p:cNvPr id="64" name="Right Arrow 63">
            <a:extLst>
              <a:ext uri="{FF2B5EF4-FFF2-40B4-BE49-F238E27FC236}">
                <a16:creationId xmlns:a16="http://schemas.microsoft.com/office/drawing/2014/main" id="{92F769C9-1AB5-792D-B69C-83976FE3AF89}"/>
              </a:ext>
            </a:extLst>
          </p:cNvPr>
          <p:cNvSpPr/>
          <p:nvPr/>
        </p:nvSpPr>
        <p:spPr>
          <a:xfrm flipH="1">
            <a:off x="3974463" y="3815356"/>
            <a:ext cx="1648373" cy="1343421"/>
          </a:xfrm>
          <a:prstGeom prst="rightArrow">
            <a:avLst>
              <a:gd name="adj1" fmla="val 50000"/>
              <a:gd name="adj2" fmla="val 34372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2400" dirty="0"/>
              <a:t>clone</a:t>
            </a:r>
            <a:r>
              <a:rPr lang="en-CH" dirty="0"/>
              <a:t> </a:t>
            </a:r>
          </a:p>
        </p:txBody>
      </p:sp>
      <p:pic>
        <p:nvPicPr>
          <p:cNvPr id="66" name="Picture 65" descr="A computer and monitor&#10;&#10;Description automatically generated">
            <a:extLst>
              <a:ext uri="{FF2B5EF4-FFF2-40B4-BE49-F238E27FC236}">
                <a16:creationId xmlns:a16="http://schemas.microsoft.com/office/drawing/2014/main" id="{5A8FD62F-B33C-302E-0769-7E74572DDA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844" y="1492929"/>
            <a:ext cx="1113120" cy="1113120"/>
          </a:xfrm>
          <a:prstGeom prst="rect">
            <a:avLst/>
          </a:prstGeom>
        </p:spPr>
      </p:pic>
      <p:pic>
        <p:nvPicPr>
          <p:cNvPr id="67" name="Picture 66" descr="A black and white logo&#10;&#10;Description automatically generated">
            <a:extLst>
              <a:ext uri="{FF2B5EF4-FFF2-40B4-BE49-F238E27FC236}">
                <a16:creationId xmlns:a16="http://schemas.microsoft.com/office/drawing/2014/main" id="{3862A293-8BDE-58D7-9EC6-738E670DC19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29" t="19036" r="9131" b="15171"/>
          <a:stretch/>
        </p:blipFill>
        <p:spPr>
          <a:xfrm>
            <a:off x="5390077" y="1949204"/>
            <a:ext cx="1007126" cy="302848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F901D714-4E5B-1295-F6FB-0BB222FDF254}"/>
              </a:ext>
            </a:extLst>
          </p:cNvPr>
          <p:cNvSpPr txBox="1"/>
          <p:nvPr/>
        </p:nvSpPr>
        <p:spPr>
          <a:xfrm>
            <a:off x="6277468" y="1944559"/>
            <a:ext cx="540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H" sz="1400" dirty="0">
                <a:solidFill>
                  <a:srgbClr val="20293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.com</a:t>
            </a:r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7565955F-37B5-40C6-BC3E-5214847C4D03}"/>
              </a:ext>
            </a:extLst>
          </p:cNvPr>
          <p:cNvSpPr/>
          <p:nvPr/>
        </p:nvSpPr>
        <p:spPr>
          <a:xfrm>
            <a:off x="5663317" y="2886619"/>
            <a:ext cx="1332482" cy="3794807"/>
          </a:xfrm>
          <a:prstGeom prst="roundRect">
            <a:avLst>
              <a:gd name="adj" fmla="val 4789"/>
            </a:avLst>
          </a:prstGeom>
          <a:solidFill>
            <a:schemeClr val="accent5">
              <a:lumMod val="20000"/>
              <a:lumOff val="80000"/>
            </a:schemeClr>
          </a:solidFill>
          <a:ln w="5715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pic>
        <p:nvPicPr>
          <p:cNvPr id="70" name="Picture 69" descr="A grey paper with a green symbol on it&#10;&#10;Description automatically generated">
            <a:extLst>
              <a:ext uri="{FF2B5EF4-FFF2-40B4-BE49-F238E27FC236}">
                <a16:creationId xmlns:a16="http://schemas.microsoft.com/office/drawing/2014/main" id="{4E9467F1-E7DD-87C8-FC61-3E46F0F348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4113" y="3638785"/>
            <a:ext cx="589062" cy="590482"/>
          </a:xfrm>
          <a:prstGeom prst="rect">
            <a:avLst/>
          </a:prstGeom>
        </p:spPr>
      </p:pic>
      <p:pic>
        <p:nvPicPr>
          <p:cNvPr id="71" name="Picture 70" descr="A grey paper with a green symbol on it&#10;&#10;Description automatically generated">
            <a:extLst>
              <a:ext uri="{FF2B5EF4-FFF2-40B4-BE49-F238E27FC236}">
                <a16:creationId xmlns:a16="http://schemas.microsoft.com/office/drawing/2014/main" id="{812D8873-7FEE-4B38-F664-6190E606FA1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7411" y="4333331"/>
            <a:ext cx="589062" cy="590482"/>
          </a:xfrm>
          <a:prstGeom prst="rect">
            <a:avLst/>
          </a:prstGeom>
        </p:spPr>
      </p:pic>
      <p:pic>
        <p:nvPicPr>
          <p:cNvPr id="72" name="Picture 71" descr="A grey paper with a green symbol on it&#10;&#10;Description automatically generated">
            <a:extLst>
              <a:ext uri="{FF2B5EF4-FFF2-40B4-BE49-F238E27FC236}">
                <a16:creationId xmlns:a16="http://schemas.microsoft.com/office/drawing/2014/main" id="{ADC8F543-955B-C3D9-99CE-DA70752A116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4789" y="5016363"/>
            <a:ext cx="589062" cy="590482"/>
          </a:xfrm>
          <a:prstGeom prst="rect">
            <a:avLst/>
          </a:prstGeom>
        </p:spPr>
      </p:pic>
      <p:pic>
        <p:nvPicPr>
          <p:cNvPr id="73" name="Picture 72" descr="A grey paper with a green symbol on it&#10;&#10;Description automatically generated">
            <a:extLst>
              <a:ext uri="{FF2B5EF4-FFF2-40B4-BE49-F238E27FC236}">
                <a16:creationId xmlns:a16="http://schemas.microsoft.com/office/drawing/2014/main" id="{9814D631-F2BC-E64E-F3D7-B977A05AAAB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4789" y="5726447"/>
            <a:ext cx="589062" cy="590482"/>
          </a:xfrm>
          <a:prstGeom prst="rect">
            <a:avLst/>
          </a:prstGeom>
        </p:spPr>
      </p:pic>
      <p:sp>
        <p:nvSpPr>
          <p:cNvPr id="74" name="Title 2">
            <a:extLst>
              <a:ext uri="{FF2B5EF4-FFF2-40B4-BE49-F238E27FC236}">
                <a16:creationId xmlns:a16="http://schemas.microsoft.com/office/drawing/2014/main" id="{75FB44B9-FAA0-FB3E-3029-7FFA01AE68AF}"/>
              </a:ext>
            </a:extLst>
          </p:cNvPr>
          <p:cNvSpPr txBox="1">
            <a:spLocks/>
          </p:cNvSpPr>
          <p:nvPr/>
        </p:nvSpPr>
        <p:spPr>
          <a:xfrm>
            <a:off x="8410755" y="2377026"/>
            <a:ext cx="3781245" cy="5355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202934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defRPr>
            </a:lvl1pPr>
          </a:lstStyle>
          <a:p>
            <a:pPr algn="ctr"/>
            <a:r>
              <a:rPr lang="en-CH" dirty="0">
                <a:solidFill>
                  <a:schemeClr val="accent5">
                    <a:lumMod val="50000"/>
                  </a:schemeClr>
                </a:solidFill>
              </a:rPr>
              <a:t>Someone else’s repo</a:t>
            </a:r>
          </a:p>
        </p:txBody>
      </p:sp>
      <p:pic>
        <p:nvPicPr>
          <p:cNvPr id="75" name="Picture 74" descr="A black and white logo&#10;&#10;Description automatically generated">
            <a:extLst>
              <a:ext uri="{FF2B5EF4-FFF2-40B4-BE49-F238E27FC236}">
                <a16:creationId xmlns:a16="http://schemas.microsoft.com/office/drawing/2014/main" id="{A1914FA6-BEEF-2665-8EEB-FE589888B15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29" t="19036" r="9131" b="15171"/>
          <a:stretch/>
        </p:blipFill>
        <p:spPr>
          <a:xfrm>
            <a:off x="9474377" y="1949204"/>
            <a:ext cx="1007126" cy="302848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4FE817D7-9A15-B1F8-82F0-542EDA0B4FCA}"/>
              </a:ext>
            </a:extLst>
          </p:cNvPr>
          <p:cNvSpPr txBox="1"/>
          <p:nvPr/>
        </p:nvSpPr>
        <p:spPr>
          <a:xfrm>
            <a:off x="10361768" y="1944559"/>
            <a:ext cx="540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H" sz="1400" dirty="0">
                <a:solidFill>
                  <a:srgbClr val="20293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.com</a:t>
            </a: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A45FD5E5-92B8-75CD-25D8-C896F2542E66}"/>
              </a:ext>
            </a:extLst>
          </p:cNvPr>
          <p:cNvSpPr/>
          <p:nvPr/>
        </p:nvSpPr>
        <p:spPr>
          <a:xfrm>
            <a:off x="9747617" y="2886619"/>
            <a:ext cx="1332482" cy="3794807"/>
          </a:xfrm>
          <a:prstGeom prst="roundRect">
            <a:avLst>
              <a:gd name="adj" fmla="val 4789"/>
            </a:avLst>
          </a:prstGeom>
          <a:solidFill>
            <a:schemeClr val="accent5">
              <a:lumMod val="20000"/>
              <a:lumOff val="80000"/>
            </a:schemeClr>
          </a:solidFill>
          <a:ln w="5715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pic>
        <p:nvPicPr>
          <p:cNvPr id="78" name="Picture 77" descr="A grey paper with a green symbol on it&#10;&#10;Description automatically generated">
            <a:extLst>
              <a:ext uri="{FF2B5EF4-FFF2-40B4-BE49-F238E27FC236}">
                <a16:creationId xmlns:a16="http://schemas.microsoft.com/office/drawing/2014/main" id="{A78F8F1A-425C-18C0-0682-F19FBF3CE6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8413" y="3638785"/>
            <a:ext cx="589062" cy="590482"/>
          </a:xfrm>
          <a:prstGeom prst="rect">
            <a:avLst/>
          </a:prstGeom>
        </p:spPr>
      </p:pic>
      <p:pic>
        <p:nvPicPr>
          <p:cNvPr id="79" name="Picture 78" descr="A grey paper with a green symbol on it&#10;&#10;Description automatically generated">
            <a:extLst>
              <a:ext uri="{FF2B5EF4-FFF2-40B4-BE49-F238E27FC236}">
                <a16:creationId xmlns:a16="http://schemas.microsoft.com/office/drawing/2014/main" id="{8C3B7ECC-90C6-78DE-EAE9-5EB83E42C40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1711" y="4333331"/>
            <a:ext cx="589062" cy="590482"/>
          </a:xfrm>
          <a:prstGeom prst="rect">
            <a:avLst/>
          </a:prstGeom>
        </p:spPr>
      </p:pic>
      <p:pic>
        <p:nvPicPr>
          <p:cNvPr id="80" name="Picture 79" descr="A grey paper with a green symbol on it&#10;&#10;Description automatically generated">
            <a:extLst>
              <a:ext uri="{FF2B5EF4-FFF2-40B4-BE49-F238E27FC236}">
                <a16:creationId xmlns:a16="http://schemas.microsoft.com/office/drawing/2014/main" id="{68E59203-2215-5E50-CE7B-AB647D71F23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9089" y="5016363"/>
            <a:ext cx="589062" cy="590482"/>
          </a:xfrm>
          <a:prstGeom prst="rect">
            <a:avLst/>
          </a:prstGeom>
        </p:spPr>
      </p:pic>
      <p:pic>
        <p:nvPicPr>
          <p:cNvPr id="81" name="Picture 80" descr="A grey paper with a green symbol on it&#10;&#10;Description automatically generated">
            <a:extLst>
              <a:ext uri="{FF2B5EF4-FFF2-40B4-BE49-F238E27FC236}">
                <a16:creationId xmlns:a16="http://schemas.microsoft.com/office/drawing/2014/main" id="{6DD00BD6-E11E-EE8C-0757-B0E0FED1712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9089" y="5726447"/>
            <a:ext cx="589062" cy="590482"/>
          </a:xfrm>
          <a:prstGeom prst="rect">
            <a:avLst/>
          </a:prstGeom>
        </p:spPr>
      </p:pic>
      <p:sp>
        <p:nvSpPr>
          <p:cNvPr id="84" name="Curved Left Arrow 83">
            <a:extLst>
              <a:ext uri="{FF2B5EF4-FFF2-40B4-BE49-F238E27FC236}">
                <a16:creationId xmlns:a16="http://schemas.microsoft.com/office/drawing/2014/main" id="{ED6BCF63-5FFA-44C9-51A4-5C1B653F3085}"/>
              </a:ext>
            </a:extLst>
          </p:cNvPr>
          <p:cNvSpPr/>
          <p:nvPr/>
        </p:nvSpPr>
        <p:spPr>
          <a:xfrm rot="16200000" flipV="1">
            <a:off x="7907309" y="-1006448"/>
            <a:ext cx="999400" cy="4813541"/>
          </a:xfrm>
          <a:prstGeom prst="curvedLef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>
              <a:solidFill>
                <a:schemeClr val="tx1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17B0901-0F4F-F769-7459-4875AEC4DD11}"/>
              </a:ext>
            </a:extLst>
          </p:cNvPr>
          <p:cNvSpPr txBox="1"/>
          <p:nvPr/>
        </p:nvSpPr>
        <p:spPr>
          <a:xfrm>
            <a:off x="7928640" y="900622"/>
            <a:ext cx="956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H" sz="36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5422B3-E033-3E92-2C28-45107716527A}"/>
              </a:ext>
            </a:extLst>
          </p:cNvPr>
          <p:cNvSpPr txBox="1"/>
          <p:nvPr/>
        </p:nvSpPr>
        <p:spPr>
          <a:xfrm>
            <a:off x="370517" y="993019"/>
            <a:ext cx="5890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err="1"/>
              <a:t>github.com</a:t>
            </a:r>
            <a:r>
              <a:rPr lang="en-GB" sz="2400" dirty="0"/>
              <a:t>/the-graph-courses/fork-practice</a:t>
            </a:r>
          </a:p>
        </p:txBody>
      </p:sp>
    </p:spTree>
    <p:extLst>
      <p:ext uri="{BB962C8B-B14F-4D97-AF65-F5344CB8AC3E}">
        <p14:creationId xmlns:p14="http://schemas.microsoft.com/office/powerpoint/2010/main" val="3816343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AC1E1B8-FC3C-1F52-1750-07A9DCE49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1026" y="2948869"/>
            <a:ext cx="2799834" cy="622467"/>
          </a:xfrm>
        </p:spPr>
        <p:txBody>
          <a:bodyPr/>
          <a:lstStyle/>
          <a:p>
            <a:pPr marL="0" indent="0">
              <a:buNone/>
            </a:pPr>
            <a:r>
              <a:rPr lang="en-GB" sz="4000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37758526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999D1D9-66D2-BF66-DA85-BFA0E1B16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117" y="315910"/>
            <a:ext cx="10611438" cy="535531"/>
          </a:xfrm>
        </p:spPr>
        <p:txBody>
          <a:bodyPr/>
          <a:lstStyle/>
          <a:p>
            <a:r>
              <a:rPr lang="en-CH" dirty="0"/>
              <a:t>Action Sequence 1: </a:t>
            </a:r>
            <a:r>
              <a:rPr lang="en-GB" dirty="0">
                <a:solidFill>
                  <a:srgbClr val="FF0000"/>
                </a:solidFill>
              </a:rPr>
              <a:t>create new repo → commit → publish </a:t>
            </a:r>
            <a:r>
              <a:rPr lang="en-CH" dirty="0">
                <a:solidFill>
                  <a:srgbClr val="FF0000"/>
                </a:solidFill>
              </a:rPr>
              <a:t>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05020D4-6CF0-3C4E-6202-32904211368B}"/>
              </a:ext>
            </a:extLst>
          </p:cNvPr>
          <p:cNvCxnSpPr>
            <a:cxnSpLocks/>
          </p:cNvCxnSpPr>
          <p:nvPr/>
        </p:nvCxnSpPr>
        <p:spPr>
          <a:xfrm>
            <a:off x="429785" y="893987"/>
            <a:ext cx="744430" cy="0"/>
          </a:xfrm>
          <a:prstGeom prst="line">
            <a:avLst/>
          </a:prstGeom>
          <a:ln w="38100">
            <a:solidFill>
              <a:srgbClr val="4EA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403F404E-10DB-32FF-5C0F-E2A2C9912A13}"/>
              </a:ext>
            </a:extLst>
          </p:cNvPr>
          <p:cNvSpPr/>
          <p:nvPr/>
        </p:nvSpPr>
        <p:spPr>
          <a:xfrm>
            <a:off x="2471371" y="2755896"/>
            <a:ext cx="3731479" cy="3794807"/>
          </a:xfrm>
          <a:prstGeom prst="roundRect">
            <a:avLst>
              <a:gd name="adj" fmla="val 3092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A5A08A12-B583-7FEB-452E-A52918331AC4}"/>
              </a:ext>
            </a:extLst>
          </p:cNvPr>
          <p:cNvSpPr txBox="1">
            <a:spLocks/>
          </p:cNvSpPr>
          <p:nvPr/>
        </p:nvSpPr>
        <p:spPr>
          <a:xfrm>
            <a:off x="3415802" y="2320447"/>
            <a:ext cx="3008600" cy="5355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202934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defRPr>
            </a:lvl1pPr>
          </a:lstStyle>
          <a:p>
            <a:r>
              <a:rPr lang="en-CH" dirty="0">
                <a:solidFill>
                  <a:schemeClr val="accent2">
                    <a:lumMod val="75000"/>
                  </a:schemeClr>
                </a:solidFill>
              </a:rPr>
              <a:t>Local Repo</a:t>
            </a:r>
          </a:p>
        </p:txBody>
      </p:sp>
      <p:sp>
        <p:nvSpPr>
          <p:cNvPr id="11" name="Title 2">
            <a:extLst>
              <a:ext uri="{FF2B5EF4-FFF2-40B4-BE49-F238E27FC236}">
                <a16:creationId xmlns:a16="http://schemas.microsoft.com/office/drawing/2014/main" id="{839F640D-E585-3FFA-0BB5-1EEA6F3D7727}"/>
              </a:ext>
            </a:extLst>
          </p:cNvPr>
          <p:cNvSpPr txBox="1">
            <a:spLocks/>
          </p:cNvSpPr>
          <p:nvPr/>
        </p:nvSpPr>
        <p:spPr>
          <a:xfrm>
            <a:off x="7021626" y="2299388"/>
            <a:ext cx="2482368" cy="5355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202934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defRPr>
            </a:lvl1pPr>
          </a:lstStyle>
          <a:p>
            <a:r>
              <a:rPr lang="en-CH" dirty="0">
                <a:solidFill>
                  <a:schemeClr val="accent5">
                    <a:lumMod val="50000"/>
                  </a:schemeClr>
                </a:solidFill>
              </a:rPr>
              <a:t>Remote Repo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671358D-7EDD-CB68-54BB-040A1736B919}"/>
              </a:ext>
            </a:extLst>
          </p:cNvPr>
          <p:cNvGrpSpPr/>
          <p:nvPr/>
        </p:nvGrpSpPr>
        <p:grpSpPr>
          <a:xfrm>
            <a:off x="2821977" y="2949479"/>
            <a:ext cx="1100461" cy="1685369"/>
            <a:chOff x="5373532" y="2393284"/>
            <a:chExt cx="1100461" cy="1685369"/>
          </a:xfrm>
        </p:grpSpPr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4A27DAE7-BF83-029D-3055-99221BFAD4D0}"/>
                </a:ext>
              </a:extLst>
            </p:cNvPr>
            <p:cNvSpPr/>
            <p:nvPr/>
          </p:nvSpPr>
          <p:spPr>
            <a:xfrm>
              <a:off x="5373532" y="2393284"/>
              <a:ext cx="1100461" cy="1685369"/>
            </a:xfrm>
            <a:prstGeom prst="roundRect">
              <a:avLst>
                <a:gd name="adj" fmla="val 4789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dirty="0"/>
            </a:p>
          </p:txBody>
        </p:sp>
        <p:pic>
          <p:nvPicPr>
            <p:cNvPr id="32" name="Picture 31" descr="A grey paper with a green symbol on it&#10;&#10;Description automatically generated">
              <a:extLst>
                <a:ext uri="{FF2B5EF4-FFF2-40B4-BE49-F238E27FC236}">
                  <a16:creationId xmlns:a16="http://schemas.microsoft.com/office/drawing/2014/main" id="{1732614F-B715-FCA9-3DE8-858213A78B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94808" y="2967103"/>
              <a:ext cx="589062" cy="590482"/>
            </a:xfrm>
            <a:prstGeom prst="rect">
              <a:avLst/>
            </a:prstGeom>
          </p:spPr>
        </p:pic>
      </p:grpSp>
      <p:sp>
        <p:nvSpPr>
          <p:cNvPr id="13" name="Title 2">
            <a:extLst>
              <a:ext uri="{FF2B5EF4-FFF2-40B4-BE49-F238E27FC236}">
                <a16:creationId xmlns:a16="http://schemas.microsoft.com/office/drawing/2014/main" id="{D6185DC7-02C1-DB43-4F29-5B996424B349}"/>
              </a:ext>
            </a:extLst>
          </p:cNvPr>
          <p:cNvSpPr txBox="1">
            <a:spLocks/>
          </p:cNvSpPr>
          <p:nvPr/>
        </p:nvSpPr>
        <p:spPr>
          <a:xfrm>
            <a:off x="2821977" y="2934176"/>
            <a:ext cx="1031615" cy="5909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202934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defRPr>
            </a:lvl1pPr>
          </a:lstStyle>
          <a:p>
            <a:pPr algn="ctr"/>
            <a:r>
              <a:rPr lang="en-GB" sz="1800" dirty="0"/>
              <a:t>W</a:t>
            </a:r>
            <a:r>
              <a:rPr lang="en-CH" sz="1800" dirty="0"/>
              <a:t>orking </a:t>
            </a:r>
          </a:p>
          <a:p>
            <a:pPr algn="ctr"/>
            <a:r>
              <a:rPr lang="en-CH" sz="1800" dirty="0"/>
              <a:t>Copy</a:t>
            </a:r>
          </a:p>
        </p:txBody>
      </p:sp>
      <p:sp>
        <p:nvSpPr>
          <p:cNvPr id="14" name="Title 2">
            <a:extLst>
              <a:ext uri="{FF2B5EF4-FFF2-40B4-BE49-F238E27FC236}">
                <a16:creationId xmlns:a16="http://schemas.microsoft.com/office/drawing/2014/main" id="{AA846790-C551-0EE9-C6ED-D3C5BB083A8D}"/>
              </a:ext>
            </a:extLst>
          </p:cNvPr>
          <p:cNvSpPr txBox="1">
            <a:spLocks/>
          </p:cNvSpPr>
          <p:nvPr/>
        </p:nvSpPr>
        <p:spPr>
          <a:xfrm>
            <a:off x="4639665" y="2910090"/>
            <a:ext cx="1218237" cy="6463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202934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defRPr>
            </a:lvl1pPr>
          </a:lstStyle>
          <a:p>
            <a:pPr algn="ctr"/>
            <a:r>
              <a:rPr lang="en-CH" sz="2000" dirty="0"/>
              <a:t>.git Directory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4AC5574-D2B3-7807-B9E5-0C5245FE7354}"/>
              </a:ext>
            </a:extLst>
          </p:cNvPr>
          <p:cNvGrpSpPr/>
          <p:nvPr/>
        </p:nvGrpSpPr>
        <p:grpSpPr>
          <a:xfrm>
            <a:off x="4943078" y="3514888"/>
            <a:ext cx="596439" cy="2671318"/>
            <a:chOff x="7494633" y="2958693"/>
            <a:chExt cx="596439" cy="2671318"/>
          </a:xfrm>
        </p:grpSpPr>
        <p:pic>
          <p:nvPicPr>
            <p:cNvPr id="27" name="Picture 26" descr="A grey paper with a green symbol on it&#10;&#10;Description automatically generated">
              <a:extLst>
                <a:ext uri="{FF2B5EF4-FFF2-40B4-BE49-F238E27FC236}">
                  <a16:creationId xmlns:a16="http://schemas.microsoft.com/office/drawing/2014/main" id="{C181E999-4FC6-EBE3-C1DF-0F3C5E6963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94633" y="2958693"/>
              <a:ext cx="589062" cy="590482"/>
            </a:xfrm>
            <a:prstGeom prst="rect">
              <a:avLst/>
            </a:prstGeom>
          </p:spPr>
        </p:pic>
        <p:pic>
          <p:nvPicPr>
            <p:cNvPr id="28" name="Picture 27" descr="A grey paper with a green symbol on it&#10;&#10;Description automatically generated">
              <a:extLst>
                <a:ext uri="{FF2B5EF4-FFF2-40B4-BE49-F238E27FC236}">
                  <a16:creationId xmlns:a16="http://schemas.microsoft.com/office/drawing/2014/main" id="{DBBFF4E2-8097-E44D-A72D-0F9F3301EC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94633" y="3646413"/>
              <a:ext cx="589062" cy="590482"/>
            </a:xfrm>
            <a:prstGeom prst="rect">
              <a:avLst/>
            </a:prstGeom>
          </p:spPr>
        </p:pic>
        <p:pic>
          <p:nvPicPr>
            <p:cNvPr id="29" name="Picture 28" descr="A grey paper with a green symbol on it&#10;&#10;Description automatically generated">
              <a:extLst>
                <a:ext uri="{FF2B5EF4-FFF2-40B4-BE49-F238E27FC236}">
                  <a16:creationId xmlns:a16="http://schemas.microsoft.com/office/drawing/2014/main" id="{55130BA3-57EF-FB1A-6365-298E7C0B9A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02010" y="4329445"/>
              <a:ext cx="589062" cy="590482"/>
            </a:xfrm>
            <a:prstGeom prst="rect">
              <a:avLst/>
            </a:prstGeom>
          </p:spPr>
        </p:pic>
        <p:pic>
          <p:nvPicPr>
            <p:cNvPr id="30" name="Picture 29" descr="A grey paper with a green symbol on it&#10;&#10;Description automatically generated">
              <a:extLst>
                <a:ext uri="{FF2B5EF4-FFF2-40B4-BE49-F238E27FC236}">
                  <a16:creationId xmlns:a16="http://schemas.microsoft.com/office/drawing/2014/main" id="{B13D5968-17B7-43D8-5F9C-ACA2F8DCED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02010" y="5039529"/>
              <a:ext cx="589062" cy="590482"/>
            </a:xfrm>
            <a:prstGeom prst="rect">
              <a:avLst/>
            </a:prstGeom>
          </p:spPr>
        </p:pic>
      </p:grpSp>
      <p:sp>
        <p:nvSpPr>
          <p:cNvPr id="17" name="Right Arrow 16">
            <a:extLst>
              <a:ext uri="{FF2B5EF4-FFF2-40B4-BE49-F238E27FC236}">
                <a16:creationId xmlns:a16="http://schemas.microsoft.com/office/drawing/2014/main" id="{68FC78A9-F175-DB89-6F67-FDF10D69C418}"/>
              </a:ext>
            </a:extLst>
          </p:cNvPr>
          <p:cNvSpPr/>
          <p:nvPr/>
        </p:nvSpPr>
        <p:spPr>
          <a:xfrm>
            <a:off x="5792087" y="3752271"/>
            <a:ext cx="1885920" cy="1343421"/>
          </a:xfrm>
          <a:prstGeom prst="rightArrow">
            <a:avLst>
              <a:gd name="adj1" fmla="val 50000"/>
              <a:gd name="adj2" fmla="val 34372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2400" dirty="0"/>
              <a:t>publish</a:t>
            </a:r>
            <a:r>
              <a:rPr lang="en-CH" dirty="0"/>
              <a:t> </a:t>
            </a:r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89451E9F-9C11-CD07-8888-463534B1B877}"/>
              </a:ext>
            </a:extLst>
          </p:cNvPr>
          <p:cNvSpPr/>
          <p:nvPr/>
        </p:nvSpPr>
        <p:spPr>
          <a:xfrm>
            <a:off x="3785943" y="3546814"/>
            <a:ext cx="1070094" cy="57328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commit </a:t>
            </a:r>
          </a:p>
        </p:txBody>
      </p:sp>
      <p:pic>
        <p:nvPicPr>
          <p:cNvPr id="20" name="Picture 19" descr="A computer and monitor&#10;&#10;Description automatically generated">
            <a:extLst>
              <a:ext uri="{FF2B5EF4-FFF2-40B4-BE49-F238E27FC236}">
                <a16:creationId xmlns:a16="http://schemas.microsoft.com/office/drawing/2014/main" id="{7782C163-1609-4342-67C3-B10C24847A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4430" y="1415291"/>
            <a:ext cx="1113120" cy="1113120"/>
          </a:xfrm>
          <a:prstGeom prst="rect">
            <a:avLst/>
          </a:prstGeom>
        </p:spPr>
      </p:pic>
      <p:pic>
        <p:nvPicPr>
          <p:cNvPr id="21" name="Picture 20" descr="A black and white logo&#10;&#10;Description automatically generated">
            <a:extLst>
              <a:ext uri="{FF2B5EF4-FFF2-40B4-BE49-F238E27FC236}">
                <a16:creationId xmlns:a16="http://schemas.microsoft.com/office/drawing/2014/main" id="{ED75A23E-E2A8-2A5B-3197-E5D5D0C3218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29" t="19036" r="9131" b="15171"/>
          <a:stretch/>
        </p:blipFill>
        <p:spPr>
          <a:xfrm>
            <a:off x="7431663" y="1871566"/>
            <a:ext cx="1007126" cy="30284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9353F53-0A45-9A3A-9AF8-4DA098AA8D54}"/>
              </a:ext>
            </a:extLst>
          </p:cNvPr>
          <p:cNvSpPr txBox="1"/>
          <p:nvPr/>
        </p:nvSpPr>
        <p:spPr>
          <a:xfrm>
            <a:off x="8319054" y="1866921"/>
            <a:ext cx="540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H" sz="1400" dirty="0">
                <a:solidFill>
                  <a:srgbClr val="20293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.com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C75FB7CC-7CF7-4175-9805-BA2653DE4BE8}"/>
              </a:ext>
            </a:extLst>
          </p:cNvPr>
          <p:cNvSpPr/>
          <p:nvPr/>
        </p:nvSpPr>
        <p:spPr>
          <a:xfrm>
            <a:off x="7704903" y="2808981"/>
            <a:ext cx="1332482" cy="3794807"/>
          </a:xfrm>
          <a:prstGeom prst="roundRect">
            <a:avLst>
              <a:gd name="adj" fmla="val 4789"/>
            </a:avLst>
          </a:prstGeom>
          <a:solidFill>
            <a:schemeClr val="accent5">
              <a:lumMod val="20000"/>
              <a:lumOff val="80000"/>
            </a:schemeClr>
          </a:solidFill>
          <a:ln w="5715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pic>
        <p:nvPicPr>
          <p:cNvPr id="47" name="Picture 46" descr="A grey paper with a green symbol on it&#10;&#10;Description automatically generated">
            <a:extLst>
              <a:ext uri="{FF2B5EF4-FFF2-40B4-BE49-F238E27FC236}">
                <a16:creationId xmlns:a16="http://schemas.microsoft.com/office/drawing/2014/main" id="{29E275B9-3969-66EF-15D0-6B107A04F0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5699" y="3561147"/>
            <a:ext cx="589062" cy="590482"/>
          </a:xfrm>
          <a:prstGeom prst="rect">
            <a:avLst/>
          </a:prstGeom>
        </p:spPr>
      </p:pic>
      <p:pic>
        <p:nvPicPr>
          <p:cNvPr id="48" name="Picture 47" descr="A grey paper with a green symbol on it&#10;&#10;Description automatically generated">
            <a:extLst>
              <a:ext uri="{FF2B5EF4-FFF2-40B4-BE49-F238E27FC236}">
                <a16:creationId xmlns:a16="http://schemas.microsoft.com/office/drawing/2014/main" id="{B51EA9E6-87A7-C8B0-44C2-2BC2F9AB47B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8997" y="4255693"/>
            <a:ext cx="589062" cy="590482"/>
          </a:xfrm>
          <a:prstGeom prst="rect">
            <a:avLst/>
          </a:prstGeom>
        </p:spPr>
      </p:pic>
      <p:pic>
        <p:nvPicPr>
          <p:cNvPr id="49" name="Picture 48" descr="A grey paper with a green symbol on it&#10;&#10;Description automatically generated">
            <a:extLst>
              <a:ext uri="{FF2B5EF4-FFF2-40B4-BE49-F238E27FC236}">
                <a16:creationId xmlns:a16="http://schemas.microsoft.com/office/drawing/2014/main" id="{F5636C5E-3EA1-C59F-23E4-C3D90BBE0F9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6375" y="4938725"/>
            <a:ext cx="589062" cy="590482"/>
          </a:xfrm>
          <a:prstGeom prst="rect">
            <a:avLst/>
          </a:prstGeom>
        </p:spPr>
      </p:pic>
      <p:pic>
        <p:nvPicPr>
          <p:cNvPr id="50" name="Picture 49" descr="A grey paper with a green symbol on it&#10;&#10;Description automatically generated">
            <a:extLst>
              <a:ext uri="{FF2B5EF4-FFF2-40B4-BE49-F238E27FC236}">
                <a16:creationId xmlns:a16="http://schemas.microsoft.com/office/drawing/2014/main" id="{7438D7EB-FA1B-F28A-A2F5-067DB5489B7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6375" y="5648809"/>
            <a:ext cx="589062" cy="590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7070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999D1D9-66D2-BF66-DA85-BFA0E1B16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117" y="315910"/>
            <a:ext cx="10611438" cy="535531"/>
          </a:xfrm>
        </p:spPr>
        <p:txBody>
          <a:bodyPr/>
          <a:lstStyle/>
          <a:p>
            <a:r>
              <a:rPr lang="en-CH" dirty="0"/>
              <a:t>Action Sequence 2: </a:t>
            </a:r>
            <a:r>
              <a:rPr lang="en-GB" dirty="0">
                <a:solidFill>
                  <a:srgbClr val="FF0000"/>
                </a:solidFill>
              </a:rPr>
              <a:t>edit existing repo → commit → push</a:t>
            </a:r>
            <a:endParaRPr lang="en-CH" dirty="0">
              <a:solidFill>
                <a:srgbClr val="FF0000"/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05020D4-6CF0-3C4E-6202-32904211368B}"/>
              </a:ext>
            </a:extLst>
          </p:cNvPr>
          <p:cNvCxnSpPr>
            <a:cxnSpLocks/>
          </p:cNvCxnSpPr>
          <p:nvPr/>
        </p:nvCxnSpPr>
        <p:spPr>
          <a:xfrm>
            <a:off x="429785" y="893987"/>
            <a:ext cx="744430" cy="0"/>
          </a:xfrm>
          <a:prstGeom prst="line">
            <a:avLst/>
          </a:prstGeom>
          <a:ln w="38100">
            <a:solidFill>
              <a:srgbClr val="4EA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877651E6-CA6C-E008-1DAD-AED970CF0E0D}"/>
              </a:ext>
            </a:extLst>
          </p:cNvPr>
          <p:cNvGrpSpPr/>
          <p:nvPr/>
        </p:nvGrpSpPr>
        <p:grpSpPr>
          <a:xfrm>
            <a:off x="2457436" y="1406678"/>
            <a:ext cx="7032623" cy="5135412"/>
            <a:chOff x="5022926" y="859096"/>
            <a:chExt cx="7032623" cy="5135412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0CEFCB38-8A06-C6D1-6E6C-3759833CF9E7}"/>
                </a:ext>
              </a:extLst>
            </p:cNvPr>
            <p:cNvSpPr/>
            <p:nvPr/>
          </p:nvSpPr>
          <p:spPr>
            <a:xfrm>
              <a:off x="5022926" y="2199701"/>
              <a:ext cx="3731479" cy="3794807"/>
            </a:xfrm>
            <a:prstGeom prst="roundRect">
              <a:avLst>
                <a:gd name="adj" fmla="val 3092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dirty="0"/>
            </a:p>
          </p:txBody>
        </p:sp>
        <p:sp>
          <p:nvSpPr>
            <p:cNvPr id="7" name="Title 2">
              <a:extLst>
                <a:ext uri="{FF2B5EF4-FFF2-40B4-BE49-F238E27FC236}">
                  <a16:creationId xmlns:a16="http://schemas.microsoft.com/office/drawing/2014/main" id="{DD9269EF-E6BA-3993-8B09-EE6FE72379DD}"/>
                </a:ext>
              </a:extLst>
            </p:cNvPr>
            <p:cNvSpPr txBox="1">
              <a:spLocks/>
            </p:cNvSpPr>
            <p:nvPr/>
          </p:nvSpPr>
          <p:spPr>
            <a:xfrm>
              <a:off x="5967357" y="1764252"/>
              <a:ext cx="3008600" cy="535531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sp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b="1" kern="1200">
                  <a:solidFill>
                    <a:srgbClr val="202934"/>
                  </a:solidFill>
                  <a:latin typeface="Calibri" panose="020F0502020204030204" pitchFamily="34" charset="0"/>
                  <a:ea typeface="Tahoma" panose="020B0604030504040204" pitchFamily="34" charset="0"/>
                  <a:cs typeface="Calibri" panose="020F0502020204030204" pitchFamily="34" charset="0"/>
                </a:defRPr>
              </a:lvl1pPr>
            </a:lstStyle>
            <a:p>
              <a:r>
                <a:rPr lang="en-CH" dirty="0">
                  <a:solidFill>
                    <a:schemeClr val="accent2">
                      <a:lumMod val="75000"/>
                    </a:schemeClr>
                  </a:solidFill>
                </a:rPr>
                <a:t>Local Repo</a:t>
              </a: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BD49A587-5CF0-2EAD-5E0F-AC59F792358F}"/>
                </a:ext>
              </a:extLst>
            </p:cNvPr>
            <p:cNvSpPr/>
            <p:nvPr/>
          </p:nvSpPr>
          <p:spPr>
            <a:xfrm>
              <a:off x="10048037" y="2199701"/>
              <a:ext cx="1332482" cy="3794807"/>
            </a:xfrm>
            <a:prstGeom prst="roundRect">
              <a:avLst>
                <a:gd name="adj" fmla="val 4789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dirty="0"/>
            </a:p>
          </p:txBody>
        </p:sp>
        <p:sp>
          <p:nvSpPr>
            <p:cNvPr id="16" name="Title 2">
              <a:extLst>
                <a:ext uri="{FF2B5EF4-FFF2-40B4-BE49-F238E27FC236}">
                  <a16:creationId xmlns:a16="http://schemas.microsoft.com/office/drawing/2014/main" id="{F7DFBA3E-02CD-8989-ABD8-716F145311CE}"/>
                </a:ext>
              </a:extLst>
            </p:cNvPr>
            <p:cNvSpPr txBox="1">
              <a:spLocks/>
            </p:cNvSpPr>
            <p:nvPr/>
          </p:nvSpPr>
          <p:spPr>
            <a:xfrm>
              <a:off x="9573181" y="1743193"/>
              <a:ext cx="2482368" cy="535531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sp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b="1" kern="1200">
                  <a:solidFill>
                    <a:srgbClr val="202934"/>
                  </a:solidFill>
                  <a:latin typeface="Calibri" panose="020F0502020204030204" pitchFamily="34" charset="0"/>
                  <a:ea typeface="Tahoma" panose="020B0604030504040204" pitchFamily="34" charset="0"/>
                  <a:cs typeface="Calibri" panose="020F0502020204030204" pitchFamily="34" charset="0"/>
                </a:defRPr>
              </a:lvl1pPr>
            </a:lstStyle>
            <a:p>
              <a:r>
                <a:rPr lang="en-CH" dirty="0">
                  <a:solidFill>
                    <a:schemeClr val="accent5">
                      <a:lumMod val="50000"/>
                    </a:schemeClr>
                  </a:solidFill>
                </a:rPr>
                <a:t>Remote Repo</a:t>
              </a: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B41699B-35B9-2E04-3E24-DE4A63F1B98F}"/>
                </a:ext>
              </a:extLst>
            </p:cNvPr>
            <p:cNvGrpSpPr/>
            <p:nvPr/>
          </p:nvGrpSpPr>
          <p:grpSpPr>
            <a:xfrm>
              <a:off x="5373532" y="2393284"/>
              <a:ext cx="1100461" cy="1685369"/>
              <a:chOff x="5373532" y="2393284"/>
              <a:chExt cx="1100461" cy="1685369"/>
            </a:xfrm>
          </p:grpSpPr>
          <p:sp>
            <p:nvSpPr>
              <p:cNvPr id="52" name="Rounded Rectangle 51">
                <a:extLst>
                  <a:ext uri="{FF2B5EF4-FFF2-40B4-BE49-F238E27FC236}">
                    <a16:creationId xmlns:a16="http://schemas.microsoft.com/office/drawing/2014/main" id="{25AE68EF-EDA4-F2F0-310A-54AC589AEBB1}"/>
                  </a:ext>
                </a:extLst>
              </p:cNvPr>
              <p:cNvSpPr/>
              <p:nvPr/>
            </p:nvSpPr>
            <p:spPr>
              <a:xfrm>
                <a:off x="5373532" y="2393284"/>
                <a:ext cx="1100461" cy="1685369"/>
              </a:xfrm>
              <a:prstGeom prst="roundRect">
                <a:avLst>
                  <a:gd name="adj" fmla="val 4789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 dirty="0"/>
              </a:p>
            </p:txBody>
          </p:sp>
          <p:pic>
            <p:nvPicPr>
              <p:cNvPr id="53" name="Picture 52" descr="A grey paper with a green symbol on it&#10;&#10;Description automatically generated">
                <a:extLst>
                  <a:ext uri="{FF2B5EF4-FFF2-40B4-BE49-F238E27FC236}">
                    <a16:creationId xmlns:a16="http://schemas.microsoft.com/office/drawing/2014/main" id="{9C756B18-C86E-205F-ED6B-0C62C12EC5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94808" y="2967103"/>
                <a:ext cx="589062" cy="590482"/>
              </a:xfrm>
              <a:prstGeom prst="rect">
                <a:avLst/>
              </a:prstGeom>
            </p:spPr>
          </p:pic>
        </p:grpSp>
        <p:sp>
          <p:nvSpPr>
            <p:cNvPr id="23" name="Title 2">
              <a:extLst>
                <a:ext uri="{FF2B5EF4-FFF2-40B4-BE49-F238E27FC236}">
                  <a16:creationId xmlns:a16="http://schemas.microsoft.com/office/drawing/2014/main" id="{1DC36826-1ED0-F979-A46F-AEAD82BB6D14}"/>
                </a:ext>
              </a:extLst>
            </p:cNvPr>
            <p:cNvSpPr txBox="1">
              <a:spLocks/>
            </p:cNvSpPr>
            <p:nvPr/>
          </p:nvSpPr>
          <p:spPr>
            <a:xfrm>
              <a:off x="5373532" y="2377981"/>
              <a:ext cx="1031615" cy="590931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sp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b="1" kern="1200">
                  <a:solidFill>
                    <a:srgbClr val="202934"/>
                  </a:solidFill>
                  <a:latin typeface="Calibri" panose="020F0502020204030204" pitchFamily="34" charset="0"/>
                  <a:ea typeface="Tahoma" panose="020B0604030504040204" pitchFamily="34" charset="0"/>
                  <a:cs typeface="Calibri" panose="020F0502020204030204" pitchFamily="34" charset="0"/>
                </a:defRPr>
              </a:lvl1pPr>
            </a:lstStyle>
            <a:p>
              <a:pPr algn="ctr"/>
              <a:r>
                <a:rPr lang="en-GB" sz="1800" dirty="0"/>
                <a:t>W</a:t>
              </a:r>
              <a:r>
                <a:rPr lang="en-CH" sz="1800" dirty="0"/>
                <a:t>orking </a:t>
              </a:r>
            </a:p>
            <a:p>
              <a:pPr algn="ctr"/>
              <a:r>
                <a:rPr lang="en-CH" sz="1800" dirty="0"/>
                <a:t>Copy</a:t>
              </a:r>
            </a:p>
          </p:txBody>
        </p:sp>
        <p:sp>
          <p:nvSpPr>
            <p:cNvPr id="24" name="Title 2">
              <a:extLst>
                <a:ext uri="{FF2B5EF4-FFF2-40B4-BE49-F238E27FC236}">
                  <a16:creationId xmlns:a16="http://schemas.microsoft.com/office/drawing/2014/main" id="{59DE524C-18DA-C4EA-8BE2-29A5F544D454}"/>
                </a:ext>
              </a:extLst>
            </p:cNvPr>
            <p:cNvSpPr txBox="1">
              <a:spLocks/>
            </p:cNvSpPr>
            <p:nvPr/>
          </p:nvSpPr>
          <p:spPr>
            <a:xfrm>
              <a:off x="7191220" y="2353895"/>
              <a:ext cx="1218237" cy="646331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sp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b="1" kern="1200">
                  <a:solidFill>
                    <a:srgbClr val="202934"/>
                  </a:solidFill>
                  <a:latin typeface="Calibri" panose="020F0502020204030204" pitchFamily="34" charset="0"/>
                  <a:ea typeface="Tahoma" panose="020B0604030504040204" pitchFamily="34" charset="0"/>
                  <a:cs typeface="Calibri" panose="020F0502020204030204" pitchFamily="34" charset="0"/>
                </a:defRPr>
              </a:lvl1pPr>
            </a:lstStyle>
            <a:p>
              <a:pPr algn="ctr"/>
              <a:r>
                <a:rPr lang="en-CH" sz="2000" dirty="0"/>
                <a:t>.git Directory</a:t>
              </a:r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6EEFA8FE-4DC5-3B47-7286-1EB7D966ED66}"/>
                </a:ext>
              </a:extLst>
            </p:cNvPr>
            <p:cNvGrpSpPr/>
            <p:nvPr/>
          </p:nvGrpSpPr>
          <p:grpSpPr>
            <a:xfrm>
              <a:off x="7494633" y="2958693"/>
              <a:ext cx="596439" cy="2671318"/>
              <a:chOff x="7494633" y="2958693"/>
              <a:chExt cx="596439" cy="2671318"/>
            </a:xfrm>
          </p:grpSpPr>
          <p:pic>
            <p:nvPicPr>
              <p:cNvPr id="43" name="Picture 42" descr="A grey paper with a green symbol on it&#10;&#10;Description automatically generated">
                <a:extLst>
                  <a:ext uri="{FF2B5EF4-FFF2-40B4-BE49-F238E27FC236}">
                    <a16:creationId xmlns:a16="http://schemas.microsoft.com/office/drawing/2014/main" id="{46CCC45D-5652-3CD8-E369-024850AECD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94633" y="2958693"/>
                <a:ext cx="589062" cy="590482"/>
              </a:xfrm>
              <a:prstGeom prst="rect">
                <a:avLst/>
              </a:prstGeom>
            </p:spPr>
          </p:pic>
          <p:pic>
            <p:nvPicPr>
              <p:cNvPr id="44" name="Picture 43" descr="A grey paper with a green symbol on it&#10;&#10;Description automatically generated">
                <a:extLst>
                  <a:ext uri="{FF2B5EF4-FFF2-40B4-BE49-F238E27FC236}">
                    <a16:creationId xmlns:a16="http://schemas.microsoft.com/office/drawing/2014/main" id="{1FDA5409-270E-459D-56EF-549D9D4EC4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94633" y="3646413"/>
                <a:ext cx="589062" cy="590482"/>
              </a:xfrm>
              <a:prstGeom prst="rect">
                <a:avLst/>
              </a:prstGeom>
            </p:spPr>
          </p:pic>
          <p:pic>
            <p:nvPicPr>
              <p:cNvPr id="45" name="Picture 44" descr="A grey paper with a green symbol on it&#10;&#10;Description automatically generated">
                <a:extLst>
                  <a:ext uri="{FF2B5EF4-FFF2-40B4-BE49-F238E27FC236}">
                    <a16:creationId xmlns:a16="http://schemas.microsoft.com/office/drawing/2014/main" id="{0B26EDEE-079F-B4BC-99E4-0CE8C9AF31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 amt="3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02010" y="4329445"/>
                <a:ext cx="589062" cy="590482"/>
              </a:xfrm>
              <a:prstGeom prst="rect">
                <a:avLst/>
              </a:prstGeom>
            </p:spPr>
          </p:pic>
          <p:pic>
            <p:nvPicPr>
              <p:cNvPr id="51" name="Picture 50" descr="A grey paper with a green symbol on it&#10;&#10;Description automatically generated">
                <a:extLst>
                  <a:ext uri="{FF2B5EF4-FFF2-40B4-BE49-F238E27FC236}">
                    <a16:creationId xmlns:a16="http://schemas.microsoft.com/office/drawing/2014/main" id="{CCC7C9B2-DD05-9C77-F332-8E5F4CB23A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 amt="2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02010" y="5039529"/>
                <a:ext cx="589062" cy="590482"/>
              </a:xfrm>
              <a:prstGeom prst="rect">
                <a:avLst/>
              </a:prstGeom>
            </p:spPr>
          </p:pic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5E75A38D-4B54-F503-1EA3-61742611AFEB}"/>
                </a:ext>
              </a:extLst>
            </p:cNvPr>
            <p:cNvGrpSpPr/>
            <p:nvPr/>
          </p:nvGrpSpPr>
          <p:grpSpPr>
            <a:xfrm>
              <a:off x="10428833" y="2951867"/>
              <a:ext cx="609738" cy="2678144"/>
              <a:chOff x="10428833" y="2951867"/>
              <a:chExt cx="609738" cy="2678144"/>
            </a:xfrm>
          </p:grpSpPr>
          <p:pic>
            <p:nvPicPr>
              <p:cNvPr id="39" name="Picture 38" descr="A grey paper with a green symbol on it&#10;&#10;Description automatically generated">
                <a:extLst>
                  <a:ext uri="{FF2B5EF4-FFF2-40B4-BE49-F238E27FC236}">
                    <a16:creationId xmlns:a16="http://schemas.microsoft.com/office/drawing/2014/main" id="{A73FEF59-65D9-1B59-DF5D-AF1060BC61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428833" y="2951867"/>
                <a:ext cx="589062" cy="590482"/>
              </a:xfrm>
              <a:prstGeom prst="rect">
                <a:avLst/>
              </a:prstGeom>
            </p:spPr>
          </p:pic>
          <p:pic>
            <p:nvPicPr>
              <p:cNvPr id="40" name="Picture 39" descr="A grey paper with a green symbol on it&#10;&#10;Description automatically generated">
                <a:extLst>
                  <a:ext uri="{FF2B5EF4-FFF2-40B4-BE49-F238E27FC236}">
                    <a16:creationId xmlns:a16="http://schemas.microsoft.com/office/drawing/2014/main" id="{EB49F5B1-1922-CF66-EA1F-BA441A8436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442131" y="3646413"/>
                <a:ext cx="589062" cy="590482"/>
              </a:xfrm>
              <a:prstGeom prst="rect">
                <a:avLst/>
              </a:prstGeom>
            </p:spPr>
          </p:pic>
          <p:pic>
            <p:nvPicPr>
              <p:cNvPr id="41" name="Picture 40" descr="A grey paper with a green symbol on it&#10;&#10;Description automatically generated">
                <a:extLst>
                  <a:ext uri="{FF2B5EF4-FFF2-40B4-BE49-F238E27FC236}">
                    <a16:creationId xmlns:a16="http://schemas.microsoft.com/office/drawing/2014/main" id="{75279683-6DB0-3749-BFCE-CFD10C05EA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 amt="3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449509" y="4329445"/>
                <a:ext cx="589062" cy="590482"/>
              </a:xfrm>
              <a:prstGeom prst="rect">
                <a:avLst/>
              </a:prstGeom>
            </p:spPr>
          </p:pic>
          <p:pic>
            <p:nvPicPr>
              <p:cNvPr id="42" name="Picture 41" descr="A grey paper with a green symbol on it&#10;&#10;Description automatically generated">
                <a:extLst>
                  <a:ext uri="{FF2B5EF4-FFF2-40B4-BE49-F238E27FC236}">
                    <a16:creationId xmlns:a16="http://schemas.microsoft.com/office/drawing/2014/main" id="{58A50AEF-0292-7616-BFF1-D8CB0E2CB0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 amt="2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449509" y="5039529"/>
                <a:ext cx="589062" cy="590482"/>
              </a:xfrm>
              <a:prstGeom prst="rect">
                <a:avLst/>
              </a:prstGeom>
            </p:spPr>
          </p:pic>
        </p:grpSp>
        <p:sp>
          <p:nvSpPr>
            <p:cNvPr id="33" name="Right Arrow 32">
              <a:extLst>
                <a:ext uri="{FF2B5EF4-FFF2-40B4-BE49-F238E27FC236}">
                  <a16:creationId xmlns:a16="http://schemas.microsoft.com/office/drawing/2014/main" id="{4A1B48D2-AA14-7CE0-A4CB-3589430E14E6}"/>
                </a:ext>
              </a:extLst>
            </p:cNvPr>
            <p:cNvSpPr/>
            <p:nvPr/>
          </p:nvSpPr>
          <p:spPr>
            <a:xfrm>
              <a:off x="8811215" y="3505364"/>
              <a:ext cx="1332482" cy="613355"/>
            </a:xfrm>
            <a:prstGeom prst="rightArrow">
              <a:avLst>
                <a:gd name="adj1" fmla="val 50000"/>
                <a:gd name="adj2" fmla="val 34372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H" sz="2000" dirty="0"/>
                <a:t>push </a:t>
              </a:r>
            </a:p>
          </p:txBody>
        </p:sp>
        <p:sp>
          <p:nvSpPr>
            <p:cNvPr id="35" name="Right Arrow 34">
              <a:extLst>
                <a:ext uri="{FF2B5EF4-FFF2-40B4-BE49-F238E27FC236}">
                  <a16:creationId xmlns:a16="http://schemas.microsoft.com/office/drawing/2014/main" id="{03B399CA-1C5C-05A8-9EE8-13A6C3523A74}"/>
                </a:ext>
              </a:extLst>
            </p:cNvPr>
            <p:cNvSpPr/>
            <p:nvPr/>
          </p:nvSpPr>
          <p:spPr>
            <a:xfrm>
              <a:off x="6337498" y="2990619"/>
              <a:ext cx="1144880" cy="613355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H" sz="2000" dirty="0"/>
                <a:t>commit </a:t>
              </a:r>
            </a:p>
          </p:txBody>
        </p:sp>
        <p:pic>
          <p:nvPicPr>
            <p:cNvPr id="36" name="Picture 35" descr="A computer and monitor&#10;&#10;Description automatically generated">
              <a:extLst>
                <a:ext uri="{FF2B5EF4-FFF2-40B4-BE49-F238E27FC236}">
                  <a16:creationId xmlns:a16="http://schemas.microsoft.com/office/drawing/2014/main" id="{BA893B6C-70B4-71CD-8E1C-3BEC331B37F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15985" y="859096"/>
              <a:ext cx="1113120" cy="1113120"/>
            </a:xfrm>
            <a:prstGeom prst="rect">
              <a:avLst/>
            </a:prstGeom>
          </p:spPr>
        </p:pic>
        <p:pic>
          <p:nvPicPr>
            <p:cNvPr id="37" name="Picture 36" descr="A black and white logo&#10;&#10;Description automatically generated">
              <a:extLst>
                <a:ext uri="{FF2B5EF4-FFF2-40B4-BE49-F238E27FC236}">
                  <a16:creationId xmlns:a16="http://schemas.microsoft.com/office/drawing/2014/main" id="{F9DA3FC2-7410-3BBE-D60C-9578F72EAA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29" t="19036" r="9131" b="15171"/>
            <a:stretch/>
          </p:blipFill>
          <p:spPr>
            <a:xfrm>
              <a:off x="9983218" y="1315371"/>
              <a:ext cx="1007126" cy="302848"/>
            </a:xfrm>
            <a:prstGeom prst="rect">
              <a:avLst/>
            </a:prstGeom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D35ABA8-C29F-1A76-8982-61F435C888A5}"/>
                </a:ext>
              </a:extLst>
            </p:cNvPr>
            <p:cNvSpPr txBox="1"/>
            <p:nvPr/>
          </p:nvSpPr>
          <p:spPr>
            <a:xfrm>
              <a:off x="10870609" y="1310726"/>
              <a:ext cx="5406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CH" sz="1400" dirty="0">
                  <a:solidFill>
                    <a:srgbClr val="20293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.com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45326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999D1D9-66D2-BF66-DA85-BFA0E1B16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117" y="315910"/>
            <a:ext cx="10611438" cy="535531"/>
          </a:xfrm>
        </p:spPr>
        <p:txBody>
          <a:bodyPr/>
          <a:lstStyle/>
          <a:p>
            <a:r>
              <a:rPr lang="en-CH" dirty="0"/>
              <a:t>Action Sequence 3: </a:t>
            </a:r>
            <a:r>
              <a:rPr lang="en-CH" dirty="0">
                <a:solidFill>
                  <a:srgbClr val="FF0000"/>
                </a:solidFill>
              </a:rPr>
              <a:t>pull from remote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05020D4-6CF0-3C4E-6202-32904211368B}"/>
              </a:ext>
            </a:extLst>
          </p:cNvPr>
          <p:cNvCxnSpPr>
            <a:cxnSpLocks/>
          </p:cNvCxnSpPr>
          <p:nvPr/>
        </p:nvCxnSpPr>
        <p:spPr>
          <a:xfrm>
            <a:off x="429785" y="893987"/>
            <a:ext cx="744430" cy="0"/>
          </a:xfrm>
          <a:prstGeom prst="line">
            <a:avLst/>
          </a:prstGeom>
          <a:ln w="38100">
            <a:solidFill>
              <a:srgbClr val="4EA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19CC3C8-81EE-4D80-3340-78F1A7AA1311}"/>
              </a:ext>
            </a:extLst>
          </p:cNvPr>
          <p:cNvGrpSpPr/>
          <p:nvPr/>
        </p:nvGrpSpPr>
        <p:grpSpPr>
          <a:xfrm>
            <a:off x="2707602" y="1285895"/>
            <a:ext cx="7032623" cy="5135412"/>
            <a:chOff x="5022926" y="859096"/>
            <a:chExt cx="7032623" cy="5135412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ADA93D89-4F5F-AE0B-01E8-77FEF9D65BD9}"/>
                </a:ext>
              </a:extLst>
            </p:cNvPr>
            <p:cNvSpPr/>
            <p:nvPr/>
          </p:nvSpPr>
          <p:spPr>
            <a:xfrm>
              <a:off x="5022926" y="2199701"/>
              <a:ext cx="3731479" cy="3794807"/>
            </a:xfrm>
            <a:prstGeom prst="roundRect">
              <a:avLst>
                <a:gd name="adj" fmla="val 3092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dirty="0"/>
            </a:p>
          </p:txBody>
        </p:sp>
        <p:sp>
          <p:nvSpPr>
            <p:cNvPr id="11" name="Title 2">
              <a:extLst>
                <a:ext uri="{FF2B5EF4-FFF2-40B4-BE49-F238E27FC236}">
                  <a16:creationId xmlns:a16="http://schemas.microsoft.com/office/drawing/2014/main" id="{586C2C13-FC67-E263-ACE7-0B8CDD8A3ECA}"/>
                </a:ext>
              </a:extLst>
            </p:cNvPr>
            <p:cNvSpPr txBox="1">
              <a:spLocks/>
            </p:cNvSpPr>
            <p:nvPr/>
          </p:nvSpPr>
          <p:spPr>
            <a:xfrm>
              <a:off x="5967357" y="1764252"/>
              <a:ext cx="3008600" cy="535531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sp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b="1" kern="1200">
                  <a:solidFill>
                    <a:srgbClr val="202934"/>
                  </a:solidFill>
                  <a:latin typeface="Calibri" panose="020F0502020204030204" pitchFamily="34" charset="0"/>
                  <a:ea typeface="Tahoma" panose="020B0604030504040204" pitchFamily="34" charset="0"/>
                  <a:cs typeface="Calibri" panose="020F0502020204030204" pitchFamily="34" charset="0"/>
                </a:defRPr>
              </a:lvl1pPr>
            </a:lstStyle>
            <a:p>
              <a:r>
                <a:rPr lang="en-CH" dirty="0">
                  <a:solidFill>
                    <a:schemeClr val="accent2">
                      <a:lumMod val="75000"/>
                    </a:schemeClr>
                  </a:solidFill>
                </a:rPr>
                <a:t>Local Repo</a:t>
              </a:r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A89E5389-434F-8DBF-478F-78C102F7515C}"/>
                </a:ext>
              </a:extLst>
            </p:cNvPr>
            <p:cNvSpPr/>
            <p:nvPr/>
          </p:nvSpPr>
          <p:spPr>
            <a:xfrm>
              <a:off x="10048037" y="2199701"/>
              <a:ext cx="1332482" cy="3794807"/>
            </a:xfrm>
            <a:prstGeom prst="roundRect">
              <a:avLst>
                <a:gd name="adj" fmla="val 4789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dirty="0"/>
            </a:p>
          </p:txBody>
        </p:sp>
        <p:sp>
          <p:nvSpPr>
            <p:cNvPr id="13" name="Title 2">
              <a:extLst>
                <a:ext uri="{FF2B5EF4-FFF2-40B4-BE49-F238E27FC236}">
                  <a16:creationId xmlns:a16="http://schemas.microsoft.com/office/drawing/2014/main" id="{E404DE6B-C1DB-6F3F-51E0-813F9740E8C6}"/>
                </a:ext>
              </a:extLst>
            </p:cNvPr>
            <p:cNvSpPr txBox="1">
              <a:spLocks/>
            </p:cNvSpPr>
            <p:nvPr/>
          </p:nvSpPr>
          <p:spPr>
            <a:xfrm>
              <a:off x="9573181" y="1743193"/>
              <a:ext cx="2482368" cy="535531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sp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b="1" kern="1200">
                  <a:solidFill>
                    <a:srgbClr val="202934"/>
                  </a:solidFill>
                  <a:latin typeface="Calibri" panose="020F0502020204030204" pitchFamily="34" charset="0"/>
                  <a:ea typeface="Tahoma" panose="020B0604030504040204" pitchFamily="34" charset="0"/>
                  <a:cs typeface="Calibri" panose="020F0502020204030204" pitchFamily="34" charset="0"/>
                </a:defRPr>
              </a:lvl1pPr>
            </a:lstStyle>
            <a:p>
              <a:r>
                <a:rPr lang="en-CH" dirty="0">
                  <a:solidFill>
                    <a:schemeClr val="accent5">
                      <a:lumMod val="50000"/>
                    </a:schemeClr>
                  </a:solidFill>
                </a:rPr>
                <a:t>Remote Repo</a:t>
              </a: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459BE1D-09A0-2E75-A304-638EDDE2841D}"/>
                </a:ext>
              </a:extLst>
            </p:cNvPr>
            <p:cNvGrpSpPr/>
            <p:nvPr/>
          </p:nvGrpSpPr>
          <p:grpSpPr>
            <a:xfrm>
              <a:off x="5373532" y="2393284"/>
              <a:ext cx="1100461" cy="1685369"/>
              <a:chOff x="5373532" y="2393284"/>
              <a:chExt cx="1100461" cy="1685369"/>
            </a:xfrm>
          </p:grpSpPr>
          <p:sp>
            <p:nvSpPr>
              <p:cNvPr id="54" name="Rounded Rectangle 53">
                <a:extLst>
                  <a:ext uri="{FF2B5EF4-FFF2-40B4-BE49-F238E27FC236}">
                    <a16:creationId xmlns:a16="http://schemas.microsoft.com/office/drawing/2014/main" id="{731057F8-3520-B6DF-0AF2-5ECCADCDA499}"/>
                  </a:ext>
                </a:extLst>
              </p:cNvPr>
              <p:cNvSpPr/>
              <p:nvPr/>
            </p:nvSpPr>
            <p:spPr>
              <a:xfrm>
                <a:off x="5373532" y="2393284"/>
                <a:ext cx="1100461" cy="1685369"/>
              </a:xfrm>
              <a:prstGeom prst="roundRect">
                <a:avLst>
                  <a:gd name="adj" fmla="val 4789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 dirty="0"/>
              </a:p>
            </p:txBody>
          </p:sp>
          <p:pic>
            <p:nvPicPr>
              <p:cNvPr id="55" name="Picture 54" descr="A grey paper with a green symbol on it&#10;&#10;Description automatically generated">
                <a:extLst>
                  <a:ext uri="{FF2B5EF4-FFF2-40B4-BE49-F238E27FC236}">
                    <a16:creationId xmlns:a16="http://schemas.microsoft.com/office/drawing/2014/main" id="{05F8F836-CAF0-A4B6-E38B-6CE7AD26E6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94808" y="2967103"/>
                <a:ext cx="589062" cy="590482"/>
              </a:xfrm>
              <a:prstGeom prst="rect">
                <a:avLst/>
              </a:prstGeom>
            </p:spPr>
          </p:pic>
        </p:grpSp>
        <p:sp>
          <p:nvSpPr>
            <p:cNvPr id="15" name="Title 2">
              <a:extLst>
                <a:ext uri="{FF2B5EF4-FFF2-40B4-BE49-F238E27FC236}">
                  <a16:creationId xmlns:a16="http://schemas.microsoft.com/office/drawing/2014/main" id="{286943C5-E0FD-DFBA-092E-CD01F0BAC891}"/>
                </a:ext>
              </a:extLst>
            </p:cNvPr>
            <p:cNvSpPr txBox="1">
              <a:spLocks/>
            </p:cNvSpPr>
            <p:nvPr/>
          </p:nvSpPr>
          <p:spPr>
            <a:xfrm>
              <a:off x="5373532" y="2377981"/>
              <a:ext cx="1031615" cy="590931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sp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b="1" kern="1200">
                  <a:solidFill>
                    <a:srgbClr val="202934"/>
                  </a:solidFill>
                  <a:latin typeface="Calibri" panose="020F0502020204030204" pitchFamily="34" charset="0"/>
                  <a:ea typeface="Tahoma" panose="020B0604030504040204" pitchFamily="34" charset="0"/>
                  <a:cs typeface="Calibri" panose="020F0502020204030204" pitchFamily="34" charset="0"/>
                </a:defRPr>
              </a:lvl1pPr>
            </a:lstStyle>
            <a:p>
              <a:pPr algn="ctr"/>
              <a:r>
                <a:rPr lang="en-GB" sz="1800" dirty="0"/>
                <a:t>W</a:t>
              </a:r>
              <a:r>
                <a:rPr lang="en-CH" sz="1800" dirty="0"/>
                <a:t>orking </a:t>
              </a:r>
            </a:p>
            <a:p>
              <a:pPr algn="ctr"/>
              <a:r>
                <a:rPr lang="en-CH" sz="1800" dirty="0"/>
                <a:t>Copy</a:t>
              </a:r>
            </a:p>
          </p:txBody>
        </p:sp>
        <p:sp>
          <p:nvSpPr>
            <p:cNvPr id="17" name="Title 2">
              <a:extLst>
                <a:ext uri="{FF2B5EF4-FFF2-40B4-BE49-F238E27FC236}">
                  <a16:creationId xmlns:a16="http://schemas.microsoft.com/office/drawing/2014/main" id="{F2C614D5-8C60-75A1-4C4E-02F8DC0163BB}"/>
                </a:ext>
              </a:extLst>
            </p:cNvPr>
            <p:cNvSpPr txBox="1">
              <a:spLocks/>
            </p:cNvSpPr>
            <p:nvPr/>
          </p:nvSpPr>
          <p:spPr>
            <a:xfrm>
              <a:off x="7191220" y="2353895"/>
              <a:ext cx="1218237" cy="646331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sp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b="1" kern="1200">
                  <a:solidFill>
                    <a:srgbClr val="202934"/>
                  </a:solidFill>
                  <a:latin typeface="Calibri" panose="020F0502020204030204" pitchFamily="34" charset="0"/>
                  <a:ea typeface="Tahoma" panose="020B0604030504040204" pitchFamily="34" charset="0"/>
                  <a:cs typeface="Calibri" panose="020F0502020204030204" pitchFamily="34" charset="0"/>
                </a:defRPr>
              </a:lvl1pPr>
            </a:lstStyle>
            <a:p>
              <a:pPr algn="ctr"/>
              <a:r>
                <a:rPr lang="en-CH" sz="2000" dirty="0"/>
                <a:t>.git Directory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37BF6D9D-0030-DF67-4456-27F7B06E882D}"/>
                </a:ext>
              </a:extLst>
            </p:cNvPr>
            <p:cNvGrpSpPr/>
            <p:nvPr/>
          </p:nvGrpSpPr>
          <p:grpSpPr>
            <a:xfrm>
              <a:off x="7494633" y="2958693"/>
              <a:ext cx="596439" cy="2671318"/>
              <a:chOff x="7494633" y="2958693"/>
              <a:chExt cx="596439" cy="2671318"/>
            </a:xfrm>
          </p:grpSpPr>
          <p:pic>
            <p:nvPicPr>
              <p:cNvPr id="47" name="Picture 46" descr="A grey paper with a green symbol on it&#10;&#10;Description automatically generated">
                <a:extLst>
                  <a:ext uri="{FF2B5EF4-FFF2-40B4-BE49-F238E27FC236}">
                    <a16:creationId xmlns:a16="http://schemas.microsoft.com/office/drawing/2014/main" id="{CE87F65F-1D89-8638-123F-296262F24C4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94633" y="2958693"/>
                <a:ext cx="589062" cy="590482"/>
              </a:xfrm>
              <a:prstGeom prst="rect">
                <a:avLst/>
              </a:prstGeom>
            </p:spPr>
          </p:pic>
          <p:pic>
            <p:nvPicPr>
              <p:cNvPr id="48" name="Picture 47" descr="A grey paper with a green symbol on it&#10;&#10;Description automatically generated">
                <a:extLst>
                  <a:ext uri="{FF2B5EF4-FFF2-40B4-BE49-F238E27FC236}">
                    <a16:creationId xmlns:a16="http://schemas.microsoft.com/office/drawing/2014/main" id="{4D37BD7C-5C61-C1AE-B011-3DBB895755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94633" y="3646413"/>
                <a:ext cx="589062" cy="590482"/>
              </a:xfrm>
              <a:prstGeom prst="rect">
                <a:avLst/>
              </a:prstGeom>
            </p:spPr>
          </p:pic>
          <p:pic>
            <p:nvPicPr>
              <p:cNvPr id="49" name="Picture 48" descr="A grey paper with a green symbol on it&#10;&#10;Description automatically generated">
                <a:extLst>
                  <a:ext uri="{FF2B5EF4-FFF2-40B4-BE49-F238E27FC236}">
                    <a16:creationId xmlns:a16="http://schemas.microsoft.com/office/drawing/2014/main" id="{19B1117F-E5AB-DA94-88FD-C9E4B39315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 amt="3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02010" y="4329445"/>
                <a:ext cx="589062" cy="590482"/>
              </a:xfrm>
              <a:prstGeom prst="rect">
                <a:avLst/>
              </a:prstGeom>
            </p:spPr>
          </p:pic>
          <p:pic>
            <p:nvPicPr>
              <p:cNvPr id="50" name="Picture 49" descr="A grey paper with a green symbol on it&#10;&#10;Description automatically generated">
                <a:extLst>
                  <a:ext uri="{FF2B5EF4-FFF2-40B4-BE49-F238E27FC236}">
                    <a16:creationId xmlns:a16="http://schemas.microsoft.com/office/drawing/2014/main" id="{DF250FC4-2F25-553F-41DD-9F5685525A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 amt="2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02010" y="5039529"/>
                <a:ext cx="589062" cy="590482"/>
              </a:xfrm>
              <a:prstGeom prst="rect">
                <a:avLst/>
              </a:prstGeom>
            </p:spPr>
          </p:pic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0180960-7A95-1E7D-7966-6131439AB4E8}"/>
                </a:ext>
              </a:extLst>
            </p:cNvPr>
            <p:cNvGrpSpPr/>
            <p:nvPr/>
          </p:nvGrpSpPr>
          <p:grpSpPr>
            <a:xfrm>
              <a:off x="10428833" y="2951867"/>
              <a:ext cx="609738" cy="2678144"/>
              <a:chOff x="10428833" y="2951867"/>
              <a:chExt cx="609738" cy="2678144"/>
            </a:xfrm>
          </p:grpSpPr>
          <p:pic>
            <p:nvPicPr>
              <p:cNvPr id="31" name="Picture 30" descr="A grey paper with a green symbol on it&#10;&#10;Description automatically generated">
                <a:extLst>
                  <a:ext uri="{FF2B5EF4-FFF2-40B4-BE49-F238E27FC236}">
                    <a16:creationId xmlns:a16="http://schemas.microsoft.com/office/drawing/2014/main" id="{516E20F4-241D-997D-C6F0-0C014E7EBF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428833" y="2951867"/>
                <a:ext cx="589062" cy="590482"/>
              </a:xfrm>
              <a:prstGeom prst="rect">
                <a:avLst/>
              </a:prstGeom>
            </p:spPr>
          </p:pic>
          <p:pic>
            <p:nvPicPr>
              <p:cNvPr id="32" name="Picture 31" descr="A grey paper with a green symbol on it&#10;&#10;Description automatically generated">
                <a:extLst>
                  <a:ext uri="{FF2B5EF4-FFF2-40B4-BE49-F238E27FC236}">
                    <a16:creationId xmlns:a16="http://schemas.microsoft.com/office/drawing/2014/main" id="{4C768072-93AF-14B3-5622-633AB6AF65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442131" y="3646413"/>
                <a:ext cx="589062" cy="590482"/>
              </a:xfrm>
              <a:prstGeom prst="rect">
                <a:avLst/>
              </a:prstGeom>
            </p:spPr>
          </p:pic>
          <p:pic>
            <p:nvPicPr>
              <p:cNvPr id="34" name="Picture 33" descr="A grey paper with a green symbol on it&#10;&#10;Description automatically generated">
                <a:extLst>
                  <a:ext uri="{FF2B5EF4-FFF2-40B4-BE49-F238E27FC236}">
                    <a16:creationId xmlns:a16="http://schemas.microsoft.com/office/drawing/2014/main" id="{AF1B05EC-58B7-66EF-D4B7-7F46EE4C8D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 amt="3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449509" y="4329445"/>
                <a:ext cx="589062" cy="590482"/>
              </a:xfrm>
              <a:prstGeom prst="rect">
                <a:avLst/>
              </a:prstGeom>
            </p:spPr>
          </p:pic>
          <p:pic>
            <p:nvPicPr>
              <p:cNvPr id="46" name="Picture 45" descr="A grey paper with a green symbol on it&#10;&#10;Description automatically generated">
                <a:extLst>
                  <a:ext uri="{FF2B5EF4-FFF2-40B4-BE49-F238E27FC236}">
                    <a16:creationId xmlns:a16="http://schemas.microsoft.com/office/drawing/2014/main" id="{132D2CC8-B1BC-13FF-87AA-29374FE68A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 amt="2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449509" y="5039529"/>
                <a:ext cx="589062" cy="590482"/>
              </a:xfrm>
              <a:prstGeom prst="rect">
                <a:avLst/>
              </a:prstGeom>
            </p:spPr>
          </p:pic>
        </p:grpSp>
        <p:sp>
          <p:nvSpPr>
            <p:cNvPr id="22" name="Right Arrow 21">
              <a:extLst>
                <a:ext uri="{FF2B5EF4-FFF2-40B4-BE49-F238E27FC236}">
                  <a16:creationId xmlns:a16="http://schemas.microsoft.com/office/drawing/2014/main" id="{E130B952-8195-0F09-9D63-DA57CB2742D7}"/>
                </a:ext>
              </a:extLst>
            </p:cNvPr>
            <p:cNvSpPr/>
            <p:nvPr/>
          </p:nvSpPr>
          <p:spPr>
            <a:xfrm flipH="1">
              <a:off x="8754403" y="4329445"/>
              <a:ext cx="1218237" cy="573289"/>
            </a:xfrm>
            <a:prstGeom prst="rightArrow">
              <a:avLst>
                <a:gd name="adj1" fmla="val 50000"/>
                <a:gd name="adj2" fmla="val 32419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H" dirty="0"/>
                <a:t>pull</a:t>
              </a:r>
            </a:p>
          </p:txBody>
        </p:sp>
        <p:pic>
          <p:nvPicPr>
            <p:cNvPr id="28" name="Picture 27" descr="A computer and monitor&#10;&#10;Description automatically generated">
              <a:extLst>
                <a:ext uri="{FF2B5EF4-FFF2-40B4-BE49-F238E27FC236}">
                  <a16:creationId xmlns:a16="http://schemas.microsoft.com/office/drawing/2014/main" id="{F4FE46E5-1BCE-4234-3347-4FE2AA8B09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15985" y="859096"/>
              <a:ext cx="1113120" cy="1113120"/>
            </a:xfrm>
            <a:prstGeom prst="rect">
              <a:avLst/>
            </a:prstGeom>
          </p:spPr>
        </p:pic>
        <p:pic>
          <p:nvPicPr>
            <p:cNvPr id="29" name="Picture 28" descr="A black and white logo&#10;&#10;Description automatically generated">
              <a:extLst>
                <a:ext uri="{FF2B5EF4-FFF2-40B4-BE49-F238E27FC236}">
                  <a16:creationId xmlns:a16="http://schemas.microsoft.com/office/drawing/2014/main" id="{A7C0C0CD-4A98-C429-CB0E-ADAC61C7122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29" t="19036" r="9131" b="15171"/>
            <a:stretch/>
          </p:blipFill>
          <p:spPr>
            <a:xfrm>
              <a:off x="9983218" y="1315371"/>
              <a:ext cx="1007126" cy="302848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1836CC2-B48C-6DB5-C722-5C51D5406A7B}"/>
                </a:ext>
              </a:extLst>
            </p:cNvPr>
            <p:cNvSpPr txBox="1"/>
            <p:nvPr/>
          </p:nvSpPr>
          <p:spPr>
            <a:xfrm>
              <a:off x="10870609" y="1310726"/>
              <a:ext cx="5406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CH" sz="1400" dirty="0">
                  <a:solidFill>
                    <a:srgbClr val="20293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.com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170240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999D1D9-66D2-BF66-DA85-BFA0E1B16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117" y="315910"/>
            <a:ext cx="10611438" cy="535531"/>
          </a:xfrm>
        </p:spPr>
        <p:txBody>
          <a:bodyPr/>
          <a:lstStyle/>
          <a:p>
            <a:r>
              <a:rPr lang="en-CH" dirty="0"/>
              <a:t>Action Sequence 4: </a:t>
            </a:r>
            <a:r>
              <a:rPr lang="en-CH" dirty="0">
                <a:solidFill>
                  <a:srgbClr val="FF0000"/>
                </a:solidFill>
              </a:rPr>
              <a:t>add a new collaborator</a:t>
            </a:r>
            <a:r>
              <a:rPr lang="en-CH" dirty="0"/>
              <a:t>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05020D4-6CF0-3C4E-6202-32904211368B}"/>
              </a:ext>
            </a:extLst>
          </p:cNvPr>
          <p:cNvCxnSpPr>
            <a:cxnSpLocks/>
          </p:cNvCxnSpPr>
          <p:nvPr/>
        </p:nvCxnSpPr>
        <p:spPr>
          <a:xfrm>
            <a:off x="429785" y="893987"/>
            <a:ext cx="744430" cy="0"/>
          </a:xfrm>
          <a:prstGeom prst="line">
            <a:avLst/>
          </a:prstGeom>
          <a:ln w="38100">
            <a:solidFill>
              <a:srgbClr val="4EA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54">
            <a:extLst>
              <a:ext uri="{FF2B5EF4-FFF2-40B4-BE49-F238E27FC236}">
                <a16:creationId xmlns:a16="http://schemas.microsoft.com/office/drawing/2014/main" id="{92AF04B5-9C49-9487-88A2-490F6914EFDD}"/>
              </a:ext>
            </a:extLst>
          </p:cNvPr>
          <p:cNvGrpSpPr/>
          <p:nvPr/>
        </p:nvGrpSpPr>
        <p:grpSpPr>
          <a:xfrm>
            <a:off x="42040" y="983970"/>
            <a:ext cx="12110146" cy="5162910"/>
            <a:chOff x="42040" y="983970"/>
            <a:chExt cx="12110146" cy="5162910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CE73B6F9-EF58-81E6-1B7C-BE8B9B903755}"/>
                </a:ext>
              </a:extLst>
            </p:cNvPr>
            <p:cNvGrpSpPr/>
            <p:nvPr/>
          </p:nvGrpSpPr>
          <p:grpSpPr>
            <a:xfrm>
              <a:off x="6451255" y="3657736"/>
              <a:ext cx="1474862" cy="1397370"/>
              <a:chOff x="6451255" y="3657736"/>
              <a:chExt cx="1474862" cy="1397370"/>
            </a:xfrm>
          </p:grpSpPr>
          <p:sp>
            <p:nvSpPr>
              <p:cNvPr id="7" name="Right Arrow 6">
                <a:extLst>
                  <a:ext uri="{FF2B5EF4-FFF2-40B4-BE49-F238E27FC236}">
                    <a16:creationId xmlns:a16="http://schemas.microsoft.com/office/drawing/2014/main" id="{8F67D67C-4A9A-39D5-0500-B380F640A878}"/>
                  </a:ext>
                </a:extLst>
              </p:cNvPr>
              <p:cNvSpPr/>
              <p:nvPr/>
            </p:nvSpPr>
            <p:spPr>
              <a:xfrm flipH="1">
                <a:off x="6451255" y="3657736"/>
                <a:ext cx="1410520" cy="573289"/>
              </a:xfrm>
              <a:prstGeom prst="rightArrow">
                <a:avLst>
                  <a:gd name="adj1" fmla="val 50000"/>
                  <a:gd name="adj2" fmla="val 34372"/>
                </a:avLst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H" dirty="0"/>
                  <a:t>push </a:t>
                </a:r>
              </a:p>
            </p:txBody>
          </p:sp>
          <p:sp>
            <p:nvSpPr>
              <p:cNvPr id="8" name="Right Arrow 7">
                <a:extLst>
                  <a:ext uri="{FF2B5EF4-FFF2-40B4-BE49-F238E27FC236}">
                    <a16:creationId xmlns:a16="http://schemas.microsoft.com/office/drawing/2014/main" id="{5BCDADD3-5A42-2E9E-0957-362D8839E190}"/>
                  </a:ext>
                </a:extLst>
              </p:cNvPr>
              <p:cNvSpPr/>
              <p:nvPr/>
            </p:nvSpPr>
            <p:spPr>
              <a:xfrm>
                <a:off x="6546407" y="4481817"/>
                <a:ext cx="1379710" cy="573289"/>
              </a:xfrm>
              <a:prstGeom prst="rightArrow">
                <a:avLst>
                  <a:gd name="adj1" fmla="val 50000"/>
                  <a:gd name="adj2" fmla="val 32419"/>
                </a:avLst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H" dirty="0"/>
                  <a:t>pull</a:t>
                </a:r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B1899309-70EA-7672-6552-10F1B2437E79}"/>
                </a:ext>
              </a:extLst>
            </p:cNvPr>
            <p:cNvGrpSpPr/>
            <p:nvPr/>
          </p:nvGrpSpPr>
          <p:grpSpPr>
            <a:xfrm>
              <a:off x="42040" y="983970"/>
              <a:ext cx="12110146" cy="5162910"/>
              <a:chOff x="42040" y="983970"/>
              <a:chExt cx="12110146" cy="5162910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C9FB9928-C6F9-BCBE-0D78-D230E91130B6}"/>
                  </a:ext>
                </a:extLst>
              </p:cNvPr>
              <p:cNvGrpSpPr/>
              <p:nvPr/>
            </p:nvGrpSpPr>
            <p:grpSpPr>
              <a:xfrm>
                <a:off x="42040" y="983970"/>
                <a:ext cx="7032623" cy="5135412"/>
                <a:chOff x="5022926" y="859096"/>
                <a:chExt cx="7032623" cy="5135412"/>
              </a:xfrm>
            </p:grpSpPr>
            <p:sp>
              <p:nvSpPr>
                <p:cNvPr id="10" name="Rounded Rectangle 9">
                  <a:extLst>
                    <a:ext uri="{FF2B5EF4-FFF2-40B4-BE49-F238E27FC236}">
                      <a16:creationId xmlns:a16="http://schemas.microsoft.com/office/drawing/2014/main" id="{EA5F2917-E590-443A-3534-BE78517930DC}"/>
                    </a:ext>
                  </a:extLst>
                </p:cNvPr>
                <p:cNvSpPr/>
                <p:nvPr/>
              </p:nvSpPr>
              <p:spPr>
                <a:xfrm>
                  <a:off x="5022926" y="2199701"/>
                  <a:ext cx="3731479" cy="3794807"/>
                </a:xfrm>
                <a:prstGeom prst="roundRect">
                  <a:avLst>
                    <a:gd name="adj" fmla="val 3092"/>
                  </a:avLst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H" dirty="0"/>
                </a:p>
              </p:txBody>
            </p:sp>
            <p:sp>
              <p:nvSpPr>
                <p:cNvPr id="11" name="Title 2">
                  <a:extLst>
                    <a:ext uri="{FF2B5EF4-FFF2-40B4-BE49-F238E27FC236}">
                      <a16:creationId xmlns:a16="http://schemas.microsoft.com/office/drawing/2014/main" id="{981C0E27-E9CB-7524-E3F3-B0F6A9A9C5E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5967357" y="1764252"/>
                  <a:ext cx="3008600" cy="535531"/>
                </a:xfrm>
                <a:prstGeom prst="rect">
                  <a:avLst/>
                </a:prstGeom>
              </p:spPr>
              <p:txBody>
                <a:bodyPr vert="horz" wrap="square" lIns="91440" tIns="45720" rIns="91440" bIns="45720" rtlCol="0" anchor="ctr">
                  <a:spAutoFit/>
                </a:bodyPr>
                <a:lstStyle>
                  <a:lvl1pPr algn="l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3200" b="1" kern="1200">
                      <a:solidFill>
                        <a:srgbClr val="202934"/>
                      </a:solidFill>
                      <a:latin typeface="Calibri" panose="020F0502020204030204" pitchFamily="34" charset="0"/>
                      <a:ea typeface="Tahoma" panose="020B0604030504040204" pitchFamily="34" charset="0"/>
                      <a:cs typeface="Calibri" panose="020F0502020204030204" pitchFamily="34" charset="0"/>
                    </a:defRPr>
                  </a:lvl1pPr>
                </a:lstStyle>
                <a:p>
                  <a:r>
                    <a:rPr lang="en-CH" dirty="0">
                      <a:solidFill>
                        <a:schemeClr val="accent2">
                          <a:lumMod val="75000"/>
                        </a:schemeClr>
                      </a:solidFill>
                    </a:rPr>
                    <a:t>Local Repo</a:t>
                  </a:r>
                </a:p>
              </p:txBody>
            </p:sp>
            <p:sp>
              <p:nvSpPr>
                <p:cNvPr id="12" name="Rounded Rectangle 11">
                  <a:extLst>
                    <a:ext uri="{FF2B5EF4-FFF2-40B4-BE49-F238E27FC236}">
                      <a16:creationId xmlns:a16="http://schemas.microsoft.com/office/drawing/2014/main" id="{E7A94DF5-17D0-2838-3B7F-555F397E3B00}"/>
                    </a:ext>
                  </a:extLst>
                </p:cNvPr>
                <p:cNvSpPr/>
                <p:nvPr/>
              </p:nvSpPr>
              <p:spPr>
                <a:xfrm>
                  <a:off x="10048037" y="2199701"/>
                  <a:ext cx="1332482" cy="3794807"/>
                </a:xfrm>
                <a:prstGeom prst="roundRect">
                  <a:avLst>
                    <a:gd name="adj" fmla="val 4789"/>
                  </a:avLst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H" dirty="0"/>
                </a:p>
              </p:txBody>
            </p:sp>
            <p:sp>
              <p:nvSpPr>
                <p:cNvPr id="13" name="Title 2">
                  <a:extLst>
                    <a:ext uri="{FF2B5EF4-FFF2-40B4-BE49-F238E27FC236}">
                      <a16:creationId xmlns:a16="http://schemas.microsoft.com/office/drawing/2014/main" id="{FF49F300-62EA-2209-D879-0ABEF4A331C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9573181" y="1743193"/>
                  <a:ext cx="2482368" cy="535531"/>
                </a:xfrm>
                <a:prstGeom prst="rect">
                  <a:avLst/>
                </a:prstGeom>
              </p:spPr>
              <p:txBody>
                <a:bodyPr vert="horz" wrap="square" lIns="91440" tIns="45720" rIns="91440" bIns="45720" rtlCol="0" anchor="ctr">
                  <a:spAutoFit/>
                </a:bodyPr>
                <a:lstStyle>
                  <a:lvl1pPr algn="l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3200" b="1" kern="1200">
                      <a:solidFill>
                        <a:srgbClr val="202934"/>
                      </a:solidFill>
                      <a:latin typeface="Calibri" panose="020F0502020204030204" pitchFamily="34" charset="0"/>
                      <a:ea typeface="Tahoma" panose="020B0604030504040204" pitchFamily="34" charset="0"/>
                      <a:cs typeface="Calibri" panose="020F0502020204030204" pitchFamily="34" charset="0"/>
                    </a:defRPr>
                  </a:lvl1pPr>
                </a:lstStyle>
                <a:p>
                  <a:r>
                    <a:rPr lang="en-CH" dirty="0">
                      <a:solidFill>
                        <a:schemeClr val="accent5">
                          <a:lumMod val="50000"/>
                        </a:schemeClr>
                      </a:solidFill>
                    </a:rPr>
                    <a:t>Remote Repo</a:t>
                  </a:r>
                </a:p>
              </p:txBody>
            </p:sp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B9E8895B-F963-E48E-E67D-34278B85D31D}"/>
                    </a:ext>
                  </a:extLst>
                </p:cNvPr>
                <p:cNvGrpSpPr/>
                <p:nvPr/>
              </p:nvGrpSpPr>
              <p:grpSpPr>
                <a:xfrm>
                  <a:off x="5373532" y="2393284"/>
                  <a:ext cx="1100461" cy="1685369"/>
                  <a:chOff x="5373532" y="2393284"/>
                  <a:chExt cx="1100461" cy="1685369"/>
                </a:xfrm>
              </p:grpSpPr>
              <p:sp>
                <p:nvSpPr>
                  <p:cNvPr id="33" name="Rounded Rectangle 32">
                    <a:extLst>
                      <a:ext uri="{FF2B5EF4-FFF2-40B4-BE49-F238E27FC236}">
                        <a16:creationId xmlns:a16="http://schemas.microsoft.com/office/drawing/2014/main" id="{F753684D-C47C-97EA-FDAD-4583EAEA9B80}"/>
                      </a:ext>
                    </a:extLst>
                  </p:cNvPr>
                  <p:cNvSpPr/>
                  <p:nvPr/>
                </p:nvSpPr>
                <p:spPr>
                  <a:xfrm>
                    <a:off x="5373532" y="2393284"/>
                    <a:ext cx="1100461" cy="1685369"/>
                  </a:xfrm>
                  <a:prstGeom prst="roundRect">
                    <a:avLst>
                      <a:gd name="adj" fmla="val 4789"/>
                    </a:avLst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H" dirty="0"/>
                  </a:p>
                </p:txBody>
              </p:sp>
              <p:pic>
                <p:nvPicPr>
                  <p:cNvPr id="34" name="Picture 33" descr="A grey paper with a green symbol on it&#10;&#10;Description automatically generated">
                    <a:extLst>
                      <a:ext uri="{FF2B5EF4-FFF2-40B4-BE49-F238E27FC236}">
                        <a16:creationId xmlns:a16="http://schemas.microsoft.com/office/drawing/2014/main" id="{3D1FC547-35EF-7DD4-2398-F966472FC0C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594808" y="2967103"/>
                    <a:ext cx="589062" cy="590482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15" name="Title 2">
                  <a:extLst>
                    <a:ext uri="{FF2B5EF4-FFF2-40B4-BE49-F238E27FC236}">
                      <a16:creationId xmlns:a16="http://schemas.microsoft.com/office/drawing/2014/main" id="{A124489C-3FAD-18CC-CAA6-014D2904721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5373532" y="2377981"/>
                  <a:ext cx="1031615" cy="590931"/>
                </a:xfrm>
                <a:prstGeom prst="rect">
                  <a:avLst/>
                </a:prstGeom>
              </p:spPr>
              <p:txBody>
                <a:bodyPr vert="horz" wrap="square" lIns="91440" tIns="45720" rIns="91440" bIns="45720" rtlCol="0" anchor="ctr">
                  <a:spAutoFit/>
                </a:bodyPr>
                <a:lstStyle>
                  <a:lvl1pPr algn="l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3200" b="1" kern="1200">
                      <a:solidFill>
                        <a:srgbClr val="202934"/>
                      </a:solidFill>
                      <a:latin typeface="Calibri" panose="020F0502020204030204" pitchFamily="34" charset="0"/>
                      <a:ea typeface="Tahoma" panose="020B0604030504040204" pitchFamily="34" charset="0"/>
                      <a:cs typeface="Calibri" panose="020F0502020204030204" pitchFamily="34" charset="0"/>
                    </a:defRPr>
                  </a:lvl1pPr>
                </a:lstStyle>
                <a:p>
                  <a:pPr algn="ctr"/>
                  <a:r>
                    <a:rPr lang="en-GB" sz="1800" dirty="0"/>
                    <a:t>W</a:t>
                  </a:r>
                  <a:r>
                    <a:rPr lang="en-CH" sz="1800" dirty="0"/>
                    <a:t>orking </a:t>
                  </a:r>
                </a:p>
                <a:p>
                  <a:pPr algn="ctr"/>
                  <a:r>
                    <a:rPr lang="en-CH" sz="1800" dirty="0"/>
                    <a:t>Copy</a:t>
                  </a:r>
                </a:p>
              </p:txBody>
            </p:sp>
            <p:sp>
              <p:nvSpPr>
                <p:cNvPr id="16" name="Title 2">
                  <a:extLst>
                    <a:ext uri="{FF2B5EF4-FFF2-40B4-BE49-F238E27FC236}">
                      <a16:creationId xmlns:a16="http://schemas.microsoft.com/office/drawing/2014/main" id="{B52C4CC7-22D5-C7BC-8C3B-08B2B39295B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7191220" y="2353895"/>
                  <a:ext cx="1218237" cy="646331"/>
                </a:xfrm>
                <a:prstGeom prst="rect">
                  <a:avLst/>
                </a:prstGeom>
              </p:spPr>
              <p:txBody>
                <a:bodyPr vert="horz" wrap="square" lIns="91440" tIns="45720" rIns="91440" bIns="45720" rtlCol="0" anchor="ctr">
                  <a:spAutoFit/>
                </a:bodyPr>
                <a:lstStyle>
                  <a:lvl1pPr algn="l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3200" b="1" kern="1200">
                      <a:solidFill>
                        <a:srgbClr val="202934"/>
                      </a:solidFill>
                      <a:latin typeface="Calibri" panose="020F0502020204030204" pitchFamily="34" charset="0"/>
                      <a:ea typeface="Tahoma" panose="020B0604030504040204" pitchFamily="34" charset="0"/>
                      <a:cs typeface="Calibri" panose="020F0502020204030204" pitchFamily="34" charset="0"/>
                    </a:defRPr>
                  </a:lvl1pPr>
                </a:lstStyle>
                <a:p>
                  <a:pPr algn="ctr"/>
                  <a:r>
                    <a:rPr lang="en-CH" sz="2000" dirty="0"/>
                    <a:t>.git Directory</a:t>
                  </a:r>
                </a:p>
              </p:txBody>
            </p:sp>
            <p:grpSp>
              <p:nvGrpSpPr>
                <p:cNvPr id="17" name="Group 16">
                  <a:extLst>
                    <a:ext uri="{FF2B5EF4-FFF2-40B4-BE49-F238E27FC236}">
                      <a16:creationId xmlns:a16="http://schemas.microsoft.com/office/drawing/2014/main" id="{288704F3-A243-9C2E-DA4C-2109BB44F72A}"/>
                    </a:ext>
                  </a:extLst>
                </p:cNvPr>
                <p:cNvGrpSpPr/>
                <p:nvPr/>
              </p:nvGrpSpPr>
              <p:grpSpPr>
                <a:xfrm>
                  <a:off x="7494633" y="2958693"/>
                  <a:ext cx="596439" cy="2671318"/>
                  <a:chOff x="7494633" y="2958693"/>
                  <a:chExt cx="596439" cy="2671318"/>
                </a:xfrm>
              </p:grpSpPr>
              <p:pic>
                <p:nvPicPr>
                  <p:cNvPr id="29" name="Picture 28" descr="A grey paper with a green symbol on it&#10;&#10;Description automatically generated">
                    <a:extLst>
                      <a:ext uri="{FF2B5EF4-FFF2-40B4-BE49-F238E27FC236}">
                        <a16:creationId xmlns:a16="http://schemas.microsoft.com/office/drawing/2014/main" id="{B8F388B9-0617-C728-E38A-269EB637B0F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494633" y="2958693"/>
                    <a:ext cx="589062" cy="590482"/>
                  </a:xfrm>
                  <a:prstGeom prst="rect">
                    <a:avLst/>
                  </a:prstGeom>
                </p:spPr>
              </p:pic>
              <p:pic>
                <p:nvPicPr>
                  <p:cNvPr id="30" name="Picture 29" descr="A grey paper with a green symbol on it&#10;&#10;Description automatically generated">
                    <a:extLst>
                      <a:ext uri="{FF2B5EF4-FFF2-40B4-BE49-F238E27FC236}">
                        <a16:creationId xmlns:a16="http://schemas.microsoft.com/office/drawing/2014/main" id="{952268A7-70E4-5E15-CD6A-03EF1CD0845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alphaModFix amt="70000"/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494633" y="3646413"/>
                    <a:ext cx="589062" cy="590482"/>
                  </a:xfrm>
                  <a:prstGeom prst="rect">
                    <a:avLst/>
                  </a:prstGeom>
                </p:spPr>
              </p:pic>
              <p:pic>
                <p:nvPicPr>
                  <p:cNvPr id="31" name="Picture 30" descr="A grey paper with a green symbol on it&#10;&#10;Description automatically generated">
                    <a:extLst>
                      <a:ext uri="{FF2B5EF4-FFF2-40B4-BE49-F238E27FC236}">
                        <a16:creationId xmlns:a16="http://schemas.microsoft.com/office/drawing/2014/main" id="{EB51BD98-5D39-D987-8BF3-A98217E9D7F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alphaModFix amt="35000"/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502010" y="4329445"/>
                    <a:ext cx="589062" cy="590482"/>
                  </a:xfrm>
                  <a:prstGeom prst="rect">
                    <a:avLst/>
                  </a:prstGeom>
                </p:spPr>
              </p:pic>
              <p:pic>
                <p:nvPicPr>
                  <p:cNvPr id="32" name="Picture 31" descr="A grey paper with a green symbol on it&#10;&#10;Description automatically generated">
                    <a:extLst>
                      <a:ext uri="{FF2B5EF4-FFF2-40B4-BE49-F238E27FC236}">
                        <a16:creationId xmlns:a16="http://schemas.microsoft.com/office/drawing/2014/main" id="{8A1D901D-676D-92B8-279C-2DF532BEEF5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alphaModFix amt="20000"/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502010" y="5039529"/>
                    <a:ext cx="589062" cy="590482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D17D397D-1134-FDB1-E1AD-D721279365B3}"/>
                    </a:ext>
                  </a:extLst>
                </p:cNvPr>
                <p:cNvGrpSpPr/>
                <p:nvPr/>
              </p:nvGrpSpPr>
              <p:grpSpPr>
                <a:xfrm>
                  <a:off x="10428833" y="2951867"/>
                  <a:ext cx="609738" cy="2678144"/>
                  <a:chOff x="10428833" y="2951867"/>
                  <a:chExt cx="609738" cy="2678144"/>
                </a:xfrm>
              </p:grpSpPr>
              <p:pic>
                <p:nvPicPr>
                  <p:cNvPr id="25" name="Picture 24" descr="A grey paper with a green symbol on it&#10;&#10;Description automatically generated">
                    <a:extLst>
                      <a:ext uri="{FF2B5EF4-FFF2-40B4-BE49-F238E27FC236}">
                        <a16:creationId xmlns:a16="http://schemas.microsoft.com/office/drawing/2014/main" id="{BF9CEA3A-E14C-F05A-4394-215F99ED4E1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28833" y="2951867"/>
                    <a:ext cx="589062" cy="590482"/>
                  </a:xfrm>
                  <a:prstGeom prst="rect">
                    <a:avLst/>
                  </a:prstGeom>
                </p:spPr>
              </p:pic>
              <p:pic>
                <p:nvPicPr>
                  <p:cNvPr id="26" name="Picture 25" descr="A grey paper with a green symbol on it&#10;&#10;Description automatically generated">
                    <a:extLst>
                      <a:ext uri="{FF2B5EF4-FFF2-40B4-BE49-F238E27FC236}">
                        <a16:creationId xmlns:a16="http://schemas.microsoft.com/office/drawing/2014/main" id="{D6C4947B-404B-08D4-D79B-1A09CE767AD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alphaModFix amt="70000"/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42131" y="3646413"/>
                    <a:ext cx="589062" cy="590482"/>
                  </a:xfrm>
                  <a:prstGeom prst="rect">
                    <a:avLst/>
                  </a:prstGeom>
                </p:spPr>
              </p:pic>
              <p:pic>
                <p:nvPicPr>
                  <p:cNvPr id="27" name="Picture 26" descr="A grey paper with a green symbol on it&#10;&#10;Description automatically generated">
                    <a:extLst>
                      <a:ext uri="{FF2B5EF4-FFF2-40B4-BE49-F238E27FC236}">
                        <a16:creationId xmlns:a16="http://schemas.microsoft.com/office/drawing/2014/main" id="{28D02EC9-3D9E-FF18-D584-B0FC04CB982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alphaModFix amt="35000"/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49509" y="4329445"/>
                    <a:ext cx="589062" cy="590482"/>
                  </a:xfrm>
                  <a:prstGeom prst="rect">
                    <a:avLst/>
                  </a:prstGeom>
                </p:spPr>
              </p:pic>
              <p:pic>
                <p:nvPicPr>
                  <p:cNvPr id="28" name="Picture 27" descr="A grey paper with a green symbol on it&#10;&#10;Description automatically generated">
                    <a:extLst>
                      <a:ext uri="{FF2B5EF4-FFF2-40B4-BE49-F238E27FC236}">
                        <a16:creationId xmlns:a16="http://schemas.microsoft.com/office/drawing/2014/main" id="{95E6BD65-E75C-3EE5-F848-CAED868D63B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alphaModFix amt="20000"/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49509" y="5039529"/>
                    <a:ext cx="589062" cy="590482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19" name="Right Arrow 18">
                  <a:extLst>
                    <a:ext uri="{FF2B5EF4-FFF2-40B4-BE49-F238E27FC236}">
                      <a16:creationId xmlns:a16="http://schemas.microsoft.com/office/drawing/2014/main" id="{B6D42D68-D086-2794-8886-19E9D309FC8B}"/>
                    </a:ext>
                  </a:extLst>
                </p:cNvPr>
                <p:cNvSpPr/>
                <p:nvPr/>
              </p:nvSpPr>
              <p:spPr>
                <a:xfrm>
                  <a:off x="8811215" y="3505364"/>
                  <a:ext cx="1245441" cy="573289"/>
                </a:xfrm>
                <a:prstGeom prst="rightArrow">
                  <a:avLst>
                    <a:gd name="adj1" fmla="val 50000"/>
                    <a:gd name="adj2" fmla="val 34372"/>
                  </a:avLst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H" dirty="0"/>
                    <a:t>push </a:t>
                  </a:r>
                </a:p>
              </p:txBody>
            </p:sp>
            <p:sp>
              <p:nvSpPr>
                <p:cNvPr id="20" name="Right Arrow 19">
                  <a:extLst>
                    <a:ext uri="{FF2B5EF4-FFF2-40B4-BE49-F238E27FC236}">
                      <a16:creationId xmlns:a16="http://schemas.microsoft.com/office/drawing/2014/main" id="{074AD279-27A5-7994-C2E2-61BF3C477A45}"/>
                    </a:ext>
                  </a:extLst>
                </p:cNvPr>
                <p:cNvSpPr/>
                <p:nvPr/>
              </p:nvSpPr>
              <p:spPr>
                <a:xfrm flipH="1">
                  <a:off x="8754403" y="4329445"/>
                  <a:ext cx="1218237" cy="573289"/>
                </a:xfrm>
                <a:prstGeom prst="rightArrow">
                  <a:avLst>
                    <a:gd name="adj1" fmla="val 50000"/>
                    <a:gd name="adj2" fmla="val 32419"/>
                  </a:avLst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H" dirty="0"/>
                    <a:t>pull</a:t>
                  </a:r>
                </a:p>
              </p:txBody>
            </p:sp>
            <p:sp>
              <p:nvSpPr>
                <p:cNvPr id="21" name="Right Arrow 20">
                  <a:extLst>
                    <a:ext uri="{FF2B5EF4-FFF2-40B4-BE49-F238E27FC236}">
                      <a16:creationId xmlns:a16="http://schemas.microsoft.com/office/drawing/2014/main" id="{60DBD9B1-5436-391D-FB1A-8449311CDECD}"/>
                    </a:ext>
                  </a:extLst>
                </p:cNvPr>
                <p:cNvSpPr/>
                <p:nvPr/>
              </p:nvSpPr>
              <p:spPr>
                <a:xfrm>
                  <a:off x="6337498" y="2990619"/>
                  <a:ext cx="1070094" cy="573289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H" dirty="0"/>
                    <a:t>commit </a:t>
                  </a:r>
                </a:p>
              </p:txBody>
            </p:sp>
            <p:pic>
              <p:nvPicPr>
                <p:cNvPr id="22" name="Picture 21" descr="A computer and monitor&#10;&#10;Description automatically generated">
                  <a:extLst>
                    <a:ext uri="{FF2B5EF4-FFF2-40B4-BE49-F238E27FC236}">
                      <a16:creationId xmlns:a16="http://schemas.microsoft.com/office/drawing/2014/main" id="{37EE45D2-E9A8-5870-A51A-F741C290741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315985" y="859096"/>
                  <a:ext cx="1113120" cy="1113120"/>
                </a:xfrm>
                <a:prstGeom prst="rect">
                  <a:avLst/>
                </a:prstGeom>
              </p:spPr>
            </p:pic>
            <p:pic>
              <p:nvPicPr>
                <p:cNvPr id="23" name="Picture 22" descr="A black and white logo&#10;&#10;Description automatically generated">
                  <a:extLst>
                    <a:ext uri="{FF2B5EF4-FFF2-40B4-BE49-F238E27FC236}">
                      <a16:creationId xmlns:a16="http://schemas.microsoft.com/office/drawing/2014/main" id="{30D81D3D-CFF7-A700-D858-B5B9D48AFCC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229" t="19036" r="9131" b="15171"/>
                <a:stretch/>
              </p:blipFill>
              <p:spPr>
                <a:xfrm>
                  <a:off x="9983218" y="1315371"/>
                  <a:ext cx="1007126" cy="302848"/>
                </a:xfrm>
                <a:prstGeom prst="rect">
                  <a:avLst/>
                </a:prstGeom>
              </p:spPr>
            </p:pic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BEF0B9F7-9FA2-5B53-7FEF-13D8BC4EA7FA}"/>
                    </a:ext>
                  </a:extLst>
                </p:cNvPr>
                <p:cNvSpPr txBox="1"/>
                <p:nvPr/>
              </p:nvSpPr>
              <p:spPr>
                <a:xfrm>
                  <a:off x="10870609" y="1310726"/>
                  <a:ext cx="54066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CH" sz="1400" dirty="0">
                      <a:solidFill>
                        <a:srgbClr val="202934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.com</a:t>
                  </a:r>
                </a:p>
              </p:txBody>
            </p:sp>
          </p:grp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191DB1AD-07EE-6E3A-33C6-B88D67A326F2}"/>
                  </a:ext>
                </a:extLst>
              </p:cNvPr>
              <p:cNvGrpSpPr/>
              <p:nvPr/>
            </p:nvGrpSpPr>
            <p:grpSpPr>
              <a:xfrm>
                <a:off x="7926115" y="988606"/>
                <a:ext cx="4226071" cy="5158274"/>
                <a:chOff x="7926115" y="988606"/>
                <a:chExt cx="4226071" cy="5158274"/>
              </a:xfrm>
            </p:grpSpPr>
            <p:sp>
              <p:nvSpPr>
                <p:cNvPr id="36" name="Rounded Rectangle 35">
                  <a:extLst>
                    <a:ext uri="{FF2B5EF4-FFF2-40B4-BE49-F238E27FC236}">
                      <a16:creationId xmlns:a16="http://schemas.microsoft.com/office/drawing/2014/main" id="{037FC17D-7D3E-5B11-F603-B4F020220361}"/>
                    </a:ext>
                  </a:extLst>
                </p:cNvPr>
                <p:cNvSpPr/>
                <p:nvPr/>
              </p:nvSpPr>
              <p:spPr>
                <a:xfrm flipH="1">
                  <a:off x="7926115" y="2352073"/>
                  <a:ext cx="4226071" cy="3794807"/>
                </a:xfrm>
                <a:prstGeom prst="roundRect">
                  <a:avLst>
                    <a:gd name="adj" fmla="val 3092"/>
                  </a:avLst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H" dirty="0"/>
                </a:p>
              </p:txBody>
            </p:sp>
            <p:sp>
              <p:nvSpPr>
                <p:cNvPr id="37" name="Title 2">
                  <a:extLst>
                    <a:ext uri="{FF2B5EF4-FFF2-40B4-BE49-F238E27FC236}">
                      <a16:creationId xmlns:a16="http://schemas.microsoft.com/office/drawing/2014/main" id="{14B74ABD-74B9-2CAA-158F-C4CBA92A5F2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 flipH="1">
                  <a:off x="8562965" y="1919437"/>
                  <a:ext cx="2941540" cy="487786"/>
                </a:xfrm>
                <a:prstGeom prst="rect">
                  <a:avLst/>
                </a:prstGeom>
              </p:spPr>
              <p:txBody>
                <a:bodyPr vert="horz" wrap="square" lIns="91440" tIns="45720" rIns="91440" bIns="45720" rtlCol="0" anchor="ctr">
                  <a:spAutoFit/>
                </a:bodyPr>
                <a:lstStyle>
                  <a:lvl1pPr algn="l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3200" b="1" kern="1200">
                      <a:solidFill>
                        <a:srgbClr val="202934"/>
                      </a:solidFill>
                      <a:latin typeface="Calibri" panose="020F0502020204030204" pitchFamily="34" charset="0"/>
                      <a:ea typeface="Tahoma" panose="020B0604030504040204" pitchFamily="34" charset="0"/>
                      <a:cs typeface="Calibri" panose="020F0502020204030204" pitchFamily="34" charset="0"/>
                    </a:defRPr>
                  </a:lvl1pPr>
                </a:lstStyle>
                <a:p>
                  <a:r>
                    <a:rPr lang="en-CH" dirty="0">
                      <a:solidFill>
                        <a:schemeClr val="accent2">
                          <a:lumMod val="75000"/>
                        </a:schemeClr>
                      </a:solidFill>
                    </a:rPr>
                    <a:t>Bob’s local repo</a:t>
                  </a:r>
                </a:p>
              </p:txBody>
            </p:sp>
            <p:sp>
              <p:nvSpPr>
                <p:cNvPr id="38" name="Rounded Rectangle 37">
                  <a:extLst>
                    <a:ext uri="{FF2B5EF4-FFF2-40B4-BE49-F238E27FC236}">
                      <a16:creationId xmlns:a16="http://schemas.microsoft.com/office/drawing/2014/main" id="{31B31518-5F28-6897-6A18-3B7C71F11910}"/>
                    </a:ext>
                  </a:extLst>
                </p:cNvPr>
                <p:cNvSpPr/>
                <p:nvPr/>
              </p:nvSpPr>
              <p:spPr>
                <a:xfrm flipH="1">
                  <a:off x="10508786" y="2545656"/>
                  <a:ext cx="1246322" cy="1685369"/>
                </a:xfrm>
                <a:prstGeom prst="roundRect">
                  <a:avLst>
                    <a:gd name="adj" fmla="val 4789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H" dirty="0"/>
                </a:p>
              </p:txBody>
            </p:sp>
            <p:sp>
              <p:nvSpPr>
                <p:cNvPr id="39" name="Title 2">
                  <a:extLst>
                    <a:ext uri="{FF2B5EF4-FFF2-40B4-BE49-F238E27FC236}">
                      <a16:creationId xmlns:a16="http://schemas.microsoft.com/office/drawing/2014/main" id="{64E63B5D-190B-3D86-23A1-E73E149D027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 flipH="1">
                  <a:off x="8316783" y="2556333"/>
                  <a:ext cx="1379710" cy="546196"/>
                </a:xfrm>
                <a:prstGeom prst="rect">
                  <a:avLst/>
                </a:prstGeom>
              </p:spPr>
              <p:txBody>
                <a:bodyPr vert="horz" wrap="square" lIns="91440" tIns="45720" rIns="91440" bIns="45720" rtlCol="0" anchor="ctr">
                  <a:spAutoFit/>
                </a:bodyPr>
                <a:lstStyle>
                  <a:lvl1pPr algn="l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3200" b="1" kern="1200">
                      <a:solidFill>
                        <a:srgbClr val="202934"/>
                      </a:solidFill>
                      <a:latin typeface="Calibri" panose="020F0502020204030204" pitchFamily="34" charset="0"/>
                      <a:ea typeface="Tahoma" panose="020B0604030504040204" pitchFamily="34" charset="0"/>
                      <a:cs typeface="Calibri" panose="020F0502020204030204" pitchFamily="34" charset="0"/>
                    </a:defRPr>
                  </a:lvl1pPr>
                </a:lstStyle>
                <a:p>
                  <a:pPr algn="ctr"/>
                  <a:r>
                    <a:rPr lang="en-CH" sz="2000" dirty="0"/>
                    <a:t>.git directory</a:t>
                  </a:r>
                </a:p>
              </p:txBody>
            </p:sp>
            <p:sp>
              <p:nvSpPr>
                <p:cNvPr id="40" name="Title 2">
                  <a:extLst>
                    <a:ext uri="{FF2B5EF4-FFF2-40B4-BE49-F238E27FC236}">
                      <a16:creationId xmlns:a16="http://schemas.microsoft.com/office/drawing/2014/main" id="{AFF3B2A0-FBEC-F4A7-F490-658978D8B4D0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 flipH="1">
                  <a:off x="10586756" y="2576129"/>
                  <a:ext cx="1168352" cy="499379"/>
                </a:xfrm>
                <a:prstGeom prst="rect">
                  <a:avLst/>
                </a:prstGeom>
              </p:spPr>
              <p:txBody>
                <a:bodyPr vert="horz" wrap="square" lIns="91440" tIns="45720" rIns="91440" bIns="45720" rtlCol="0" anchor="ctr">
                  <a:spAutoFit/>
                </a:bodyPr>
                <a:lstStyle>
                  <a:lvl1pPr algn="l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3200" b="1" kern="1200">
                      <a:solidFill>
                        <a:srgbClr val="202934"/>
                      </a:solidFill>
                      <a:latin typeface="Calibri" panose="020F0502020204030204" pitchFamily="34" charset="0"/>
                      <a:ea typeface="Tahoma" panose="020B0604030504040204" pitchFamily="34" charset="0"/>
                      <a:cs typeface="Calibri" panose="020F0502020204030204" pitchFamily="34" charset="0"/>
                    </a:defRPr>
                  </a:lvl1pPr>
                </a:lstStyle>
                <a:p>
                  <a:pPr algn="ctr"/>
                  <a:r>
                    <a:rPr lang="en-GB" sz="1800" dirty="0"/>
                    <a:t>W</a:t>
                  </a:r>
                  <a:r>
                    <a:rPr lang="en-CH" sz="1800" dirty="0"/>
                    <a:t>orking </a:t>
                  </a:r>
                </a:p>
                <a:p>
                  <a:pPr algn="ctr"/>
                  <a:r>
                    <a:rPr lang="en-CH" sz="1800" dirty="0"/>
                    <a:t>copy</a:t>
                  </a:r>
                </a:p>
              </p:txBody>
            </p:sp>
            <p:pic>
              <p:nvPicPr>
                <p:cNvPr id="41" name="Picture 40" descr="A grey paper with a green symbol on it&#10;&#10;Description automatically generated">
                  <a:extLst>
                    <a:ext uri="{FF2B5EF4-FFF2-40B4-BE49-F238E27FC236}">
                      <a16:creationId xmlns:a16="http://schemas.microsoft.com/office/drawing/2014/main" id="{7770F67C-39F4-56EE-3EBF-B8E02170DD8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10837364" y="3119475"/>
                  <a:ext cx="667140" cy="590482"/>
                </a:xfrm>
                <a:prstGeom prst="rect">
                  <a:avLst/>
                </a:prstGeom>
              </p:spPr>
            </p:pic>
            <p:pic>
              <p:nvPicPr>
                <p:cNvPr id="42" name="Picture 41" descr="A grey paper with a green symbol on it&#10;&#10;Description automatically generated">
                  <a:extLst>
                    <a:ext uri="{FF2B5EF4-FFF2-40B4-BE49-F238E27FC236}">
                      <a16:creationId xmlns:a16="http://schemas.microsoft.com/office/drawing/2014/main" id="{39881A86-758B-9931-7B4B-CB99D282C74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8685725" y="3111064"/>
                  <a:ext cx="667140" cy="590482"/>
                </a:xfrm>
                <a:prstGeom prst="rect">
                  <a:avLst/>
                </a:prstGeom>
              </p:spPr>
            </p:pic>
            <p:pic>
              <p:nvPicPr>
                <p:cNvPr id="43" name="Picture 42" descr="A grey paper with a green symbol on it&#10;&#10;Description automatically generated">
                  <a:extLst>
                    <a:ext uri="{FF2B5EF4-FFF2-40B4-BE49-F238E27FC236}">
                      <a16:creationId xmlns:a16="http://schemas.microsoft.com/office/drawing/2014/main" id="{CDDB5371-F872-C84C-7C68-2FA1ED96D3C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alphaModFix amt="70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8685725" y="3798785"/>
                  <a:ext cx="667140" cy="590482"/>
                </a:xfrm>
                <a:prstGeom prst="rect">
                  <a:avLst/>
                </a:prstGeom>
              </p:spPr>
            </p:pic>
            <p:pic>
              <p:nvPicPr>
                <p:cNvPr id="44" name="Picture 43" descr="A grey paper with a green symbol on it&#10;&#10;Description automatically generated">
                  <a:extLst>
                    <a:ext uri="{FF2B5EF4-FFF2-40B4-BE49-F238E27FC236}">
                      <a16:creationId xmlns:a16="http://schemas.microsoft.com/office/drawing/2014/main" id="{25126470-B1F7-9401-47C9-00F4E4FBFD4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alphaModFix amt="35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8677369" y="4481817"/>
                  <a:ext cx="667140" cy="590482"/>
                </a:xfrm>
                <a:prstGeom prst="rect">
                  <a:avLst/>
                </a:prstGeom>
              </p:spPr>
            </p:pic>
            <p:pic>
              <p:nvPicPr>
                <p:cNvPr id="45" name="Picture 44" descr="A grey paper with a green symbol on it&#10;&#10;Description automatically generated">
                  <a:extLst>
                    <a:ext uri="{FF2B5EF4-FFF2-40B4-BE49-F238E27FC236}">
                      <a16:creationId xmlns:a16="http://schemas.microsoft.com/office/drawing/2014/main" id="{7CBF0DFD-8DCA-ADC6-3AEC-2499CF612C3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alphaModFix amt="20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8677369" y="5191901"/>
                  <a:ext cx="667140" cy="590482"/>
                </a:xfrm>
                <a:prstGeom prst="rect">
                  <a:avLst/>
                </a:prstGeom>
              </p:spPr>
            </p:pic>
            <p:sp>
              <p:nvSpPr>
                <p:cNvPr id="46" name="Right Arrow 45">
                  <a:extLst>
                    <a:ext uri="{FF2B5EF4-FFF2-40B4-BE49-F238E27FC236}">
                      <a16:creationId xmlns:a16="http://schemas.microsoft.com/office/drawing/2014/main" id="{E25AF05B-06EA-3FE3-9BA7-1CBD942B2C7A}"/>
                    </a:ext>
                  </a:extLst>
                </p:cNvPr>
                <p:cNvSpPr/>
                <p:nvPr/>
              </p:nvSpPr>
              <p:spPr>
                <a:xfrm flipH="1">
                  <a:off x="9451441" y="3142990"/>
                  <a:ext cx="1211931" cy="573289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H" dirty="0"/>
                    <a:t>commit </a:t>
                  </a:r>
                </a:p>
              </p:txBody>
            </p:sp>
            <p:pic>
              <p:nvPicPr>
                <p:cNvPr id="47" name="Picture 46" descr="A computer and monitor&#10;&#10;Description automatically generated">
                  <a:extLst>
                    <a:ext uri="{FF2B5EF4-FFF2-40B4-BE49-F238E27FC236}">
                      <a16:creationId xmlns:a16="http://schemas.microsoft.com/office/drawing/2014/main" id="{F973FAA5-A673-9F90-4468-6A1BC7862A3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388319" y="988606"/>
                  <a:ext cx="1113120" cy="1113120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ED4F43D1-74FA-7E91-57F0-2FACF34B5E7F}"/>
              </a:ext>
            </a:extLst>
          </p:cNvPr>
          <p:cNvGrpSpPr/>
          <p:nvPr/>
        </p:nvGrpSpPr>
        <p:grpSpPr>
          <a:xfrm>
            <a:off x="6483662" y="2347550"/>
            <a:ext cx="1575936" cy="1433846"/>
            <a:chOff x="6483662" y="2347550"/>
            <a:chExt cx="1575936" cy="1433846"/>
          </a:xfrm>
        </p:grpSpPr>
        <p:pic>
          <p:nvPicPr>
            <p:cNvPr id="51" name="Graphic 50" descr="Old Key with solid fill">
              <a:extLst>
                <a:ext uri="{FF2B5EF4-FFF2-40B4-BE49-F238E27FC236}">
                  <a16:creationId xmlns:a16="http://schemas.microsoft.com/office/drawing/2014/main" id="{159065E6-2104-DFF2-C1E3-A2FD510CD1D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785453" y="2866996"/>
              <a:ext cx="914400" cy="914400"/>
            </a:xfrm>
            <a:prstGeom prst="rect">
              <a:avLst/>
            </a:prstGeom>
          </p:spPr>
        </p:pic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2109E5F-8382-25A9-F910-FCB8A9156798}"/>
                </a:ext>
              </a:extLst>
            </p:cNvPr>
            <p:cNvSpPr txBox="1"/>
            <p:nvPr/>
          </p:nvSpPr>
          <p:spPr>
            <a:xfrm>
              <a:off x="6483662" y="2347550"/>
              <a:ext cx="15759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H" b="1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Add a new collaborator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98739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999D1D9-66D2-BF66-DA85-BFA0E1B16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117" y="315910"/>
            <a:ext cx="10611438" cy="535531"/>
          </a:xfrm>
        </p:spPr>
        <p:txBody>
          <a:bodyPr/>
          <a:lstStyle/>
          <a:p>
            <a:r>
              <a:rPr lang="en-CH" dirty="0"/>
              <a:t>Action </a:t>
            </a:r>
            <a:r>
              <a:rPr lang="en-CH"/>
              <a:t>Sequence </a:t>
            </a:r>
            <a:r>
              <a:rPr lang="en-US" dirty="0"/>
              <a:t>5</a:t>
            </a:r>
            <a:r>
              <a:rPr lang="en-CH"/>
              <a:t>: </a:t>
            </a:r>
            <a:r>
              <a:rPr lang="en-CH" dirty="0">
                <a:solidFill>
                  <a:srgbClr val="FF0000"/>
                </a:solidFill>
              </a:rPr>
              <a:t>access old versions of your file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05020D4-6CF0-3C4E-6202-32904211368B}"/>
              </a:ext>
            </a:extLst>
          </p:cNvPr>
          <p:cNvCxnSpPr>
            <a:cxnSpLocks/>
          </p:cNvCxnSpPr>
          <p:nvPr/>
        </p:nvCxnSpPr>
        <p:spPr>
          <a:xfrm>
            <a:off x="481541" y="799101"/>
            <a:ext cx="744430" cy="0"/>
          </a:xfrm>
          <a:prstGeom prst="line">
            <a:avLst/>
          </a:prstGeom>
          <a:ln w="38100">
            <a:solidFill>
              <a:srgbClr val="4EA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ight Arrow 4">
            <a:extLst>
              <a:ext uri="{FF2B5EF4-FFF2-40B4-BE49-F238E27FC236}">
                <a16:creationId xmlns:a16="http://schemas.microsoft.com/office/drawing/2014/main" id="{3C35F115-CD32-2DBC-BC33-232758440593}"/>
              </a:ext>
            </a:extLst>
          </p:cNvPr>
          <p:cNvSpPr/>
          <p:nvPr/>
        </p:nvSpPr>
        <p:spPr>
          <a:xfrm flipH="1">
            <a:off x="6452345" y="3661901"/>
            <a:ext cx="1410520" cy="573289"/>
          </a:xfrm>
          <a:prstGeom prst="rightArrow">
            <a:avLst>
              <a:gd name="adj1" fmla="val 50000"/>
              <a:gd name="adj2" fmla="val 3437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push 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E4D1B333-B85D-42D2-8127-BCB1B2AADEE6}"/>
              </a:ext>
            </a:extLst>
          </p:cNvPr>
          <p:cNvSpPr/>
          <p:nvPr/>
        </p:nvSpPr>
        <p:spPr>
          <a:xfrm>
            <a:off x="6547497" y="4485982"/>
            <a:ext cx="1379710" cy="573289"/>
          </a:xfrm>
          <a:prstGeom prst="rightArrow">
            <a:avLst>
              <a:gd name="adj1" fmla="val 50000"/>
              <a:gd name="adj2" fmla="val 32419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pull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5CE7B6E-391A-64BF-D7B6-90461469D042}"/>
              </a:ext>
            </a:extLst>
          </p:cNvPr>
          <p:cNvGrpSpPr/>
          <p:nvPr/>
        </p:nvGrpSpPr>
        <p:grpSpPr>
          <a:xfrm>
            <a:off x="43130" y="988135"/>
            <a:ext cx="7032623" cy="5135412"/>
            <a:chOff x="5022926" y="859096"/>
            <a:chExt cx="7032623" cy="5135412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85255A7A-0D3A-B699-8A11-C9DFCA8DC53A}"/>
                </a:ext>
              </a:extLst>
            </p:cNvPr>
            <p:cNvSpPr/>
            <p:nvPr/>
          </p:nvSpPr>
          <p:spPr>
            <a:xfrm>
              <a:off x="5022926" y="2199701"/>
              <a:ext cx="3731479" cy="3794807"/>
            </a:xfrm>
            <a:prstGeom prst="roundRect">
              <a:avLst>
                <a:gd name="adj" fmla="val 3092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dirty="0"/>
            </a:p>
          </p:txBody>
        </p:sp>
        <p:sp>
          <p:nvSpPr>
            <p:cNvPr id="11" name="Title 2">
              <a:extLst>
                <a:ext uri="{FF2B5EF4-FFF2-40B4-BE49-F238E27FC236}">
                  <a16:creationId xmlns:a16="http://schemas.microsoft.com/office/drawing/2014/main" id="{5473670A-51C3-A9AC-190A-0B72588503DD}"/>
                </a:ext>
              </a:extLst>
            </p:cNvPr>
            <p:cNvSpPr txBox="1">
              <a:spLocks/>
            </p:cNvSpPr>
            <p:nvPr/>
          </p:nvSpPr>
          <p:spPr>
            <a:xfrm>
              <a:off x="5967357" y="1764252"/>
              <a:ext cx="3008600" cy="535531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sp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b="1" kern="1200">
                  <a:solidFill>
                    <a:srgbClr val="202934"/>
                  </a:solidFill>
                  <a:latin typeface="Calibri" panose="020F0502020204030204" pitchFamily="34" charset="0"/>
                  <a:ea typeface="Tahoma" panose="020B0604030504040204" pitchFamily="34" charset="0"/>
                  <a:cs typeface="Calibri" panose="020F0502020204030204" pitchFamily="34" charset="0"/>
                </a:defRPr>
              </a:lvl1pPr>
            </a:lstStyle>
            <a:p>
              <a:r>
                <a:rPr lang="en-CH" dirty="0">
                  <a:solidFill>
                    <a:schemeClr val="accent2">
                      <a:lumMod val="75000"/>
                    </a:schemeClr>
                  </a:solidFill>
                </a:rPr>
                <a:t>Local Repo</a:t>
              </a:r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73715ADA-3668-FFCD-0D7C-FAE8C4757D7B}"/>
                </a:ext>
              </a:extLst>
            </p:cNvPr>
            <p:cNvSpPr/>
            <p:nvPr/>
          </p:nvSpPr>
          <p:spPr>
            <a:xfrm>
              <a:off x="10048037" y="2199701"/>
              <a:ext cx="1332482" cy="3794807"/>
            </a:xfrm>
            <a:prstGeom prst="roundRect">
              <a:avLst>
                <a:gd name="adj" fmla="val 4789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dirty="0"/>
            </a:p>
          </p:txBody>
        </p:sp>
        <p:sp>
          <p:nvSpPr>
            <p:cNvPr id="13" name="Title 2">
              <a:extLst>
                <a:ext uri="{FF2B5EF4-FFF2-40B4-BE49-F238E27FC236}">
                  <a16:creationId xmlns:a16="http://schemas.microsoft.com/office/drawing/2014/main" id="{8ECE0DFB-AE5B-A802-0AD8-D0895E912A0D}"/>
                </a:ext>
              </a:extLst>
            </p:cNvPr>
            <p:cNvSpPr txBox="1">
              <a:spLocks/>
            </p:cNvSpPr>
            <p:nvPr/>
          </p:nvSpPr>
          <p:spPr>
            <a:xfrm>
              <a:off x="9573181" y="1743193"/>
              <a:ext cx="2482368" cy="535531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sp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b="1" kern="1200">
                  <a:solidFill>
                    <a:srgbClr val="202934"/>
                  </a:solidFill>
                  <a:latin typeface="Calibri" panose="020F0502020204030204" pitchFamily="34" charset="0"/>
                  <a:ea typeface="Tahoma" panose="020B0604030504040204" pitchFamily="34" charset="0"/>
                  <a:cs typeface="Calibri" panose="020F0502020204030204" pitchFamily="34" charset="0"/>
                </a:defRPr>
              </a:lvl1pPr>
            </a:lstStyle>
            <a:p>
              <a:r>
                <a:rPr lang="en-CH" dirty="0">
                  <a:solidFill>
                    <a:schemeClr val="accent5">
                      <a:lumMod val="50000"/>
                    </a:schemeClr>
                  </a:solidFill>
                </a:rPr>
                <a:t>Remote Repo</a:t>
              </a: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52E18A7-06BE-1D70-52C7-1980D0729CD0}"/>
                </a:ext>
              </a:extLst>
            </p:cNvPr>
            <p:cNvGrpSpPr/>
            <p:nvPr/>
          </p:nvGrpSpPr>
          <p:grpSpPr>
            <a:xfrm>
              <a:off x="5373532" y="2393284"/>
              <a:ext cx="1100461" cy="1685369"/>
              <a:chOff x="5373532" y="2393284"/>
              <a:chExt cx="1100461" cy="1685369"/>
            </a:xfrm>
          </p:grpSpPr>
          <p:sp>
            <p:nvSpPr>
              <p:cNvPr id="33" name="Rounded Rectangle 32">
                <a:extLst>
                  <a:ext uri="{FF2B5EF4-FFF2-40B4-BE49-F238E27FC236}">
                    <a16:creationId xmlns:a16="http://schemas.microsoft.com/office/drawing/2014/main" id="{9C3BD188-1742-AE4A-5F11-1D8269236307}"/>
                  </a:ext>
                </a:extLst>
              </p:cNvPr>
              <p:cNvSpPr/>
              <p:nvPr/>
            </p:nvSpPr>
            <p:spPr>
              <a:xfrm>
                <a:off x="5373532" y="2393284"/>
                <a:ext cx="1100461" cy="1685369"/>
              </a:xfrm>
              <a:prstGeom prst="roundRect">
                <a:avLst>
                  <a:gd name="adj" fmla="val 4789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 dirty="0"/>
              </a:p>
            </p:txBody>
          </p:sp>
          <p:pic>
            <p:nvPicPr>
              <p:cNvPr id="34" name="Picture 33" descr="A grey paper with a green symbol on it&#10;&#10;Description automatically generated">
                <a:extLst>
                  <a:ext uri="{FF2B5EF4-FFF2-40B4-BE49-F238E27FC236}">
                    <a16:creationId xmlns:a16="http://schemas.microsoft.com/office/drawing/2014/main" id="{150C9703-3AEA-8A56-5B98-8208315414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94808" y="2967103"/>
                <a:ext cx="589062" cy="590482"/>
              </a:xfrm>
              <a:prstGeom prst="rect">
                <a:avLst/>
              </a:prstGeom>
            </p:spPr>
          </p:pic>
        </p:grpSp>
        <p:sp>
          <p:nvSpPr>
            <p:cNvPr id="15" name="Title 2">
              <a:extLst>
                <a:ext uri="{FF2B5EF4-FFF2-40B4-BE49-F238E27FC236}">
                  <a16:creationId xmlns:a16="http://schemas.microsoft.com/office/drawing/2014/main" id="{E682933B-B6DB-ADE6-C1D6-7B7A267E62B4}"/>
                </a:ext>
              </a:extLst>
            </p:cNvPr>
            <p:cNvSpPr txBox="1">
              <a:spLocks/>
            </p:cNvSpPr>
            <p:nvPr/>
          </p:nvSpPr>
          <p:spPr>
            <a:xfrm>
              <a:off x="5373532" y="2377981"/>
              <a:ext cx="1031615" cy="590931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sp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b="1" kern="1200">
                  <a:solidFill>
                    <a:srgbClr val="202934"/>
                  </a:solidFill>
                  <a:latin typeface="Calibri" panose="020F0502020204030204" pitchFamily="34" charset="0"/>
                  <a:ea typeface="Tahoma" panose="020B0604030504040204" pitchFamily="34" charset="0"/>
                  <a:cs typeface="Calibri" panose="020F0502020204030204" pitchFamily="34" charset="0"/>
                </a:defRPr>
              </a:lvl1pPr>
            </a:lstStyle>
            <a:p>
              <a:pPr algn="ctr"/>
              <a:r>
                <a:rPr lang="en-GB" sz="1800" dirty="0"/>
                <a:t>W</a:t>
              </a:r>
              <a:r>
                <a:rPr lang="en-CH" sz="1800" dirty="0"/>
                <a:t>orking </a:t>
              </a:r>
            </a:p>
            <a:p>
              <a:pPr algn="ctr"/>
              <a:r>
                <a:rPr lang="en-CH" sz="1800" dirty="0"/>
                <a:t>Copy</a:t>
              </a:r>
            </a:p>
          </p:txBody>
        </p:sp>
        <p:sp>
          <p:nvSpPr>
            <p:cNvPr id="16" name="Title 2">
              <a:extLst>
                <a:ext uri="{FF2B5EF4-FFF2-40B4-BE49-F238E27FC236}">
                  <a16:creationId xmlns:a16="http://schemas.microsoft.com/office/drawing/2014/main" id="{015E6B74-83D9-2827-38B2-4BF6634F1D13}"/>
                </a:ext>
              </a:extLst>
            </p:cNvPr>
            <p:cNvSpPr txBox="1">
              <a:spLocks/>
            </p:cNvSpPr>
            <p:nvPr/>
          </p:nvSpPr>
          <p:spPr>
            <a:xfrm>
              <a:off x="7191220" y="2353895"/>
              <a:ext cx="1218237" cy="646331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sp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b="1" kern="1200">
                  <a:solidFill>
                    <a:srgbClr val="202934"/>
                  </a:solidFill>
                  <a:latin typeface="Calibri" panose="020F0502020204030204" pitchFamily="34" charset="0"/>
                  <a:ea typeface="Tahoma" panose="020B0604030504040204" pitchFamily="34" charset="0"/>
                  <a:cs typeface="Calibri" panose="020F0502020204030204" pitchFamily="34" charset="0"/>
                </a:defRPr>
              </a:lvl1pPr>
            </a:lstStyle>
            <a:p>
              <a:pPr algn="ctr"/>
              <a:r>
                <a:rPr lang="en-CH" sz="2000" dirty="0"/>
                <a:t>.git Directory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F6163270-5C86-046D-1225-BAAFB39F5E64}"/>
                </a:ext>
              </a:extLst>
            </p:cNvPr>
            <p:cNvGrpSpPr/>
            <p:nvPr/>
          </p:nvGrpSpPr>
          <p:grpSpPr>
            <a:xfrm>
              <a:off x="7494633" y="2958693"/>
              <a:ext cx="596439" cy="2671318"/>
              <a:chOff x="7494633" y="2958693"/>
              <a:chExt cx="596439" cy="2671318"/>
            </a:xfrm>
          </p:grpSpPr>
          <p:pic>
            <p:nvPicPr>
              <p:cNvPr id="29" name="Picture 28" descr="A grey paper with a green symbol on it&#10;&#10;Description automatically generated">
                <a:extLst>
                  <a:ext uri="{FF2B5EF4-FFF2-40B4-BE49-F238E27FC236}">
                    <a16:creationId xmlns:a16="http://schemas.microsoft.com/office/drawing/2014/main" id="{00E6D8D1-9046-A0A6-1A6D-58350EF5AC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94633" y="2958693"/>
                <a:ext cx="589062" cy="590482"/>
              </a:xfrm>
              <a:prstGeom prst="rect">
                <a:avLst/>
              </a:prstGeom>
            </p:spPr>
          </p:pic>
          <p:pic>
            <p:nvPicPr>
              <p:cNvPr id="30" name="Picture 29" descr="A grey paper with a green symbol on it&#10;&#10;Description automatically generated">
                <a:extLst>
                  <a:ext uri="{FF2B5EF4-FFF2-40B4-BE49-F238E27FC236}">
                    <a16:creationId xmlns:a16="http://schemas.microsoft.com/office/drawing/2014/main" id="{B634EFA6-C30D-B88C-CE61-66DC80340D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94633" y="3646413"/>
                <a:ext cx="589062" cy="590482"/>
              </a:xfrm>
              <a:prstGeom prst="rect">
                <a:avLst/>
              </a:prstGeom>
            </p:spPr>
          </p:pic>
          <p:pic>
            <p:nvPicPr>
              <p:cNvPr id="31" name="Picture 30" descr="A grey paper with a green symbol on it&#10;&#10;Description automatically generated">
                <a:extLst>
                  <a:ext uri="{FF2B5EF4-FFF2-40B4-BE49-F238E27FC236}">
                    <a16:creationId xmlns:a16="http://schemas.microsoft.com/office/drawing/2014/main" id="{475B475B-4C42-A9BB-4D76-5FE7167EA2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 amt="3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02010" y="4329445"/>
                <a:ext cx="589062" cy="590482"/>
              </a:xfrm>
              <a:prstGeom prst="rect">
                <a:avLst/>
              </a:prstGeom>
            </p:spPr>
          </p:pic>
          <p:pic>
            <p:nvPicPr>
              <p:cNvPr id="32" name="Picture 31" descr="A grey paper with a green symbol on it&#10;&#10;Description automatically generated">
                <a:extLst>
                  <a:ext uri="{FF2B5EF4-FFF2-40B4-BE49-F238E27FC236}">
                    <a16:creationId xmlns:a16="http://schemas.microsoft.com/office/drawing/2014/main" id="{4564C30E-7929-34E9-D83C-B2AFE9E62F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 amt="2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02010" y="5039529"/>
                <a:ext cx="589062" cy="590482"/>
              </a:xfrm>
              <a:prstGeom prst="rect">
                <a:avLst/>
              </a:prstGeom>
            </p:spPr>
          </p:pic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61540C03-DF13-D879-CC49-5FC657A19106}"/>
                </a:ext>
              </a:extLst>
            </p:cNvPr>
            <p:cNvGrpSpPr/>
            <p:nvPr/>
          </p:nvGrpSpPr>
          <p:grpSpPr>
            <a:xfrm>
              <a:off x="10428833" y="2951867"/>
              <a:ext cx="609738" cy="2678144"/>
              <a:chOff x="10428833" y="2951867"/>
              <a:chExt cx="609738" cy="2678144"/>
            </a:xfrm>
          </p:grpSpPr>
          <p:pic>
            <p:nvPicPr>
              <p:cNvPr id="25" name="Picture 24" descr="A grey paper with a green symbol on it&#10;&#10;Description automatically generated">
                <a:extLst>
                  <a:ext uri="{FF2B5EF4-FFF2-40B4-BE49-F238E27FC236}">
                    <a16:creationId xmlns:a16="http://schemas.microsoft.com/office/drawing/2014/main" id="{B20FDD2E-F345-7077-4312-C17924363C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428833" y="2951867"/>
                <a:ext cx="589062" cy="590482"/>
              </a:xfrm>
              <a:prstGeom prst="rect">
                <a:avLst/>
              </a:prstGeom>
            </p:spPr>
          </p:pic>
          <p:pic>
            <p:nvPicPr>
              <p:cNvPr id="26" name="Picture 25" descr="A grey paper with a green symbol on it&#10;&#10;Description automatically generated">
                <a:extLst>
                  <a:ext uri="{FF2B5EF4-FFF2-40B4-BE49-F238E27FC236}">
                    <a16:creationId xmlns:a16="http://schemas.microsoft.com/office/drawing/2014/main" id="{57DB03C9-52A3-A8B5-926D-B471CA76FB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442131" y="3646413"/>
                <a:ext cx="589062" cy="590482"/>
              </a:xfrm>
              <a:prstGeom prst="rect">
                <a:avLst/>
              </a:prstGeom>
            </p:spPr>
          </p:pic>
          <p:pic>
            <p:nvPicPr>
              <p:cNvPr id="27" name="Picture 26" descr="A grey paper with a green symbol on it&#10;&#10;Description automatically generated">
                <a:extLst>
                  <a:ext uri="{FF2B5EF4-FFF2-40B4-BE49-F238E27FC236}">
                    <a16:creationId xmlns:a16="http://schemas.microsoft.com/office/drawing/2014/main" id="{BE50DE60-43D9-C416-E9B3-84747B2FFB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 amt="3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449509" y="4329445"/>
                <a:ext cx="589062" cy="590482"/>
              </a:xfrm>
              <a:prstGeom prst="rect">
                <a:avLst/>
              </a:prstGeom>
            </p:spPr>
          </p:pic>
          <p:pic>
            <p:nvPicPr>
              <p:cNvPr id="28" name="Picture 27" descr="A grey paper with a green symbol on it&#10;&#10;Description automatically generated">
                <a:extLst>
                  <a:ext uri="{FF2B5EF4-FFF2-40B4-BE49-F238E27FC236}">
                    <a16:creationId xmlns:a16="http://schemas.microsoft.com/office/drawing/2014/main" id="{D1B5D5C1-3DB2-C6E2-AD0B-23F2B12EED7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 amt="2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449509" y="5039529"/>
                <a:ext cx="589062" cy="590482"/>
              </a:xfrm>
              <a:prstGeom prst="rect">
                <a:avLst/>
              </a:prstGeom>
            </p:spPr>
          </p:pic>
        </p:grpSp>
        <p:sp>
          <p:nvSpPr>
            <p:cNvPr id="19" name="Right Arrow 18">
              <a:extLst>
                <a:ext uri="{FF2B5EF4-FFF2-40B4-BE49-F238E27FC236}">
                  <a16:creationId xmlns:a16="http://schemas.microsoft.com/office/drawing/2014/main" id="{EDD8A110-833A-9D14-393F-666B1440AE13}"/>
                </a:ext>
              </a:extLst>
            </p:cNvPr>
            <p:cNvSpPr/>
            <p:nvPr/>
          </p:nvSpPr>
          <p:spPr>
            <a:xfrm>
              <a:off x="8811215" y="3505364"/>
              <a:ext cx="1245441" cy="573289"/>
            </a:xfrm>
            <a:prstGeom prst="rightArrow">
              <a:avLst>
                <a:gd name="adj1" fmla="val 50000"/>
                <a:gd name="adj2" fmla="val 34372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H" dirty="0"/>
                <a:t>push </a:t>
              </a:r>
            </a:p>
          </p:txBody>
        </p:sp>
        <p:sp>
          <p:nvSpPr>
            <p:cNvPr id="20" name="Right Arrow 19">
              <a:extLst>
                <a:ext uri="{FF2B5EF4-FFF2-40B4-BE49-F238E27FC236}">
                  <a16:creationId xmlns:a16="http://schemas.microsoft.com/office/drawing/2014/main" id="{DDE5A329-DC47-6B6B-8244-C736C53EB0E0}"/>
                </a:ext>
              </a:extLst>
            </p:cNvPr>
            <p:cNvSpPr/>
            <p:nvPr/>
          </p:nvSpPr>
          <p:spPr>
            <a:xfrm flipH="1">
              <a:off x="8754403" y="4329445"/>
              <a:ext cx="1218237" cy="573289"/>
            </a:xfrm>
            <a:prstGeom prst="rightArrow">
              <a:avLst>
                <a:gd name="adj1" fmla="val 50000"/>
                <a:gd name="adj2" fmla="val 32419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H" dirty="0"/>
                <a:t>pull</a:t>
              </a:r>
            </a:p>
          </p:txBody>
        </p:sp>
        <p:sp>
          <p:nvSpPr>
            <p:cNvPr id="21" name="Right Arrow 20">
              <a:extLst>
                <a:ext uri="{FF2B5EF4-FFF2-40B4-BE49-F238E27FC236}">
                  <a16:creationId xmlns:a16="http://schemas.microsoft.com/office/drawing/2014/main" id="{77165B53-7251-EC69-C278-C3C5729D9A4F}"/>
                </a:ext>
              </a:extLst>
            </p:cNvPr>
            <p:cNvSpPr/>
            <p:nvPr/>
          </p:nvSpPr>
          <p:spPr>
            <a:xfrm>
              <a:off x="6337498" y="2990619"/>
              <a:ext cx="1070094" cy="573289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H" dirty="0"/>
                <a:t>commit </a:t>
              </a:r>
            </a:p>
          </p:txBody>
        </p:sp>
        <p:pic>
          <p:nvPicPr>
            <p:cNvPr id="22" name="Picture 21" descr="A computer and monitor&#10;&#10;Description automatically generated">
              <a:extLst>
                <a:ext uri="{FF2B5EF4-FFF2-40B4-BE49-F238E27FC236}">
                  <a16:creationId xmlns:a16="http://schemas.microsoft.com/office/drawing/2014/main" id="{BE86F2C6-B784-CFC6-2B6A-375CD4ADF4A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15985" y="859096"/>
              <a:ext cx="1113120" cy="1113120"/>
            </a:xfrm>
            <a:prstGeom prst="rect">
              <a:avLst/>
            </a:prstGeom>
          </p:spPr>
        </p:pic>
        <p:pic>
          <p:nvPicPr>
            <p:cNvPr id="23" name="Picture 22" descr="A black and white logo&#10;&#10;Description automatically generated">
              <a:extLst>
                <a:ext uri="{FF2B5EF4-FFF2-40B4-BE49-F238E27FC236}">
                  <a16:creationId xmlns:a16="http://schemas.microsoft.com/office/drawing/2014/main" id="{A9C7C249-DEF0-0CC3-F553-1F27AEF463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29" t="19036" r="9131" b="15171"/>
            <a:stretch/>
          </p:blipFill>
          <p:spPr>
            <a:xfrm>
              <a:off x="9983218" y="1315371"/>
              <a:ext cx="1007126" cy="302848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556E1DA-C4C6-5227-4B40-184C658E5C0F}"/>
                </a:ext>
              </a:extLst>
            </p:cNvPr>
            <p:cNvSpPr txBox="1"/>
            <p:nvPr/>
          </p:nvSpPr>
          <p:spPr>
            <a:xfrm>
              <a:off x="10870609" y="1310726"/>
              <a:ext cx="5406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CH" sz="1400" dirty="0">
                  <a:solidFill>
                    <a:srgbClr val="20293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.com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D3A3C30-1C9B-A5BE-764A-18690474B5C9}"/>
              </a:ext>
            </a:extLst>
          </p:cNvPr>
          <p:cNvGrpSpPr/>
          <p:nvPr/>
        </p:nvGrpSpPr>
        <p:grpSpPr>
          <a:xfrm>
            <a:off x="7927205" y="992771"/>
            <a:ext cx="4226071" cy="5158274"/>
            <a:chOff x="7926115" y="988606"/>
            <a:chExt cx="4226071" cy="5158274"/>
          </a:xfrm>
        </p:grpSpPr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F6A5526B-229B-A7E8-758C-8204F408A290}"/>
                </a:ext>
              </a:extLst>
            </p:cNvPr>
            <p:cNvSpPr/>
            <p:nvPr/>
          </p:nvSpPr>
          <p:spPr>
            <a:xfrm flipH="1">
              <a:off x="7926115" y="2352073"/>
              <a:ext cx="4226071" cy="3794807"/>
            </a:xfrm>
            <a:prstGeom prst="roundRect">
              <a:avLst>
                <a:gd name="adj" fmla="val 3092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dirty="0"/>
            </a:p>
          </p:txBody>
        </p:sp>
        <p:sp>
          <p:nvSpPr>
            <p:cNvPr id="37" name="Title 2">
              <a:extLst>
                <a:ext uri="{FF2B5EF4-FFF2-40B4-BE49-F238E27FC236}">
                  <a16:creationId xmlns:a16="http://schemas.microsoft.com/office/drawing/2014/main" id="{C8F5F09C-A1AC-4BC1-060A-75BAFB17C878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8562965" y="1919437"/>
              <a:ext cx="2941540" cy="487786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sp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b="1" kern="1200">
                  <a:solidFill>
                    <a:srgbClr val="202934"/>
                  </a:solidFill>
                  <a:latin typeface="Calibri" panose="020F0502020204030204" pitchFamily="34" charset="0"/>
                  <a:ea typeface="Tahoma" panose="020B0604030504040204" pitchFamily="34" charset="0"/>
                  <a:cs typeface="Calibri" panose="020F0502020204030204" pitchFamily="34" charset="0"/>
                </a:defRPr>
              </a:lvl1pPr>
            </a:lstStyle>
            <a:p>
              <a:r>
                <a:rPr lang="en-CH" dirty="0">
                  <a:solidFill>
                    <a:schemeClr val="accent2">
                      <a:lumMod val="75000"/>
                    </a:schemeClr>
                  </a:solidFill>
                </a:rPr>
                <a:t>Bob’s local repo</a:t>
              </a:r>
            </a:p>
          </p:txBody>
        </p:sp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860097EB-B406-2183-D1ED-0BB8B24ED9AF}"/>
                </a:ext>
              </a:extLst>
            </p:cNvPr>
            <p:cNvSpPr/>
            <p:nvPr/>
          </p:nvSpPr>
          <p:spPr>
            <a:xfrm flipH="1">
              <a:off x="10508786" y="2545656"/>
              <a:ext cx="1246322" cy="1685369"/>
            </a:xfrm>
            <a:prstGeom prst="roundRect">
              <a:avLst>
                <a:gd name="adj" fmla="val 4789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dirty="0"/>
            </a:p>
          </p:txBody>
        </p:sp>
        <p:sp>
          <p:nvSpPr>
            <p:cNvPr id="39" name="Title 2">
              <a:extLst>
                <a:ext uri="{FF2B5EF4-FFF2-40B4-BE49-F238E27FC236}">
                  <a16:creationId xmlns:a16="http://schemas.microsoft.com/office/drawing/2014/main" id="{3DE32903-A41B-0760-217F-0DDC9BAC931E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8316783" y="2556333"/>
              <a:ext cx="1379710" cy="546196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sp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b="1" kern="1200">
                  <a:solidFill>
                    <a:srgbClr val="202934"/>
                  </a:solidFill>
                  <a:latin typeface="Calibri" panose="020F0502020204030204" pitchFamily="34" charset="0"/>
                  <a:ea typeface="Tahoma" panose="020B0604030504040204" pitchFamily="34" charset="0"/>
                  <a:cs typeface="Calibri" panose="020F0502020204030204" pitchFamily="34" charset="0"/>
                </a:defRPr>
              </a:lvl1pPr>
            </a:lstStyle>
            <a:p>
              <a:pPr algn="ctr"/>
              <a:r>
                <a:rPr lang="en-CH" sz="2000" dirty="0"/>
                <a:t>.git directory</a:t>
              </a:r>
            </a:p>
          </p:txBody>
        </p:sp>
        <p:sp>
          <p:nvSpPr>
            <p:cNvPr id="40" name="Title 2">
              <a:extLst>
                <a:ext uri="{FF2B5EF4-FFF2-40B4-BE49-F238E27FC236}">
                  <a16:creationId xmlns:a16="http://schemas.microsoft.com/office/drawing/2014/main" id="{B9DDE9F3-B775-F7A1-3C23-88D4EEB9624E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10586756" y="2576129"/>
              <a:ext cx="1168352" cy="499379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sp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b="1" kern="1200">
                  <a:solidFill>
                    <a:srgbClr val="202934"/>
                  </a:solidFill>
                  <a:latin typeface="Calibri" panose="020F0502020204030204" pitchFamily="34" charset="0"/>
                  <a:ea typeface="Tahoma" panose="020B0604030504040204" pitchFamily="34" charset="0"/>
                  <a:cs typeface="Calibri" panose="020F0502020204030204" pitchFamily="34" charset="0"/>
                </a:defRPr>
              </a:lvl1pPr>
            </a:lstStyle>
            <a:p>
              <a:pPr algn="ctr"/>
              <a:r>
                <a:rPr lang="en-GB" sz="1800" dirty="0"/>
                <a:t>W</a:t>
              </a:r>
              <a:r>
                <a:rPr lang="en-CH" sz="1800" dirty="0"/>
                <a:t>orking </a:t>
              </a:r>
            </a:p>
            <a:p>
              <a:pPr algn="ctr"/>
              <a:r>
                <a:rPr lang="en-CH" sz="1800" dirty="0"/>
                <a:t>copy</a:t>
              </a:r>
            </a:p>
          </p:txBody>
        </p:sp>
        <p:pic>
          <p:nvPicPr>
            <p:cNvPr id="41" name="Picture 40" descr="A grey paper with a green symbol on it&#10;&#10;Description automatically generated">
              <a:extLst>
                <a:ext uri="{FF2B5EF4-FFF2-40B4-BE49-F238E27FC236}">
                  <a16:creationId xmlns:a16="http://schemas.microsoft.com/office/drawing/2014/main" id="{B49B3C8A-803C-29C8-7C77-AB9888F061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837364" y="3119475"/>
              <a:ext cx="667140" cy="590482"/>
            </a:xfrm>
            <a:prstGeom prst="rect">
              <a:avLst/>
            </a:prstGeom>
          </p:spPr>
        </p:pic>
        <p:pic>
          <p:nvPicPr>
            <p:cNvPr id="42" name="Picture 41" descr="A grey paper with a green symbol on it&#10;&#10;Description automatically generated">
              <a:extLst>
                <a:ext uri="{FF2B5EF4-FFF2-40B4-BE49-F238E27FC236}">
                  <a16:creationId xmlns:a16="http://schemas.microsoft.com/office/drawing/2014/main" id="{DBA111CC-D6E4-2350-F5A0-1D1C2F06A0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685725" y="3111064"/>
              <a:ext cx="667140" cy="590482"/>
            </a:xfrm>
            <a:prstGeom prst="rect">
              <a:avLst/>
            </a:prstGeom>
          </p:spPr>
        </p:pic>
        <p:pic>
          <p:nvPicPr>
            <p:cNvPr id="43" name="Picture 42" descr="A grey paper with a green symbol on it&#10;&#10;Description automatically generated">
              <a:extLst>
                <a:ext uri="{FF2B5EF4-FFF2-40B4-BE49-F238E27FC236}">
                  <a16:creationId xmlns:a16="http://schemas.microsoft.com/office/drawing/2014/main" id="{6FF8822A-2BD8-5245-8D7C-73DC5A01EF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685725" y="3798785"/>
              <a:ext cx="667140" cy="590482"/>
            </a:xfrm>
            <a:prstGeom prst="rect">
              <a:avLst/>
            </a:prstGeom>
          </p:spPr>
        </p:pic>
        <p:pic>
          <p:nvPicPr>
            <p:cNvPr id="44" name="Picture 43" descr="A grey paper with a green symbol on it&#10;&#10;Description automatically generated">
              <a:extLst>
                <a:ext uri="{FF2B5EF4-FFF2-40B4-BE49-F238E27FC236}">
                  <a16:creationId xmlns:a16="http://schemas.microsoft.com/office/drawing/2014/main" id="{B08B54B2-8363-AE67-571B-6287D6DA26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677369" y="4481817"/>
              <a:ext cx="667140" cy="590482"/>
            </a:xfrm>
            <a:prstGeom prst="rect">
              <a:avLst/>
            </a:prstGeom>
          </p:spPr>
        </p:pic>
        <p:pic>
          <p:nvPicPr>
            <p:cNvPr id="45" name="Picture 44" descr="A grey paper with a green symbol on it&#10;&#10;Description automatically generated">
              <a:extLst>
                <a:ext uri="{FF2B5EF4-FFF2-40B4-BE49-F238E27FC236}">
                  <a16:creationId xmlns:a16="http://schemas.microsoft.com/office/drawing/2014/main" id="{3963E48C-6712-288A-9E87-D435EB4CA2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677369" y="5191901"/>
              <a:ext cx="667140" cy="590482"/>
            </a:xfrm>
            <a:prstGeom prst="rect">
              <a:avLst/>
            </a:prstGeom>
          </p:spPr>
        </p:pic>
        <p:sp>
          <p:nvSpPr>
            <p:cNvPr id="46" name="Right Arrow 45">
              <a:extLst>
                <a:ext uri="{FF2B5EF4-FFF2-40B4-BE49-F238E27FC236}">
                  <a16:creationId xmlns:a16="http://schemas.microsoft.com/office/drawing/2014/main" id="{8D5F3EAD-F71B-1FD1-D033-044115001E6E}"/>
                </a:ext>
              </a:extLst>
            </p:cNvPr>
            <p:cNvSpPr/>
            <p:nvPr/>
          </p:nvSpPr>
          <p:spPr>
            <a:xfrm flipH="1">
              <a:off x="9451441" y="3142990"/>
              <a:ext cx="1211931" cy="573289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H" dirty="0"/>
                <a:t>commit </a:t>
              </a:r>
            </a:p>
          </p:txBody>
        </p:sp>
        <p:pic>
          <p:nvPicPr>
            <p:cNvPr id="47" name="Picture 46" descr="A computer and monitor&#10;&#10;Description automatically generated">
              <a:extLst>
                <a:ext uri="{FF2B5EF4-FFF2-40B4-BE49-F238E27FC236}">
                  <a16:creationId xmlns:a16="http://schemas.microsoft.com/office/drawing/2014/main" id="{F994D373-3D1A-0841-E96D-922266C668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88319" y="988606"/>
              <a:ext cx="1113120" cy="1113120"/>
            </a:xfrm>
            <a:prstGeom prst="rect">
              <a:avLst/>
            </a:prstGeom>
          </p:spPr>
        </p:pic>
      </p:grpSp>
      <p:sp>
        <p:nvSpPr>
          <p:cNvPr id="2" name="Curved Left Arrow 1">
            <a:extLst>
              <a:ext uri="{FF2B5EF4-FFF2-40B4-BE49-F238E27FC236}">
                <a16:creationId xmlns:a16="http://schemas.microsoft.com/office/drawing/2014/main" id="{F068CF9A-FAB5-D0A0-1789-BE32F3D80FA6}"/>
              </a:ext>
            </a:extLst>
          </p:cNvPr>
          <p:cNvSpPr/>
          <p:nvPr/>
        </p:nvSpPr>
        <p:spPr>
          <a:xfrm flipH="1" flipV="1">
            <a:off x="4919983" y="2708583"/>
            <a:ext cx="576182" cy="2097981"/>
          </a:xfrm>
          <a:prstGeom prst="curvedLef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>
              <a:solidFill>
                <a:schemeClr val="tx1"/>
              </a:solidFill>
            </a:endParaRPr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A3A32A6E-BF46-26E2-FDC2-7DD30E4A2AD7}"/>
              </a:ext>
            </a:extLst>
          </p:cNvPr>
          <p:cNvSpPr txBox="1">
            <a:spLocks/>
          </p:cNvSpPr>
          <p:nvPr/>
        </p:nvSpPr>
        <p:spPr>
          <a:xfrm flipH="1">
            <a:off x="3913087" y="2428702"/>
            <a:ext cx="1516152" cy="5909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202934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defRPr>
            </a:lvl1pPr>
          </a:lstStyle>
          <a:p>
            <a:pPr algn="ctr"/>
            <a:r>
              <a:rPr lang="en-CH" sz="1800" dirty="0">
                <a:solidFill>
                  <a:srgbClr val="FF0000"/>
                </a:solidFill>
              </a:rPr>
              <a:t>Access old file versions</a:t>
            </a:r>
          </a:p>
        </p:txBody>
      </p:sp>
    </p:spTree>
    <p:extLst>
      <p:ext uri="{BB962C8B-B14F-4D97-AF65-F5344CB8AC3E}">
        <p14:creationId xmlns:p14="http://schemas.microsoft.com/office/powerpoint/2010/main" val="2202594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353032-F586-B4C0-A899-076F30EEA3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3025478-1EDE-E19A-DBD6-B7EADB7BC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458" y="1118108"/>
            <a:ext cx="11423493" cy="1806648"/>
          </a:xfrm>
        </p:spPr>
        <p:txBody>
          <a:bodyPr/>
          <a:lstStyle/>
          <a:p>
            <a:r>
              <a:rPr lang="en-GB" sz="2400" dirty="0"/>
              <a:t>With GitHub Desktop, create a new repository</a:t>
            </a:r>
          </a:p>
          <a:p>
            <a:r>
              <a:rPr lang="en-GB" sz="2400" b="1" dirty="0"/>
              <a:t>Move your files into this repo</a:t>
            </a:r>
          </a:p>
          <a:p>
            <a:r>
              <a:rPr lang="en-GB" sz="2400" dirty="0"/>
              <a:t>Commit your changes</a:t>
            </a:r>
          </a:p>
          <a:p>
            <a:r>
              <a:rPr lang="en-GB" sz="2400" dirty="0"/>
              <a:t>Publish your repository to GitHub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28B95E3-144D-C0BB-1619-8B2AEE132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117" y="315910"/>
            <a:ext cx="10611438" cy="535531"/>
          </a:xfrm>
        </p:spPr>
        <p:txBody>
          <a:bodyPr/>
          <a:lstStyle/>
          <a:p>
            <a:r>
              <a:rPr lang="en-CH"/>
              <a:t>Action Sequence</a:t>
            </a:r>
            <a:r>
              <a:rPr lang="en-US" dirty="0"/>
              <a:t> 1.1</a:t>
            </a:r>
            <a:r>
              <a:rPr lang="en-CH"/>
              <a:t>: </a:t>
            </a:r>
            <a:r>
              <a:rPr lang="en-US" dirty="0"/>
              <a:t>Add an existing folder to </a:t>
            </a:r>
            <a:r>
              <a:rPr lang="en-US" dirty="0" err="1"/>
              <a:t>github</a:t>
            </a:r>
            <a:endParaRPr lang="en-CH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83D7D0A-CFC1-9663-0684-AFE776B80C8D}"/>
              </a:ext>
            </a:extLst>
          </p:cNvPr>
          <p:cNvCxnSpPr>
            <a:cxnSpLocks/>
          </p:cNvCxnSpPr>
          <p:nvPr/>
        </p:nvCxnSpPr>
        <p:spPr>
          <a:xfrm>
            <a:off x="429785" y="893987"/>
            <a:ext cx="744430" cy="0"/>
          </a:xfrm>
          <a:prstGeom prst="line">
            <a:avLst/>
          </a:prstGeom>
          <a:ln w="38100">
            <a:solidFill>
              <a:srgbClr val="4EA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CA18B00F-5EC0-22B1-9FE4-3EA618956F16}"/>
              </a:ext>
            </a:extLst>
          </p:cNvPr>
          <p:cNvSpPr/>
          <p:nvPr/>
        </p:nvSpPr>
        <p:spPr>
          <a:xfrm>
            <a:off x="511561" y="3429000"/>
            <a:ext cx="4530675" cy="1830689"/>
          </a:xfrm>
          <a:prstGeom prst="roundRect">
            <a:avLst>
              <a:gd name="adj" fmla="val 356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2BDB8A2F-E532-4BB1-7545-4447F09C1631}"/>
              </a:ext>
            </a:extLst>
          </p:cNvPr>
          <p:cNvSpPr txBox="1">
            <a:spLocks/>
          </p:cNvSpPr>
          <p:nvPr/>
        </p:nvSpPr>
        <p:spPr>
          <a:xfrm>
            <a:off x="579018" y="3429000"/>
            <a:ext cx="4455724" cy="59093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20293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20293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0293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0293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0293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00"/>
              </a:spcBef>
              <a:buFont typeface="Arial" panose="020B0604020202020204" pitchFamily="34" charset="0"/>
              <a:buNone/>
            </a:pPr>
            <a:r>
              <a:rPr lang="en-GB" sz="1800" b="1"/>
              <a:t>Repo (repository)</a:t>
            </a:r>
            <a:r>
              <a:rPr lang="en-GB" sz="1800"/>
              <a:t>: Your project folder. This can be either local or remote.</a:t>
            </a:r>
            <a:endParaRPr lang="en-GB" sz="1800" dirty="0"/>
          </a:p>
        </p:txBody>
      </p:sp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488C4F0F-31C5-50C4-626C-7C00607F782B}"/>
              </a:ext>
            </a:extLst>
          </p:cNvPr>
          <p:cNvSpPr txBox="1">
            <a:spLocks/>
          </p:cNvSpPr>
          <p:nvPr/>
        </p:nvSpPr>
        <p:spPr>
          <a:xfrm>
            <a:off x="586513" y="4046413"/>
            <a:ext cx="4455724" cy="114082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20293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20293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0293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0293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0293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00"/>
              </a:spcBef>
              <a:buFont typeface="Arial" panose="020B0604020202020204" pitchFamily="34" charset="0"/>
              <a:buNone/>
            </a:pPr>
            <a:r>
              <a:rPr lang="en-GB" sz="1800" b="1" dirty="0">
                <a:solidFill>
                  <a:srgbClr val="417D86"/>
                </a:solidFill>
              </a:rPr>
              <a:t>Local Repo:</a:t>
            </a:r>
            <a:r>
              <a:rPr lang="en-GB" sz="1800" dirty="0">
                <a:solidFill>
                  <a:srgbClr val="417D86"/>
                </a:solidFill>
              </a:rPr>
              <a:t> </a:t>
            </a:r>
            <a:r>
              <a:rPr lang="en-GB" sz="1800" dirty="0"/>
              <a:t>Version of the folder on your local computer</a:t>
            </a:r>
          </a:p>
          <a:p>
            <a:pPr marL="0" indent="0">
              <a:spcBef>
                <a:spcPts val="400"/>
              </a:spcBef>
              <a:buFont typeface="Arial" panose="020B0604020202020204" pitchFamily="34" charset="0"/>
              <a:buNone/>
            </a:pPr>
            <a:r>
              <a:rPr lang="en-GB" sz="1800" b="1" dirty="0">
                <a:solidFill>
                  <a:srgbClr val="1F4E79"/>
                </a:solidFill>
              </a:rPr>
              <a:t>Remote Repo: </a:t>
            </a:r>
            <a:r>
              <a:rPr lang="en-GB" sz="1800" dirty="0"/>
              <a:t>Version of the folder on online service like GitHub. Sometimes called </a:t>
            </a:r>
            <a:r>
              <a:rPr lang="en-GB" sz="1800" b="1" dirty="0"/>
              <a:t>origin</a:t>
            </a:r>
            <a:r>
              <a:rPr lang="en-GB" sz="1800" dirty="0"/>
              <a:t>.</a:t>
            </a:r>
            <a:endParaRPr lang="en-GB" sz="1800" b="1" dirty="0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1199BC91-151B-D92E-BC09-EBD9999DFD01}"/>
              </a:ext>
            </a:extLst>
          </p:cNvPr>
          <p:cNvGrpSpPr/>
          <p:nvPr/>
        </p:nvGrpSpPr>
        <p:grpSpPr>
          <a:xfrm>
            <a:off x="5515810" y="2009423"/>
            <a:ext cx="6164629" cy="4357299"/>
            <a:chOff x="2471371" y="1415291"/>
            <a:chExt cx="7032623" cy="5188497"/>
          </a:xfrm>
        </p:grpSpPr>
        <p:sp>
          <p:nvSpPr>
            <p:cNvPr id="37" name="Rounded Rectangle 36">
              <a:extLst>
                <a:ext uri="{FF2B5EF4-FFF2-40B4-BE49-F238E27FC236}">
                  <a16:creationId xmlns:a16="http://schemas.microsoft.com/office/drawing/2014/main" id="{B208EA68-9A47-A31B-8444-491288C8E54F}"/>
                </a:ext>
              </a:extLst>
            </p:cNvPr>
            <p:cNvSpPr/>
            <p:nvPr/>
          </p:nvSpPr>
          <p:spPr>
            <a:xfrm>
              <a:off x="2471371" y="2755896"/>
              <a:ext cx="3731479" cy="3794807"/>
            </a:xfrm>
            <a:prstGeom prst="roundRect">
              <a:avLst>
                <a:gd name="adj" fmla="val 3092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sz="1400" dirty="0"/>
            </a:p>
          </p:txBody>
        </p:sp>
        <p:sp>
          <p:nvSpPr>
            <p:cNvPr id="38" name="Title 2">
              <a:extLst>
                <a:ext uri="{FF2B5EF4-FFF2-40B4-BE49-F238E27FC236}">
                  <a16:creationId xmlns:a16="http://schemas.microsoft.com/office/drawing/2014/main" id="{4F6C1EB7-D97A-0F2B-E212-99329D1E5E7C}"/>
                </a:ext>
              </a:extLst>
            </p:cNvPr>
            <p:cNvSpPr txBox="1">
              <a:spLocks/>
            </p:cNvSpPr>
            <p:nvPr/>
          </p:nvSpPr>
          <p:spPr>
            <a:xfrm>
              <a:off x="3415802" y="2375846"/>
              <a:ext cx="3008600" cy="424732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sp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b="1" kern="1200">
                  <a:solidFill>
                    <a:srgbClr val="202934"/>
                  </a:solidFill>
                  <a:latin typeface="Calibri" panose="020F0502020204030204" pitchFamily="34" charset="0"/>
                  <a:ea typeface="Tahoma" panose="020B0604030504040204" pitchFamily="34" charset="0"/>
                  <a:cs typeface="Calibri" panose="020F0502020204030204" pitchFamily="34" charset="0"/>
                </a:defRPr>
              </a:lvl1pPr>
            </a:lstStyle>
            <a:p>
              <a:r>
                <a:rPr lang="en-CH" sz="2400" dirty="0">
                  <a:solidFill>
                    <a:schemeClr val="accent2">
                      <a:lumMod val="75000"/>
                    </a:schemeClr>
                  </a:solidFill>
                </a:rPr>
                <a:t>Local Repo</a:t>
              </a:r>
            </a:p>
          </p:txBody>
        </p:sp>
        <p:sp>
          <p:nvSpPr>
            <p:cNvPr id="39" name="Title 2">
              <a:extLst>
                <a:ext uri="{FF2B5EF4-FFF2-40B4-BE49-F238E27FC236}">
                  <a16:creationId xmlns:a16="http://schemas.microsoft.com/office/drawing/2014/main" id="{AE7DD7A3-2B6A-69CF-94E6-96BF5CF71355}"/>
                </a:ext>
              </a:extLst>
            </p:cNvPr>
            <p:cNvSpPr txBox="1">
              <a:spLocks/>
            </p:cNvSpPr>
            <p:nvPr/>
          </p:nvSpPr>
          <p:spPr>
            <a:xfrm>
              <a:off x="7021626" y="2354787"/>
              <a:ext cx="2482368" cy="424732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sp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b="1" kern="1200">
                  <a:solidFill>
                    <a:srgbClr val="202934"/>
                  </a:solidFill>
                  <a:latin typeface="Calibri" panose="020F0502020204030204" pitchFamily="34" charset="0"/>
                  <a:ea typeface="Tahoma" panose="020B0604030504040204" pitchFamily="34" charset="0"/>
                  <a:cs typeface="Calibri" panose="020F0502020204030204" pitchFamily="34" charset="0"/>
                </a:defRPr>
              </a:lvl1pPr>
            </a:lstStyle>
            <a:p>
              <a:r>
                <a:rPr lang="en-CH" sz="2400" dirty="0">
                  <a:solidFill>
                    <a:schemeClr val="accent5">
                      <a:lumMod val="50000"/>
                    </a:schemeClr>
                  </a:solidFill>
                </a:rPr>
                <a:t>Remote Repo</a:t>
              </a:r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738131F5-187C-D16F-28E1-21802576EAE2}"/>
                </a:ext>
              </a:extLst>
            </p:cNvPr>
            <p:cNvGrpSpPr/>
            <p:nvPr/>
          </p:nvGrpSpPr>
          <p:grpSpPr>
            <a:xfrm>
              <a:off x="2821977" y="2949479"/>
              <a:ext cx="1100461" cy="1685369"/>
              <a:chOff x="5373532" y="2393284"/>
              <a:chExt cx="1100461" cy="1685369"/>
            </a:xfrm>
          </p:grpSpPr>
          <p:sp>
            <p:nvSpPr>
              <p:cNvPr id="41" name="Rounded Rectangle 40">
                <a:extLst>
                  <a:ext uri="{FF2B5EF4-FFF2-40B4-BE49-F238E27FC236}">
                    <a16:creationId xmlns:a16="http://schemas.microsoft.com/office/drawing/2014/main" id="{7AA3D158-FDCF-6E24-3EF1-962BF9E3E61B}"/>
                  </a:ext>
                </a:extLst>
              </p:cNvPr>
              <p:cNvSpPr/>
              <p:nvPr/>
            </p:nvSpPr>
            <p:spPr>
              <a:xfrm>
                <a:off x="5373532" y="2393284"/>
                <a:ext cx="1100461" cy="1685369"/>
              </a:xfrm>
              <a:prstGeom prst="roundRect">
                <a:avLst>
                  <a:gd name="adj" fmla="val 4789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 sz="1400" dirty="0"/>
              </a:p>
            </p:txBody>
          </p:sp>
          <p:pic>
            <p:nvPicPr>
              <p:cNvPr id="42" name="Picture 41" descr="A grey paper with a green symbol on it&#10;&#10;Description automatically generated">
                <a:extLst>
                  <a:ext uri="{FF2B5EF4-FFF2-40B4-BE49-F238E27FC236}">
                    <a16:creationId xmlns:a16="http://schemas.microsoft.com/office/drawing/2014/main" id="{7382F83D-AA63-3677-5446-9D469DB04A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94808" y="2967103"/>
                <a:ext cx="589062" cy="590482"/>
              </a:xfrm>
              <a:prstGeom prst="rect">
                <a:avLst/>
              </a:prstGeom>
            </p:spPr>
          </p:pic>
        </p:grpSp>
        <p:sp>
          <p:nvSpPr>
            <p:cNvPr id="43" name="Title 2">
              <a:extLst>
                <a:ext uri="{FF2B5EF4-FFF2-40B4-BE49-F238E27FC236}">
                  <a16:creationId xmlns:a16="http://schemas.microsoft.com/office/drawing/2014/main" id="{1B635369-652D-24A2-04D6-B7E08F5BC745}"/>
                </a:ext>
              </a:extLst>
            </p:cNvPr>
            <p:cNvSpPr txBox="1">
              <a:spLocks/>
            </p:cNvSpPr>
            <p:nvPr/>
          </p:nvSpPr>
          <p:spPr>
            <a:xfrm>
              <a:off x="2821977" y="2989576"/>
              <a:ext cx="1031615" cy="480131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sp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b="1" kern="1200">
                  <a:solidFill>
                    <a:srgbClr val="202934"/>
                  </a:solidFill>
                  <a:latin typeface="Calibri" panose="020F0502020204030204" pitchFamily="34" charset="0"/>
                  <a:ea typeface="Tahoma" panose="020B0604030504040204" pitchFamily="34" charset="0"/>
                  <a:cs typeface="Calibri" panose="020F0502020204030204" pitchFamily="34" charset="0"/>
                </a:defRPr>
              </a:lvl1pPr>
            </a:lstStyle>
            <a:p>
              <a:pPr algn="ctr"/>
              <a:r>
                <a:rPr lang="en-GB" sz="1400" dirty="0"/>
                <a:t>W</a:t>
              </a:r>
              <a:r>
                <a:rPr lang="en-CH" sz="1400" dirty="0"/>
                <a:t>orking </a:t>
              </a:r>
            </a:p>
            <a:p>
              <a:pPr algn="ctr"/>
              <a:r>
                <a:rPr lang="en-CH" sz="1400" dirty="0"/>
                <a:t>Copy</a:t>
              </a:r>
            </a:p>
          </p:txBody>
        </p:sp>
        <p:sp>
          <p:nvSpPr>
            <p:cNvPr id="44" name="Title 2">
              <a:extLst>
                <a:ext uri="{FF2B5EF4-FFF2-40B4-BE49-F238E27FC236}">
                  <a16:creationId xmlns:a16="http://schemas.microsoft.com/office/drawing/2014/main" id="{CDF907FE-D2F9-17C1-6727-37999A02C2E8}"/>
                </a:ext>
              </a:extLst>
            </p:cNvPr>
            <p:cNvSpPr txBox="1">
              <a:spLocks/>
            </p:cNvSpPr>
            <p:nvPr/>
          </p:nvSpPr>
          <p:spPr>
            <a:xfrm>
              <a:off x="4639665" y="2965490"/>
              <a:ext cx="1218237" cy="535531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sp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b="1" kern="1200">
                  <a:solidFill>
                    <a:srgbClr val="202934"/>
                  </a:solidFill>
                  <a:latin typeface="Calibri" panose="020F0502020204030204" pitchFamily="34" charset="0"/>
                  <a:ea typeface="Tahoma" panose="020B0604030504040204" pitchFamily="34" charset="0"/>
                  <a:cs typeface="Calibri" panose="020F0502020204030204" pitchFamily="34" charset="0"/>
                </a:defRPr>
              </a:lvl1pPr>
            </a:lstStyle>
            <a:p>
              <a:pPr algn="ctr"/>
              <a:r>
                <a:rPr lang="en-CH" sz="1600" dirty="0"/>
                <a:t>.git Directory</a:t>
              </a: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E36D8A78-7654-3B9E-37E5-17606537C8B3}"/>
                </a:ext>
              </a:extLst>
            </p:cNvPr>
            <p:cNvGrpSpPr/>
            <p:nvPr/>
          </p:nvGrpSpPr>
          <p:grpSpPr>
            <a:xfrm>
              <a:off x="4943078" y="3514888"/>
              <a:ext cx="596439" cy="2671318"/>
              <a:chOff x="7494633" y="2958693"/>
              <a:chExt cx="596439" cy="2671318"/>
            </a:xfrm>
          </p:grpSpPr>
          <p:pic>
            <p:nvPicPr>
              <p:cNvPr id="46" name="Picture 45" descr="A grey paper with a green symbol on it&#10;&#10;Description automatically generated">
                <a:extLst>
                  <a:ext uri="{FF2B5EF4-FFF2-40B4-BE49-F238E27FC236}">
                    <a16:creationId xmlns:a16="http://schemas.microsoft.com/office/drawing/2014/main" id="{5B8446AF-44AF-4975-C9CA-54A29A4F98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94633" y="2958693"/>
                <a:ext cx="589062" cy="590482"/>
              </a:xfrm>
              <a:prstGeom prst="rect">
                <a:avLst/>
              </a:prstGeom>
            </p:spPr>
          </p:pic>
          <p:pic>
            <p:nvPicPr>
              <p:cNvPr id="47" name="Picture 46" descr="A grey paper with a green symbol on it&#10;&#10;Description automatically generated">
                <a:extLst>
                  <a:ext uri="{FF2B5EF4-FFF2-40B4-BE49-F238E27FC236}">
                    <a16:creationId xmlns:a16="http://schemas.microsoft.com/office/drawing/2014/main" id="{69166F5E-EC6E-824D-89C4-4D0E70599A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94633" y="3646413"/>
                <a:ext cx="589062" cy="590482"/>
              </a:xfrm>
              <a:prstGeom prst="rect">
                <a:avLst/>
              </a:prstGeom>
            </p:spPr>
          </p:pic>
          <p:pic>
            <p:nvPicPr>
              <p:cNvPr id="48" name="Picture 47" descr="A grey paper with a green symbol on it&#10;&#10;Description automatically generated">
                <a:extLst>
                  <a:ext uri="{FF2B5EF4-FFF2-40B4-BE49-F238E27FC236}">
                    <a16:creationId xmlns:a16="http://schemas.microsoft.com/office/drawing/2014/main" id="{E1147937-50AA-21E6-1960-4CF7B896B9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 amt="3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02010" y="4329445"/>
                <a:ext cx="589062" cy="590482"/>
              </a:xfrm>
              <a:prstGeom prst="rect">
                <a:avLst/>
              </a:prstGeom>
            </p:spPr>
          </p:pic>
          <p:pic>
            <p:nvPicPr>
              <p:cNvPr id="49" name="Picture 48" descr="A grey paper with a green symbol on it&#10;&#10;Description automatically generated">
                <a:extLst>
                  <a:ext uri="{FF2B5EF4-FFF2-40B4-BE49-F238E27FC236}">
                    <a16:creationId xmlns:a16="http://schemas.microsoft.com/office/drawing/2014/main" id="{09EAFEBB-E921-B337-0277-80B494688F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 amt="2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02010" y="5039529"/>
                <a:ext cx="589062" cy="590482"/>
              </a:xfrm>
              <a:prstGeom prst="rect">
                <a:avLst/>
              </a:prstGeom>
            </p:spPr>
          </p:pic>
        </p:grpSp>
        <p:sp>
          <p:nvSpPr>
            <p:cNvPr id="50" name="Right Arrow 49">
              <a:extLst>
                <a:ext uri="{FF2B5EF4-FFF2-40B4-BE49-F238E27FC236}">
                  <a16:creationId xmlns:a16="http://schemas.microsoft.com/office/drawing/2014/main" id="{EB61C111-BE92-B323-9A1C-61C808EC3F2D}"/>
                </a:ext>
              </a:extLst>
            </p:cNvPr>
            <p:cNvSpPr/>
            <p:nvPr/>
          </p:nvSpPr>
          <p:spPr>
            <a:xfrm>
              <a:off x="5792087" y="3752271"/>
              <a:ext cx="1885920" cy="1343421"/>
            </a:xfrm>
            <a:prstGeom prst="rightArrow">
              <a:avLst>
                <a:gd name="adj1" fmla="val 50000"/>
                <a:gd name="adj2" fmla="val 34372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H" dirty="0"/>
                <a:t>publish</a:t>
              </a:r>
              <a:r>
                <a:rPr lang="en-CH" sz="1400" dirty="0"/>
                <a:t> </a:t>
              </a:r>
            </a:p>
          </p:txBody>
        </p:sp>
        <p:sp>
          <p:nvSpPr>
            <p:cNvPr id="51" name="Right Arrow 50">
              <a:extLst>
                <a:ext uri="{FF2B5EF4-FFF2-40B4-BE49-F238E27FC236}">
                  <a16:creationId xmlns:a16="http://schemas.microsoft.com/office/drawing/2014/main" id="{5F332822-4FF9-0BF5-5F34-BFF78FD4B81B}"/>
                </a:ext>
              </a:extLst>
            </p:cNvPr>
            <p:cNvSpPr/>
            <p:nvPr/>
          </p:nvSpPr>
          <p:spPr>
            <a:xfrm>
              <a:off x="3785943" y="3546814"/>
              <a:ext cx="1070094" cy="573289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H" sz="1400" dirty="0"/>
                <a:t>commit </a:t>
              </a:r>
            </a:p>
          </p:txBody>
        </p:sp>
        <p:pic>
          <p:nvPicPr>
            <p:cNvPr id="52" name="Picture 51" descr="A computer and monitor&#10;&#10;Description automatically generated">
              <a:extLst>
                <a:ext uri="{FF2B5EF4-FFF2-40B4-BE49-F238E27FC236}">
                  <a16:creationId xmlns:a16="http://schemas.microsoft.com/office/drawing/2014/main" id="{055B68E6-DF9C-B462-90AE-5F3EBB7B235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64430" y="1415291"/>
              <a:ext cx="1113120" cy="1113120"/>
            </a:xfrm>
            <a:prstGeom prst="rect">
              <a:avLst/>
            </a:prstGeom>
          </p:spPr>
        </p:pic>
        <p:pic>
          <p:nvPicPr>
            <p:cNvPr id="53" name="Picture 52" descr="A black and white logo&#10;&#10;Description automatically generated">
              <a:extLst>
                <a:ext uri="{FF2B5EF4-FFF2-40B4-BE49-F238E27FC236}">
                  <a16:creationId xmlns:a16="http://schemas.microsoft.com/office/drawing/2014/main" id="{26F5AE72-F374-FCB6-5440-31B7EAAEA3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29" t="19036" r="9131" b="15171"/>
            <a:stretch/>
          </p:blipFill>
          <p:spPr>
            <a:xfrm>
              <a:off x="7431663" y="1871566"/>
              <a:ext cx="1007126" cy="302848"/>
            </a:xfrm>
            <a:prstGeom prst="rect">
              <a:avLst/>
            </a:prstGeom>
          </p:spPr>
        </p:pic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F185DB15-2FE0-6329-17A8-F7E7DBCD8075}"/>
                </a:ext>
              </a:extLst>
            </p:cNvPr>
            <p:cNvSpPr txBox="1"/>
            <p:nvPr/>
          </p:nvSpPr>
          <p:spPr>
            <a:xfrm>
              <a:off x="8319054" y="1866921"/>
              <a:ext cx="46519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CH" sz="1100" dirty="0">
                  <a:solidFill>
                    <a:srgbClr val="20293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.com</a:t>
              </a:r>
            </a:p>
          </p:txBody>
        </p:sp>
        <p:sp>
          <p:nvSpPr>
            <p:cNvPr id="55" name="Rounded Rectangle 54">
              <a:extLst>
                <a:ext uri="{FF2B5EF4-FFF2-40B4-BE49-F238E27FC236}">
                  <a16:creationId xmlns:a16="http://schemas.microsoft.com/office/drawing/2014/main" id="{96FDD6F4-ECE7-649A-AE0C-72131EDBD308}"/>
                </a:ext>
              </a:extLst>
            </p:cNvPr>
            <p:cNvSpPr/>
            <p:nvPr/>
          </p:nvSpPr>
          <p:spPr>
            <a:xfrm>
              <a:off x="7704903" y="2808981"/>
              <a:ext cx="1332482" cy="3794807"/>
            </a:xfrm>
            <a:prstGeom prst="roundRect">
              <a:avLst>
                <a:gd name="adj" fmla="val 4789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57150"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sz="1400" dirty="0"/>
            </a:p>
          </p:txBody>
        </p:sp>
        <p:pic>
          <p:nvPicPr>
            <p:cNvPr id="56" name="Picture 55" descr="A grey paper with a green symbol on it&#10;&#10;Description automatically generated">
              <a:extLst>
                <a:ext uri="{FF2B5EF4-FFF2-40B4-BE49-F238E27FC236}">
                  <a16:creationId xmlns:a16="http://schemas.microsoft.com/office/drawing/2014/main" id="{F90D6D0D-6EAD-FEC5-BC48-A9D383D833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85699" y="3561147"/>
              <a:ext cx="589062" cy="590482"/>
            </a:xfrm>
            <a:prstGeom prst="rect">
              <a:avLst/>
            </a:prstGeom>
          </p:spPr>
        </p:pic>
        <p:pic>
          <p:nvPicPr>
            <p:cNvPr id="57" name="Picture 56" descr="A grey paper with a green symbol on it&#10;&#10;Description automatically generated">
              <a:extLst>
                <a:ext uri="{FF2B5EF4-FFF2-40B4-BE49-F238E27FC236}">
                  <a16:creationId xmlns:a16="http://schemas.microsoft.com/office/drawing/2014/main" id="{2DA57C8A-7EA3-A5AF-7A21-D9D9B7977F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98997" y="4255693"/>
              <a:ext cx="589062" cy="590482"/>
            </a:xfrm>
            <a:prstGeom prst="rect">
              <a:avLst/>
            </a:prstGeom>
          </p:spPr>
        </p:pic>
        <p:pic>
          <p:nvPicPr>
            <p:cNvPr id="58" name="Picture 57" descr="A grey paper with a green symbol on it&#10;&#10;Description automatically generated">
              <a:extLst>
                <a:ext uri="{FF2B5EF4-FFF2-40B4-BE49-F238E27FC236}">
                  <a16:creationId xmlns:a16="http://schemas.microsoft.com/office/drawing/2014/main" id="{84264579-6007-9ADF-200E-5EA7BF2B26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6375" y="4938725"/>
              <a:ext cx="589062" cy="590482"/>
            </a:xfrm>
            <a:prstGeom prst="rect">
              <a:avLst/>
            </a:prstGeom>
          </p:spPr>
        </p:pic>
        <p:pic>
          <p:nvPicPr>
            <p:cNvPr id="59" name="Picture 58" descr="A grey paper with a green symbol on it&#10;&#10;Description automatically generated">
              <a:extLst>
                <a:ext uri="{FF2B5EF4-FFF2-40B4-BE49-F238E27FC236}">
                  <a16:creationId xmlns:a16="http://schemas.microsoft.com/office/drawing/2014/main" id="{E76A57AA-3681-496F-1D7A-93E3185394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6375" y="5648809"/>
              <a:ext cx="589062" cy="5904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78259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999D1D9-66D2-BF66-DA85-BFA0E1B16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117" y="315910"/>
            <a:ext cx="10611438" cy="535531"/>
          </a:xfrm>
        </p:spPr>
        <p:txBody>
          <a:bodyPr/>
          <a:lstStyle/>
          <a:p>
            <a:r>
              <a:rPr lang="en-CH" dirty="0"/>
              <a:t>Action </a:t>
            </a:r>
            <a:r>
              <a:rPr lang="en-CH"/>
              <a:t>Sequence </a:t>
            </a:r>
            <a:r>
              <a:rPr lang="en-US" dirty="0"/>
              <a:t>6</a:t>
            </a:r>
            <a:r>
              <a:rPr lang="en-CH"/>
              <a:t>: </a:t>
            </a:r>
            <a:r>
              <a:rPr lang="en-CH" dirty="0">
                <a:solidFill>
                  <a:srgbClr val="FF0000"/>
                </a:solidFill>
              </a:rPr>
              <a:t>fork and clone a repo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05020D4-6CF0-3C4E-6202-32904211368B}"/>
              </a:ext>
            </a:extLst>
          </p:cNvPr>
          <p:cNvCxnSpPr>
            <a:cxnSpLocks/>
          </p:cNvCxnSpPr>
          <p:nvPr/>
        </p:nvCxnSpPr>
        <p:spPr>
          <a:xfrm>
            <a:off x="429785" y="893987"/>
            <a:ext cx="744430" cy="0"/>
          </a:xfrm>
          <a:prstGeom prst="line">
            <a:avLst/>
          </a:prstGeom>
          <a:ln w="38100">
            <a:solidFill>
              <a:srgbClr val="4EA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A530BE12-10BB-3E2B-58B2-4CC95FEA7FA3}"/>
              </a:ext>
            </a:extLst>
          </p:cNvPr>
          <p:cNvSpPr/>
          <p:nvPr/>
        </p:nvSpPr>
        <p:spPr>
          <a:xfrm>
            <a:off x="429785" y="2833534"/>
            <a:ext cx="3731479" cy="3794807"/>
          </a:xfrm>
          <a:prstGeom prst="roundRect">
            <a:avLst>
              <a:gd name="adj" fmla="val 3092"/>
            </a:avLst>
          </a:prstGeom>
          <a:solidFill>
            <a:schemeClr val="accent2">
              <a:lumMod val="20000"/>
              <a:lumOff val="80000"/>
            </a:schemeClr>
          </a:solidFill>
          <a:ln w="57150">
            <a:solidFill>
              <a:srgbClr val="417D86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80" name="Title 2">
            <a:extLst>
              <a:ext uri="{FF2B5EF4-FFF2-40B4-BE49-F238E27FC236}">
                <a16:creationId xmlns:a16="http://schemas.microsoft.com/office/drawing/2014/main" id="{0A8ABDA4-D098-0D92-1F9B-3876F958A853}"/>
              </a:ext>
            </a:extLst>
          </p:cNvPr>
          <p:cNvSpPr txBox="1">
            <a:spLocks/>
          </p:cNvSpPr>
          <p:nvPr/>
        </p:nvSpPr>
        <p:spPr>
          <a:xfrm>
            <a:off x="1374216" y="2398085"/>
            <a:ext cx="3008600" cy="5355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202934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defRPr>
            </a:lvl1pPr>
          </a:lstStyle>
          <a:p>
            <a:r>
              <a:rPr lang="en-CH" dirty="0">
                <a:solidFill>
                  <a:schemeClr val="accent2">
                    <a:lumMod val="75000"/>
                  </a:schemeClr>
                </a:solidFill>
              </a:rPr>
              <a:t>Local Repo</a:t>
            </a:r>
          </a:p>
        </p:txBody>
      </p:sp>
      <p:sp>
        <p:nvSpPr>
          <p:cNvPr id="81" name="Title 2">
            <a:extLst>
              <a:ext uri="{FF2B5EF4-FFF2-40B4-BE49-F238E27FC236}">
                <a16:creationId xmlns:a16="http://schemas.microsoft.com/office/drawing/2014/main" id="{DCFAC6C0-1989-2354-92AD-0C61A142348A}"/>
              </a:ext>
            </a:extLst>
          </p:cNvPr>
          <p:cNvSpPr txBox="1">
            <a:spLocks/>
          </p:cNvSpPr>
          <p:nvPr/>
        </p:nvSpPr>
        <p:spPr>
          <a:xfrm>
            <a:off x="4980040" y="2377026"/>
            <a:ext cx="2482368" cy="5355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202934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defRPr>
            </a:lvl1pPr>
          </a:lstStyle>
          <a:p>
            <a:r>
              <a:rPr lang="en-CH" dirty="0">
                <a:solidFill>
                  <a:schemeClr val="accent5">
                    <a:lumMod val="50000"/>
                  </a:schemeClr>
                </a:solidFill>
              </a:rPr>
              <a:t>Remote Repo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BC8A917C-465A-76AC-E6D2-55260DF95C0E}"/>
              </a:ext>
            </a:extLst>
          </p:cNvPr>
          <p:cNvGrpSpPr/>
          <p:nvPr/>
        </p:nvGrpSpPr>
        <p:grpSpPr>
          <a:xfrm>
            <a:off x="780391" y="3027117"/>
            <a:ext cx="1100461" cy="1685369"/>
            <a:chOff x="5373532" y="2393284"/>
            <a:chExt cx="1100461" cy="1685369"/>
          </a:xfrm>
        </p:grpSpPr>
        <p:sp>
          <p:nvSpPr>
            <p:cNvPr id="83" name="Rounded Rectangle 82">
              <a:extLst>
                <a:ext uri="{FF2B5EF4-FFF2-40B4-BE49-F238E27FC236}">
                  <a16:creationId xmlns:a16="http://schemas.microsoft.com/office/drawing/2014/main" id="{1A6FE1B4-D7D1-607C-92E4-597DDE934755}"/>
                </a:ext>
              </a:extLst>
            </p:cNvPr>
            <p:cNvSpPr/>
            <p:nvPr/>
          </p:nvSpPr>
          <p:spPr>
            <a:xfrm>
              <a:off x="5373532" y="2393284"/>
              <a:ext cx="1100461" cy="1685369"/>
            </a:xfrm>
            <a:prstGeom prst="roundRect">
              <a:avLst>
                <a:gd name="adj" fmla="val 4789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dirty="0"/>
            </a:p>
          </p:txBody>
        </p:sp>
        <p:pic>
          <p:nvPicPr>
            <p:cNvPr id="84" name="Picture 83" descr="A grey paper with a green symbol on it&#10;&#10;Description automatically generated">
              <a:extLst>
                <a:ext uri="{FF2B5EF4-FFF2-40B4-BE49-F238E27FC236}">
                  <a16:creationId xmlns:a16="http://schemas.microsoft.com/office/drawing/2014/main" id="{31A38274-447A-9C26-3A2A-D997FBF88E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94808" y="2967103"/>
              <a:ext cx="589062" cy="590482"/>
            </a:xfrm>
            <a:prstGeom prst="rect">
              <a:avLst/>
            </a:prstGeom>
          </p:spPr>
        </p:pic>
      </p:grpSp>
      <p:sp>
        <p:nvSpPr>
          <p:cNvPr id="85" name="Title 2">
            <a:extLst>
              <a:ext uri="{FF2B5EF4-FFF2-40B4-BE49-F238E27FC236}">
                <a16:creationId xmlns:a16="http://schemas.microsoft.com/office/drawing/2014/main" id="{D1E9D668-8B97-D2E0-9551-55DE3B0825AF}"/>
              </a:ext>
            </a:extLst>
          </p:cNvPr>
          <p:cNvSpPr txBox="1">
            <a:spLocks/>
          </p:cNvSpPr>
          <p:nvPr/>
        </p:nvSpPr>
        <p:spPr>
          <a:xfrm>
            <a:off x="780391" y="3011814"/>
            <a:ext cx="1031615" cy="5909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202934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defRPr>
            </a:lvl1pPr>
          </a:lstStyle>
          <a:p>
            <a:pPr algn="ctr"/>
            <a:r>
              <a:rPr lang="en-GB" sz="1800" dirty="0"/>
              <a:t>W</a:t>
            </a:r>
            <a:r>
              <a:rPr lang="en-CH" sz="1800" dirty="0"/>
              <a:t>orking </a:t>
            </a:r>
          </a:p>
          <a:p>
            <a:pPr algn="ctr"/>
            <a:r>
              <a:rPr lang="en-CH" sz="1800" dirty="0"/>
              <a:t>Copy</a:t>
            </a:r>
          </a:p>
        </p:txBody>
      </p:sp>
      <p:sp>
        <p:nvSpPr>
          <p:cNvPr id="86" name="Title 2">
            <a:extLst>
              <a:ext uri="{FF2B5EF4-FFF2-40B4-BE49-F238E27FC236}">
                <a16:creationId xmlns:a16="http://schemas.microsoft.com/office/drawing/2014/main" id="{A955D1F6-26BE-ECCC-517A-21DD4CD951E1}"/>
              </a:ext>
            </a:extLst>
          </p:cNvPr>
          <p:cNvSpPr txBox="1">
            <a:spLocks/>
          </p:cNvSpPr>
          <p:nvPr/>
        </p:nvSpPr>
        <p:spPr>
          <a:xfrm>
            <a:off x="2598079" y="2987728"/>
            <a:ext cx="1218237" cy="6463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202934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defRPr>
            </a:lvl1pPr>
          </a:lstStyle>
          <a:p>
            <a:pPr algn="ctr"/>
            <a:r>
              <a:rPr lang="en-CH" sz="2000" dirty="0"/>
              <a:t>.git Directory</a:t>
            </a: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7FBF4E9D-8FBB-755B-656B-59047C235A12}"/>
              </a:ext>
            </a:extLst>
          </p:cNvPr>
          <p:cNvGrpSpPr/>
          <p:nvPr/>
        </p:nvGrpSpPr>
        <p:grpSpPr>
          <a:xfrm>
            <a:off x="2901492" y="3592526"/>
            <a:ext cx="596439" cy="2671318"/>
            <a:chOff x="7494633" y="2958693"/>
            <a:chExt cx="596439" cy="2671318"/>
          </a:xfrm>
        </p:grpSpPr>
        <p:pic>
          <p:nvPicPr>
            <p:cNvPr id="88" name="Picture 87" descr="A grey paper with a green symbol on it&#10;&#10;Description automatically generated">
              <a:extLst>
                <a:ext uri="{FF2B5EF4-FFF2-40B4-BE49-F238E27FC236}">
                  <a16:creationId xmlns:a16="http://schemas.microsoft.com/office/drawing/2014/main" id="{075EAE5B-730C-2B8E-5A09-067161A8CC5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94633" y="2958693"/>
              <a:ext cx="589062" cy="590482"/>
            </a:xfrm>
            <a:prstGeom prst="rect">
              <a:avLst/>
            </a:prstGeom>
          </p:spPr>
        </p:pic>
        <p:pic>
          <p:nvPicPr>
            <p:cNvPr id="89" name="Picture 88" descr="A grey paper with a green symbol on it&#10;&#10;Description automatically generated">
              <a:extLst>
                <a:ext uri="{FF2B5EF4-FFF2-40B4-BE49-F238E27FC236}">
                  <a16:creationId xmlns:a16="http://schemas.microsoft.com/office/drawing/2014/main" id="{CBE00D86-F579-80F6-F92B-4DD2DA226E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94633" y="3646413"/>
              <a:ext cx="589062" cy="590482"/>
            </a:xfrm>
            <a:prstGeom prst="rect">
              <a:avLst/>
            </a:prstGeom>
          </p:spPr>
        </p:pic>
        <p:pic>
          <p:nvPicPr>
            <p:cNvPr id="90" name="Picture 89" descr="A grey paper with a green symbol on it&#10;&#10;Description automatically generated">
              <a:extLst>
                <a:ext uri="{FF2B5EF4-FFF2-40B4-BE49-F238E27FC236}">
                  <a16:creationId xmlns:a16="http://schemas.microsoft.com/office/drawing/2014/main" id="{5B8A77C9-FB7D-5364-E56E-016EA798E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02010" y="4329445"/>
              <a:ext cx="589062" cy="590482"/>
            </a:xfrm>
            <a:prstGeom prst="rect">
              <a:avLst/>
            </a:prstGeom>
          </p:spPr>
        </p:pic>
        <p:pic>
          <p:nvPicPr>
            <p:cNvPr id="91" name="Picture 90" descr="A grey paper with a green symbol on it&#10;&#10;Description automatically generated">
              <a:extLst>
                <a:ext uri="{FF2B5EF4-FFF2-40B4-BE49-F238E27FC236}">
                  <a16:creationId xmlns:a16="http://schemas.microsoft.com/office/drawing/2014/main" id="{322A8283-CB97-DBB5-64F8-5AFC685488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02010" y="5039529"/>
              <a:ext cx="589062" cy="590482"/>
            </a:xfrm>
            <a:prstGeom prst="rect">
              <a:avLst/>
            </a:prstGeom>
          </p:spPr>
        </p:pic>
      </p:grpSp>
      <p:sp>
        <p:nvSpPr>
          <p:cNvPr id="92" name="Right Arrow 91">
            <a:extLst>
              <a:ext uri="{FF2B5EF4-FFF2-40B4-BE49-F238E27FC236}">
                <a16:creationId xmlns:a16="http://schemas.microsoft.com/office/drawing/2014/main" id="{56F383A6-4380-79C6-2D0B-A3641827E274}"/>
              </a:ext>
            </a:extLst>
          </p:cNvPr>
          <p:cNvSpPr/>
          <p:nvPr/>
        </p:nvSpPr>
        <p:spPr>
          <a:xfrm flipH="1">
            <a:off x="3974463" y="3815356"/>
            <a:ext cx="1648373" cy="1343421"/>
          </a:xfrm>
          <a:prstGeom prst="rightArrow">
            <a:avLst>
              <a:gd name="adj1" fmla="val 50000"/>
              <a:gd name="adj2" fmla="val 34372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2400" dirty="0"/>
              <a:t>clone</a:t>
            </a:r>
            <a:r>
              <a:rPr lang="en-CH" dirty="0"/>
              <a:t> </a:t>
            </a:r>
          </a:p>
        </p:txBody>
      </p:sp>
      <p:pic>
        <p:nvPicPr>
          <p:cNvPr id="93" name="Picture 92" descr="A computer and monitor&#10;&#10;Description automatically generated">
            <a:extLst>
              <a:ext uri="{FF2B5EF4-FFF2-40B4-BE49-F238E27FC236}">
                <a16:creationId xmlns:a16="http://schemas.microsoft.com/office/drawing/2014/main" id="{CCC99B52-2176-27E1-14D5-6A51B1D23B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844" y="1492929"/>
            <a:ext cx="1113120" cy="1113120"/>
          </a:xfrm>
          <a:prstGeom prst="rect">
            <a:avLst/>
          </a:prstGeom>
        </p:spPr>
      </p:pic>
      <p:pic>
        <p:nvPicPr>
          <p:cNvPr id="94" name="Picture 93" descr="A black and white logo&#10;&#10;Description automatically generated">
            <a:extLst>
              <a:ext uri="{FF2B5EF4-FFF2-40B4-BE49-F238E27FC236}">
                <a16:creationId xmlns:a16="http://schemas.microsoft.com/office/drawing/2014/main" id="{05A87019-11EF-715B-095C-717ED035F3A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29" t="19036" r="9131" b="15171"/>
          <a:stretch/>
        </p:blipFill>
        <p:spPr>
          <a:xfrm>
            <a:off x="5390077" y="1949204"/>
            <a:ext cx="1007126" cy="302848"/>
          </a:xfrm>
          <a:prstGeom prst="rect">
            <a:avLst/>
          </a:prstGeom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id="{14F33C96-246A-4F31-DC62-E01E3B2F31A9}"/>
              </a:ext>
            </a:extLst>
          </p:cNvPr>
          <p:cNvSpPr txBox="1"/>
          <p:nvPr/>
        </p:nvSpPr>
        <p:spPr>
          <a:xfrm>
            <a:off x="6277468" y="1944559"/>
            <a:ext cx="540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H" sz="1400" dirty="0">
                <a:solidFill>
                  <a:srgbClr val="20293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.com</a:t>
            </a:r>
          </a:p>
        </p:txBody>
      </p:sp>
      <p:sp>
        <p:nvSpPr>
          <p:cNvPr id="96" name="Rounded Rectangle 95">
            <a:extLst>
              <a:ext uri="{FF2B5EF4-FFF2-40B4-BE49-F238E27FC236}">
                <a16:creationId xmlns:a16="http://schemas.microsoft.com/office/drawing/2014/main" id="{EDB65A13-99AA-B014-0161-933C8C444BCE}"/>
              </a:ext>
            </a:extLst>
          </p:cNvPr>
          <p:cNvSpPr/>
          <p:nvPr/>
        </p:nvSpPr>
        <p:spPr>
          <a:xfrm>
            <a:off x="5663317" y="2886619"/>
            <a:ext cx="1332482" cy="3794807"/>
          </a:xfrm>
          <a:prstGeom prst="roundRect">
            <a:avLst>
              <a:gd name="adj" fmla="val 4789"/>
            </a:avLst>
          </a:prstGeom>
          <a:solidFill>
            <a:schemeClr val="accent5">
              <a:lumMod val="20000"/>
              <a:lumOff val="80000"/>
            </a:schemeClr>
          </a:solidFill>
          <a:ln w="5715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pic>
        <p:nvPicPr>
          <p:cNvPr id="97" name="Picture 96" descr="A grey paper with a green symbol on it&#10;&#10;Description automatically generated">
            <a:extLst>
              <a:ext uri="{FF2B5EF4-FFF2-40B4-BE49-F238E27FC236}">
                <a16:creationId xmlns:a16="http://schemas.microsoft.com/office/drawing/2014/main" id="{39EE72A7-14D9-9A0F-16F5-A012776149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4113" y="3638785"/>
            <a:ext cx="589062" cy="590482"/>
          </a:xfrm>
          <a:prstGeom prst="rect">
            <a:avLst/>
          </a:prstGeom>
        </p:spPr>
      </p:pic>
      <p:pic>
        <p:nvPicPr>
          <p:cNvPr id="98" name="Picture 97" descr="A grey paper with a green symbol on it&#10;&#10;Description automatically generated">
            <a:extLst>
              <a:ext uri="{FF2B5EF4-FFF2-40B4-BE49-F238E27FC236}">
                <a16:creationId xmlns:a16="http://schemas.microsoft.com/office/drawing/2014/main" id="{28C293D5-7128-C2CB-931A-5F04F8C18F2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7411" y="4333331"/>
            <a:ext cx="589062" cy="590482"/>
          </a:xfrm>
          <a:prstGeom prst="rect">
            <a:avLst/>
          </a:prstGeom>
        </p:spPr>
      </p:pic>
      <p:pic>
        <p:nvPicPr>
          <p:cNvPr id="99" name="Picture 98" descr="A grey paper with a green symbol on it&#10;&#10;Description automatically generated">
            <a:extLst>
              <a:ext uri="{FF2B5EF4-FFF2-40B4-BE49-F238E27FC236}">
                <a16:creationId xmlns:a16="http://schemas.microsoft.com/office/drawing/2014/main" id="{EDF505A9-AE21-8147-C649-5498175182D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4789" y="5016363"/>
            <a:ext cx="589062" cy="590482"/>
          </a:xfrm>
          <a:prstGeom prst="rect">
            <a:avLst/>
          </a:prstGeom>
        </p:spPr>
      </p:pic>
      <p:pic>
        <p:nvPicPr>
          <p:cNvPr id="100" name="Picture 99" descr="A grey paper with a green symbol on it&#10;&#10;Description automatically generated">
            <a:extLst>
              <a:ext uri="{FF2B5EF4-FFF2-40B4-BE49-F238E27FC236}">
                <a16:creationId xmlns:a16="http://schemas.microsoft.com/office/drawing/2014/main" id="{5FE565D0-45CD-3275-D13B-1D2F510C535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4789" y="5726447"/>
            <a:ext cx="589062" cy="590482"/>
          </a:xfrm>
          <a:prstGeom prst="rect">
            <a:avLst/>
          </a:prstGeom>
        </p:spPr>
      </p:pic>
      <p:sp>
        <p:nvSpPr>
          <p:cNvPr id="101" name="Title 2">
            <a:extLst>
              <a:ext uri="{FF2B5EF4-FFF2-40B4-BE49-F238E27FC236}">
                <a16:creationId xmlns:a16="http://schemas.microsoft.com/office/drawing/2014/main" id="{A272C563-BE46-4847-43A7-87E1C7815D62}"/>
              </a:ext>
            </a:extLst>
          </p:cNvPr>
          <p:cNvSpPr txBox="1">
            <a:spLocks/>
          </p:cNvSpPr>
          <p:nvPr/>
        </p:nvSpPr>
        <p:spPr>
          <a:xfrm>
            <a:off x="8410755" y="2377026"/>
            <a:ext cx="3781245" cy="5355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202934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defRPr>
            </a:lvl1pPr>
          </a:lstStyle>
          <a:p>
            <a:pPr algn="ctr"/>
            <a:r>
              <a:rPr lang="en-CH" dirty="0">
                <a:solidFill>
                  <a:schemeClr val="accent5">
                    <a:lumMod val="50000"/>
                  </a:schemeClr>
                </a:solidFill>
              </a:rPr>
              <a:t>Someone else’s repo</a:t>
            </a:r>
          </a:p>
        </p:txBody>
      </p:sp>
      <p:pic>
        <p:nvPicPr>
          <p:cNvPr id="102" name="Picture 101" descr="A black and white logo&#10;&#10;Description automatically generated">
            <a:extLst>
              <a:ext uri="{FF2B5EF4-FFF2-40B4-BE49-F238E27FC236}">
                <a16:creationId xmlns:a16="http://schemas.microsoft.com/office/drawing/2014/main" id="{663B6C6D-2EEA-839C-C6E4-D8D1AB2A18C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29" t="19036" r="9131" b="15171"/>
          <a:stretch/>
        </p:blipFill>
        <p:spPr>
          <a:xfrm>
            <a:off x="9474377" y="1949204"/>
            <a:ext cx="1007126" cy="302848"/>
          </a:xfrm>
          <a:prstGeom prst="rect">
            <a:avLst/>
          </a:prstGeom>
        </p:spPr>
      </p:pic>
      <p:sp>
        <p:nvSpPr>
          <p:cNvPr id="103" name="TextBox 102">
            <a:extLst>
              <a:ext uri="{FF2B5EF4-FFF2-40B4-BE49-F238E27FC236}">
                <a16:creationId xmlns:a16="http://schemas.microsoft.com/office/drawing/2014/main" id="{A53D3157-CCD3-6308-5021-909918332039}"/>
              </a:ext>
            </a:extLst>
          </p:cNvPr>
          <p:cNvSpPr txBox="1"/>
          <p:nvPr/>
        </p:nvSpPr>
        <p:spPr>
          <a:xfrm>
            <a:off x="10361768" y="1944559"/>
            <a:ext cx="540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H" sz="1400" dirty="0">
                <a:solidFill>
                  <a:srgbClr val="20293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.com</a:t>
            </a:r>
          </a:p>
        </p:txBody>
      </p: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43BB4F5D-4EDC-1CEB-1214-A449B8E94078}"/>
              </a:ext>
            </a:extLst>
          </p:cNvPr>
          <p:cNvSpPr/>
          <p:nvPr/>
        </p:nvSpPr>
        <p:spPr>
          <a:xfrm>
            <a:off x="9747617" y="2886619"/>
            <a:ext cx="1332482" cy="3794807"/>
          </a:xfrm>
          <a:prstGeom prst="roundRect">
            <a:avLst>
              <a:gd name="adj" fmla="val 4789"/>
            </a:avLst>
          </a:prstGeom>
          <a:solidFill>
            <a:schemeClr val="accent5">
              <a:lumMod val="20000"/>
              <a:lumOff val="80000"/>
            </a:schemeClr>
          </a:solidFill>
          <a:ln w="5715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pic>
        <p:nvPicPr>
          <p:cNvPr id="105" name="Picture 104" descr="A grey paper with a green symbol on it&#10;&#10;Description automatically generated">
            <a:extLst>
              <a:ext uri="{FF2B5EF4-FFF2-40B4-BE49-F238E27FC236}">
                <a16:creationId xmlns:a16="http://schemas.microsoft.com/office/drawing/2014/main" id="{BA9A475E-4FDD-7B4E-C1AD-AF7647A7B9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8413" y="3638785"/>
            <a:ext cx="589062" cy="590482"/>
          </a:xfrm>
          <a:prstGeom prst="rect">
            <a:avLst/>
          </a:prstGeom>
        </p:spPr>
      </p:pic>
      <p:pic>
        <p:nvPicPr>
          <p:cNvPr id="106" name="Picture 105" descr="A grey paper with a green symbol on it&#10;&#10;Description automatically generated">
            <a:extLst>
              <a:ext uri="{FF2B5EF4-FFF2-40B4-BE49-F238E27FC236}">
                <a16:creationId xmlns:a16="http://schemas.microsoft.com/office/drawing/2014/main" id="{013D3A88-60BF-B048-F3C8-E783E8FAA7B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1711" y="4333331"/>
            <a:ext cx="589062" cy="590482"/>
          </a:xfrm>
          <a:prstGeom prst="rect">
            <a:avLst/>
          </a:prstGeom>
        </p:spPr>
      </p:pic>
      <p:pic>
        <p:nvPicPr>
          <p:cNvPr id="107" name="Picture 106" descr="A grey paper with a green symbol on it&#10;&#10;Description automatically generated">
            <a:extLst>
              <a:ext uri="{FF2B5EF4-FFF2-40B4-BE49-F238E27FC236}">
                <a16:creationId xmlns:a16="http://schemas.microsoft.com/office/drawing/2014/main" id="{3638CAC8-6C26-FFA2-F714-761FB20968E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9089" y="5016363"/>
            <a:ext cx="589062" cy="590482"/>
          </a:xfrm>
          <a:prstGeom prst="rect">
            <a:avLst/>
          </a:prstGeom>
        </p:spPr>
      </p:pic>
      <p:pic>
        <p:nvPicPr>
          <p:cNvPr id="108" name="Picture 107" descr="A grey paper with a green symbol on it&#10;&#10;Description automatically generated">
            <a:extLst>
              <a:ext uri="{FF2B5EF4-FFF2-40B4-BE49-F238E27FC236}">
                <a16:creationId xmlns:a16="http://schemas.microsoft.com/office/drawing/2014/main" id="{C4471FBF-F22B-F184-EA70-C06C8608770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9089" y="5726447"/>
            <a:ext cx="589062" cy="590482"/>
          </a:xfrm>
          <a:prstGeom prst="rect">
            <a:avLst/>
          </a:prstGeom>
        </p:spPr>
      </p:pic>
      <p:sp>
        <p:nvSpPr>
          <p:cNvPr id="109" name="Curved Left Arrow 108">
            <a:extLst>
              <a:ext uri="{FF2B5EF4-FFF2-40B4-BE49-F238E27FC236}">
                <a16:creationId xmlns:a16="http://schemas.microsoft.com/office/drawing/2014/main" id="{91A317F5-293B-1BD2-8F89-80B4A8AE0C82}"/>
              </a:ext>
            </a:extLst>
          </p:cNvPr>
          <p:cNvSpPr/>
          <p:nvPr/>
        </p:nvSpPr>
        <p:spPr>
          <a:xfrm rot="16200000" flipV="1">
            <a:off x="7907309" y="-1006448"/>
            <a:ext cx="999400" cy="4813541"/>
          </a:xfrm>
          <a:prstGeom prst="curvedLef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>
              <a:solidFill>
                <a:schemeClr val="tx1"/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C4B1E4E2-33BB-9129-F7CD-039548868FC1}"/>
              </a:ext>
            </a:extLst>
          </p:cNvPr>
          <p:cNvSpPr txBox="1"/>
          <p:nvPr/>
        </p:nvSpPr>
        <p:spPr>
          <a:xfrm>
            <a:off x="7928640" y="900622"/>
            <a:ext cx="956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H" sz="36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fork</a:t>
            </a:r>
          </a:p>
        </p:txBody>
      </p:sp>
    </p:spTree>
    <p:extLst>
      <p:ext uri="{BB962C8B-B14F-4D97-AF65-F5344CB8AC3E}">
        <p14:creationId xmlns:p14="http://schemas.microsoft.com/office/powerpoint/2010/main" val="4883762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AC1E1B8-FC3C-1F52-1750-07A9DCE49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837" y="762815"/>
            <a:ext cx="11514326" cy="3582519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GB" b="1" dirty="0">
                <a:solidFill>
                  <a:srgbClr val="2E74B6"/>
                </a:solidFill>
              </a:rPr>
              <a:t>Introduction</a:t>
            </a:r>
          </a:p>
          <a:p>
            <a:pPr>
              <a:spcBef>
                <a:spcPts val="0"/>
              </a:spcBef>
            </a:pPr>
            <a:r>
              <a:rPr lang="en-GB" b="1" dirty="0">
                <a:solidFill>
                  <a:srgbClr val="2E74B6"/>
                </a:solidFill>
              </a:rPr>
              <a:t>Setting up: </a:t>
            </a:r>
            <a:r>
              <a:rPr lang="en-GB" b="1" dirty="0" err="1">
                <a:solidFill>
                  <a:srgbClr val="2E74B6"/>
                </a:solidFill>
              </a:rPr>
              <a:t>Github.com</a:t>
            </a:r>
            <a:r>
              <a:rPr lang="en-GB" b="1" dirty="0">
                <a:solidFill>
                  <a:srgbClr val="2E74B6"/>
                </a:solidFill>
              </a:rPr>
              <a:t> &amp; GitHub Desktop</a:t>
            </a:r>
          </a:p>
          <a:p>
            <a:pPr>
              <a:spcBef>
                <a:spcPts val="0"/>
              </a:spcBef>
            </a:pPr>
            <a:r>
              <a:rPr lang="en-GB" b="1" dirty="0"/>
              <a:t>Action Sequence 1: </a:t>
            </a:r>
            <a:r>
              <a:rPr lang="en-GB" b="1" dirty="0">
                <a:solidFill>
                  <a:srgbClr val="FF0000"/>
                </a:solidFill>
              </a:rPr>
              <a:t>create new repo → commit → publish</a:t>
            </a:r>
          </a:p>
          <a:p>
            <a:pPr>
              <a:spcBef>
                <a:spcPts val="0"/>
              </a:spcBef>
            </a:pPr>
            <a:r>
              <a:rPr lang="en-GB" b="1" dirty="0"/>
              <a:t>Action Sequence 2: </a:t>
            </a:r>
            <a:r>
              <a:rPr lang="en-GB" b="1" dirty="0">
                <a:solidFill>
                  <a:srgbClr val="FF0000"/>
                </a:solidFill>
              </a:rPr>
              <a:t>edit existing repo → commit → push</a:t>
            </a:r>
          </a:p>
          <a:p>
            <a:pPr>
              <a:spcBef>
                <a:spcPts val="0"/>
              </a:spcBef>
            </a:pPr>
            <a:r>
              <a:rPr lang="en-GB" b="1" dirty="0">
                <a:solidFill>
                  <a:srgbClr val="00B050"/>
                </a:solidFill>
              </a:rPr>
              <a:t>Git vocabulary &amp; theory</a:t>
            </a:r>
          </a:p>
          <a:p>
            <a:pPr>
              <a:spcBef>
                <a:spcPts val="0"/>
              </a:spcBef>
            </a:pPr>
            <a:r>
              <a:rPr lang="en-GB" b="1" dirty="0"/>
              <a:t>Action Sequence 3: </a:t>
            </a:r>
            <a:r>
              <a:rPr lang="en-GB" b="1" dirty="0">
                <a:solidFill>
                  <a:srgbClr val="FF0000"/>
                </a:solidFill>
              </a:rPr>
              <a:t>pull from remote</a:t>
            </a:r>
          </a:p>
          <a:p>
            <a:pPr>
              <a:spcBef>
                <a:spcPts val="0"/>
              </a:spcBef>
            </a:pPr>
            <a:r>
              <a:rPr lang="en-GB" b="1" dirty="0"/>
              <a:t>Action Sequence 4: </a:t>
            </a:r>
            <a:r>
              <a:rPr lang="en-GB" b="1" dirty="0">
                <a:solidFill>
                  <a:srgbClr val="FF0000"/>
                </a:solidFill>
              </a:rPr>
              <a:t>add a new collaborator</a:t>
            </a:r>
          </a:p>
          <a:p>
            <a:pPr>
              <a:spcBef>
                <a:spcPts val="0"/>
              </a:spcBef>
            </a:pPr>
            <a:r>
              <a:rPr lang="en-GB" b="1" dirty="0"/>
              <a:t>Action Sequence 5: </a:t>
            </a:r>
            <a:r>
              <a:rPr lang="en-GB" b="1" dirty="0">
                <a:solidFill>
                  <a:srgbClr val="FF0000"/>
                </a:solidFill>
              </a:rPr>
              <a:t>access old versions of file(s)</a:t>
            </a:r>
          </a:p>
          <a:p>
            <a:pPr>
              <a:spcBef>
                <a:spcPts val="0"/>
              </a:spcBef>
            </a:pPr>
            <a:r>
              <a:rPr lang="en-GB" b="1" dirty="0"/>
              <a:t>Action Sequence 6: </a:t>
            </a:r>
            <a:r>
              <a:rPr lang="en-GB" b="1" dirty="0">
                <a:solidFill>
                  <a:srgbClr val="FF0000"/>
                </a:solidFill>
              </a:rPr>
              <a:t>fork and clone a repo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999D1D9-66D2-BF66-DA85-BFA0E1B16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118" y="119968"/>
            <a:ext cx="9058110" cy="535531"/>
          </a:xfrm>
        </p:spPr>
        <p:txBody>
          <a:bodyPr/>
          <a:lstStyle/>
          <a:p>
            <a:r>
              <a:rPr lang="en-CH" dirty="0"/>
              <a:t>Lesson plan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05020D4-6CF0-3C4E-6202-32904211368B}"/>
              </a:ext>
            </a:extLst>
          </p:cNvPr>
          <p:cNvCxnSpPr>
            <a:cxnSpLocks/>
          </p:cNvCxnSpPr>
          <p:nvPr/>
        </p:nvCxnSpPr>
        <p:spPr>
          <a:xfrm>
            <a:off x="435875" y="647537"/>
            <a:ext cx="744430" cy="0"/>
          </a:xfrm>
          <a:prstGeom prst="line">
            <a:avLst/>
          </a:prstGeom>
          <a:ln w="38100">
            <a:solidFill>
              <a:srgbClr val="4EA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2415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AC1E1B8-FC3C-1F52-1750-07A9DCE49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459" y="1118108"/>
            <a:ext cx="6508277" cy="4223720"/>
          </a:xfrm>
        </p:spPr>
        <p:txBody>
          <a:bodyPr/>
          <a:lstStyle/>
          <a:p>
            <a:r>
              <a:rPr lang="en-GB" dirty="0"/>
              <a:t>Create a new repository called </a:t>
            </a:r>
            <a:r>
              <a:rPr lang="en-GB" dirty="0" err="1"/>
              <a:t>hello_world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Add a new script called “</a:t>
            </a:r>
            <a:r>
              <a:rPr lang="en-GB" dirty="0" err="1"/>
              <a:t>main.py</a:t>
            </a:r>
            <a:r>
              <a:rPr lang="en-GB" dirty="0"/>
              <a:t>” to the repository with the following code 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print("Hello, World!")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/>
              <a:t>Share this repository publicly to your online GitHub account. </a:t>
            </a:r>
          </a:p>
        </p:txBody>
      </p:sp>
      <p:pic>
        <p:nvPicPr>
          <p:cNvPr id="6" name="Picture 5" descr="A computer screen with a computer screen&#10;&#10;Description automatically generated">
            <a:extLst>
              <a:ext uri="{FF2B5EF4-FFF2-40B4-BE49-F238E27FC236}">
                <a16:creationId xmlns:a16="http://schemas.microsoft.com/office/drawing/2014/main" id="{488324B4-1430-0E4F-2DA3-9888A90F180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24"/>
          <a:stretch/>
        </p:blipFill>
        <p:spPr>
          <a:xfrm>
            <a:off x="6719736" y="958169"/>
            <a:ext cx="2451010" cy="134025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23E078D7-B923-D233-93C6-31332D57BA7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667"/>
          <a:stretch/>
        </p:blipFill>
        <p:spPr>
          <a:xfrm>
            <a:off x="6953334" y="2656178"/>
            <a:ext cx="2451010" cy="149407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7B5E7524-2893-6683-BD88-6802A68F1A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882" y="4645187"/>
            <a:ext cx="2188386" cy="17131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4" name="Picture 13" descr="A blue and white text box&#10;&#10;Description automatically generated">
            <a:extLst>
              <a:ext uri="{FF2B5EF4-FFF2-40B4-BE49-F238E27FC236}">
                <a16:creationId xmlns:a16="http://schemas.microsoft.com/office/drawing/2014/main" id="{648FD812-6F2D-3BE2-D1D5-3AF059B6740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88" t="22893" b="22071"/>
          <a:stretch/>
        </p:blipFill>
        <p:spPr>
          <a:xfrm>
            <a:off x="8572814" y="5141475"/>
            <a:ext cx="2355741" cy="76103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9EEC6CF-271E-53EA-A91B-3FCCAE81DB60}"/>
              </a:ext>
            </a:extLst>
          </p:cNvPr>
          <p:cNvSpPr txBox="1"/>
          <p:nvPr/>
        </p:nvSpPr>
        <p:spPr>
          <a:xfrm>
            <a:off x="12845143" y="206829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en-CH" sz="2000" dirty="0">
              <a:solidFill>
                <a:srgbClr val="20293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itle 2">
            <a:extLst>
              <a:ext uri="{FF2B5EF4-FFF2-40B4-BE49-F238E27FC236}">
                <a16:creationId xmlns:a16="http://schemas.microsoft.com/office/drawing/2014/main" id="{BAC28ED4-9E0E-7F05-6FA8-C438FDAFF59E}"/>
              </a:ext>
            </a:extLst>
          </p:cNvPr>
          <p:cNvSpPr txBox="1">
            <a:spLocks/>
          </p:cNvSpPr>
          <p:nvPr/>
        </p:nvSpPr>
        <p:spPr>
          <a:xfrm>
            <a:off x="317117" y="315910"/>
            <a:ext cx="10611438" cy="5355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202934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defRPr>
            </a:lvl1pPr>
          </a:lstStyle>
          <a:p>
            <a:r>
              <a:rPr lang="en-CH">
                <a:solidFill>
                  <a:schemeClr val="tx1"/>
                </a:solidFill>
              </a:rPr>
              <a:t>Practice</a:t>
            </a:r>
            <a:r>
              <a:rPr lang="en-US" dirty="0">
                <a:solidFill>
                  <a:schemeClr val="tx1"/>
                </a:solidFill>
              </a:rPr>
              <a:t> Q</a:t>
            </a:r>
            <a:r>
              <a:rPr lang="en-CH">
                <a:solidFill>
                  <a:schemeClr val="tx1"/>
                </a:solidFill>
              </a:rPr>
              <a:t>: </a:t>
            </a:r>
            <a:r>
              <a:rPr lang="en-CH" dirty="0">
                <a:solidFill>
                  <a:schemeClr val="tx1"/>
                </a:solidFill>
              </a:rPr>
              <a:t>Create a new repo &amp; publish it to Github 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3D652BB-EADA-56AB-03CD-DFAADA76D0B4}"/>
              </a:ext>
            </a:extLst>
          </p:cNvPr>
          <p:cNvCxnSpPr>
            <a:cxnSpLocks/>
          </p:cNvCxnSpPr>
          <p:nvPr/>
        </p:nvCxnSpPr>
        <p:spPr>
          <a:xfrm>
            <a:off x="429785" y="893987"/>
            <a:ext cx="744430" cy="0"/>
          </a:xfrm>
          <a:prstGeom prst="line">
            <a:avLst/>
          </a:prstGeom>
          <a:ln w="38100">
            <a:solidFill>
              <a:srgbClr val="4EA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8567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AC1E1B8-FC3C-1F52-1750-07A9DCE49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459" y="1118108"/>
            <a:ext cx="10783464" cy="1512209"/>
          </a:xfrm>
        </p:spPr>
        <p:txBody>
          <a:bodyPr/>
          <a:lstStyle/>
          <a:p>
            <a:r>
              <a:rPr lang="en-GB" dirty="0"/>
              <a:t>With </a:t>
            </a:r>
            <a:r>
              <a:rPr lang="en-GB" dirty="0" err="1"/>
              <a:t>VScode</a:t>
            </a:r>
            <a:r>
              <a:rPr lang="en-GB" dirty="0"/>
              <a:t>, update some code in your existing repo</a:t>
            </a:r>
          </a:p>
          <a:p>
            <a:r>
              <a:rPr lang="en-GB" dirty="0"/>
              <a:t>Commit the new changes</a:t>
            </a:r>
          </a:p>
          <a:p>
            <a:r>
              <a:rPr lang="en-GB" dirty="0"/>
              <a:t>Push your changes to GitHub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999D1D9-66D2-BF66-DA85-BFA0E1B16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117" y="315910"/>
            <a:ext cx="10611438" cy="535531"/>
          </a:xfrm>
        </p:spPr>
        <p:txBody>
          <a:bodyPr/>
          <a:lstStyle/>
          <a:p>
            <a:r>
              <a:rPr lang="en-CH">
                <a:solidFill>
                  <a:schemeClr val="tx1"/>
                </a:solidFill>
              </a:rPr>
              <a:t>Action Sequence</a:t>
            </a:r>
            <a:r>
              <a:rPr lang="en-US" dirty="0">
                <a:solidFill>
                  <a:schemeClr val="tx1"/>
                </a:solidFill>
              </a:rPr>
              <a:t> 2</a:t>
            </a:r>
            <a:r>
              <a:rPr lang="en-CH">
                <a:solidFill>
                  <a:schemeClr val="tx1"/>
                </a:solidFill>
              </a:rPr>
              <a:t>: </a:t>
            </a:r>
            <a:r>
              <a:rPr lang="en-CH" dirty="0">
                <a:solidFill>
                  <a:schemeClr val="tx1"/>
                </a:solidFill>
              </a:rPr>
              <a:t>Make changes, commit &amp; push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05020D4-6CF0-3C4E-6202-32904211368B}"/>
              </a:ext>
            </a:extLst>
          </p:cNvPr>
          <p:cNvCxnSpPr>
            <a:cxnSpLocks/>
          </p:cNvCxnSpPr>
          <p:nvPr/>
        </p:nvCxnSpPr>
        <p:spPr>
          <a:xfrm>
            <a:off x="429785" y="893987"/>
            <a:ext cx="744430" cy="0"/>
          </a:xfrm>
          <a:prstGeom prst="line">
            <a:avLst/>
          </a:prstGeom>
          <a:ln w="38100">
            <a:solidFill>
              <a:srgbClr val="4EA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DA14E1C-8976-A2DB-06D8-5D029392762E}"/>
              </a:ext>
            </a:extLst>
          </p:cNvPr>
          <p:cNvGrpSpPr/>
          <p:nvPr/>
        </p:nvGrpSpPr>
        <p:grpSpPr>
          <a:xfrm>
            <a:off x="5305778" y="2257778"/>
            <a:ext cx="5787303" cy="4182712"/>
            <a:chOff x="5022926" y="859096"/>
            <a:chExt cx="7032623" cy="5135412"/>
          </a:xfrm>
        </p:grpSpPr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3E5549BC-D121-2D0B-B2B9-A67D1376CB19}"/>
                </a:ext>
              </a:extLst>
            </p:cNvPr>
            <p:cNvSpPr/>
            <p:nvPr/>
          </p:nvSpPr>
          <p:spPr>
            <a:xfrm>
              <a:off x="5022926" y="2199701"/>
              <a:ext cx="3731479" cy="3794807"/>
            </a:xfrm>
            <a:prstGeom prst="roundRect">
              <a:avLst>
                <a:gd name="adj" fmla="val 3092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sz="1400" dirty="0"/>
            </a:p>
          </p:txBody>
        </p:sp>
        <p:sp>
          <p:nvSpPr>
            <p:cNvPr id="19" name="Title 2">
              <a:extLst>
                <a:ext uri="{FF2B5EF4-FFF2-40B4-BE49-F238E27FC236}">
                  <a16:creationId xmlns:a16="http://schemas.microsoft.com/office/drawing/2014/main" id="{1B4B1FD1-53A0-8CC9-12A9-0AE7E55321F8}"/>
                </a:ext>
              </a:extLst>
            </p:cNvPr>
            <p:cNvSpPr txBox="1">
              <a:spLocks/>
            </p:cNvSpPr>
            <p:nvPr/>
          </p:nvSpPr>
          <p:spPr>
            <a:xfrm>
              <a:off x="5967356" y="1771281"/>
              <a:ext cx="3008600" cy="521474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sp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b="1" kern="1200">
                  <a:solidFill>
                    <a:srgbClr val="202934"/>
                  </a:solidFill>
                  <a:latin typeface="Calibri" panose="020F0502020204030204" pitchFamily="34" charset="0"/>
                  <a:ea typeface="Tahoma" panose="020B0604030504040204" pitchFamily="34" charset="0"/>
                  <a:cs typeface="Calibri" panose="020F0502020204030204" pitchFamily="34" charset="0"/>
                </a:defRPr>
              </a:lvl1pPr>
            </a:lstStyle>
            <a:p>
              <a:r>
                <a:rPr lang="en-CH" sz="2400" dirty="0">
                  <a:solidFill>
                    <a:schemeClr val="accent2">
                      <a:lumMod val="75000"/>
                    </a:schemeClr>
                  </a:solidFill>
                </a:rPr>
                <a:t>Local Repo</a:t>
              </a:r>
            </a:p>
          </p:txBody>
        </p: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A2D90394-69BD-4EC4-2042-9A2ADFA748C2}"/>
                </a:ext>
              </a:extLst>
            </p:cNvPr>
            <p:cNvSpPr/>
            <p:nvPr/>
          </p:nvSpPr>
          <p:spPr>
            <a:xfrm>
              <a:off x="10048037" y="2199701"/>
              <a:ext cx="1332482" cy="3794807"/>
            </a:xfrm>
            <a:prstGeom prst="roundRect">
              <a:avLst>
                <a:gd name="adj" fmla="val 4789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sz="1400" dirty="0"/>
            </a:p>
          </p:txBody>
        </p:sp>
        <p:sp>
          <p:nvSpPr>
            <p:cNvPr id="21" name="Title 2">
              <a:extLst>
                <a:ext uri="{FF2B5EF4-FFF2-40B4-BE49-F238E27FC236}">
                  <a16:creationId xmlns:a16="http://schemas.microsoft.com/office/drawing/2014/main" id="{0D83A603-D440-96AB-AB7D-3D9552E4DCCE}"/>
                </a:ext>
              </a:extLst>
            </p:cNvPr>
            <p:cNvSpPr txBox="1">
              <a:spLocks/>
            </p:cNvSpPr>
            <p:nvPr/>
          </p:nvSpPr>
          <p:spPr>
            <a:xfrm>
              <a:off x="9573181" y="1750222"/>
              <a:ext cx="2482368" cy="521474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sp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b="1" kern="1200">
                  <a:solidFill>
                    <a:srgbClr val="202934"/>
                  </a:solidFill>
                  <a:latin typeface="Calibri" panose="020F0502020204030204" pitchFamily="34" charset="0"/>
                  <a:ea typeface="Tahoma" panose="020B0604030504040204" pitchFamily="34" charset="0"/>
                  <a:cs typeface="Calibri" panose="020F0502020204030204" pitchFamily="34" charset="0"/>
                </a:defRPr>
              </a:lvl1pPr>
            </a:lstStyle>
            <a:p>
              <a:r>
                <a:rPr lang="en-CH" sz="2400" dirty="0">
                  <a:solidFill>
                    <a:schemeClr val="accent5">
                      <a:lumMod val="50000"/>
                    </a:schemeClr>
                  </a:solidFill>
                </a:rPr>
                <a:t>Remote Repo</a:t>
              </a: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2029416E-7E23-3339-F974-41CA952D88F5}"/>
                </a:ext>
              </a:extLst>
            </p:cNvPr>
            <p:cNvGrpSpPr/>
            <p:nvPr/>
          </p:nvGrpSpPr>
          <p:grpSpPr>
            <a:xfrm>
              <a:off x="5373532" y="2393284"/>
              <a:ext cx="1100461" cy="1685369"/>
              <a:chOff x="5373532" y="2393284"/>
              <a:chExt cx="1100461" cy="1685369"/>
            </a:xfrm>
          </p:grpSpPr>
          <p:sp>
            <p:nvSpPr>
              <p:cNvPr id="40" name="Rounded Rectangle 39">
                <a:extLst>
                  <a:ext uri="{FF2B5EF4-FFF2-40B4-BE49-F238E27FC236}">
                    <a16:creationId xmlns:a16="http://schemas.microsoft.com/office/drawing/2014/main" id="{DFE04C69-7E57-3769-F258-F78D0D52A11F}"/>
                  </a:ext>
                </a:extLst>
              </p:cNvPr>
              <p:cNvSpPr/>
              <p:nvPr/>
            </p:nvSpPr>
            <p:spPr>
              <a:xfrm>
                <a:off x="5373532" y="2393284"/>
                <a:ext cx="1100461" cy="1685369"/>
              </a:xfrm>
              <a:prstGeom prst="roundRect">
                <a:avLst>
                  <a:gd name="adj" fmla="val 4789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 sz="1400" dirty="0"/>
              </a:p>
            </p:txBody>
          </p:sp>
          <p:pic>
            <p:nvPicPr>
              <p:cNvPr id="41" name="Picture 40" descr="A grey paper with a green symbol on it&#10;&#10;Description automatically generated">
                <a:extLst>
                  <a:ext uri="{FF2B5EF4-FFF2-40B4-BE49-F238E27FC236}">
                    <a16:creationId xmlns:a16="http://schemas.microsoft.com/office/drawing/2014/main" id="{36AEBC18-0B5A-1A7C-7922-CF98CF78CA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94808" y="2967103"/>
                <a:ext cx="589062" cy="590482"/>
              </a:xfrm>
              <a:prstGeom prst="rect">
                <a:avLst/>
              </a:prstGeom>
            </p:spPr>
          </p:pic>
        </p:grpSp>
        <p:sp>
          <p:nvSpPr>
            <p:cNvPr id="23" name="Title 2">
              <a:extLst>
                <a:ext uri="{FF2B5EF4-FFF2-40B4-BE49-F238E27FC236}">
                  <a16:creationId xmlns:a16="http://schemas.microsoft.com/office/drawing/2014/main" id="{CF9FB996-9B64-BB37-8D1C-9A15BEC45F56}"/>
                </a:ext>
              </a:extLst>
            </p:cNvPr>
            <p:cNvSpPr txBox="1">
              <a:spLocks/>
            </p:cNvSpPr>
            <p:nvPr/>
          </p:nvSpPr>
          <p:spPr>
            <a:xfrm>
              <a:off x="5373533" y="2378701"/>
              <a:ext cx="1031615" cy="589491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sp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b="1" kern="1200">
                  <a:solidFill>
                    <a:srgbClr val="202934"/>
                  </a:solidFill>
                  <a:latin typeface="Calibri" panose="020F0502020204030204" pitchFamily="34" charset="0"/>
                  <a:ea typeface="Tahoma" panose="020B0604030504040204" pitchFamily="34" charset="0"/>
                  <a:cs typeface="Calibri" panose="020F0502020204030204" pitchFamily="34" charset="0"/>
                </a:defRPr>
              </a:lvl1pPr>
            </a:lstStyle>
            <a:p>
              <a:pPr algn="ctr"/>
              <a:r>
                <a:rPr lang="en-GB" sz="1400" dirty="0"/>
                <a:t>W</a:t>
              </a:r>
              <a:r>
                <a:rPr lang="en-CH" sz="1400" dirty="0"/>
                <a:t>orking </a:t>
              </a:r>
            </a:p>
            <a:p>
              <a:pPr algn="ctr"/>
              <a:r>
                <a:rPr lang="en-CH" sz="1400" dirty="0"/>
                <a:t>Copy</a:t>
              </a:r>
            </a:p>
          </p:txBody>
        </p:sp>
        <p:sp>
          <p:nvSpPr>
            <p:cNvPr id="24" name="Title 2">
              <a:extLst>
                <a:ext uri="{FF2B5EF4-FFF2-40B4-BE49-F238E27FC236}">
                  <a16:creationId xmlns:a16="http://schemas.microsoft.com/office/drawing/2014/main" id="{D58D643F-96E3-12D9-B0D8-EA56975610F4}"/>
                </a:ext>
              </a:extLst>
            </p:cNvPr>
            <p:cNvSpPr txBox="1">
              <a:spLocks/>
            </p:cNvSpPr>
            <p:nvPr/>
          </p:nvSpPr>
          <p:spPr>
            <a:xfrm>
              <a:off x="7191220" y="2348305"/>
              <a:ext cx="1218238" cy="657509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sp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b="1" kern="1200">
                  <a:solidFill>
                    <a:srgbClr val="202934"/>
                  </a:solidFill>
                  <a:latin typeface="Calibri" panose="020F0502020204030204" pitchFamily="34" charset="0"/>
                  <a:ea typeface="Tahoma" panose="020B0604030504040204" pitchFamily="34" charset="0"/>
                  <a:cs typeface="Calibri" panose="020F0502020204030204" pitchFamily="34" charset="0"/>
                </a:defRPr>
              </a:lvl1pPr>
            </a:lstStyle>
            <a:p>
              <a:pPr algn="ctr"/>
              <a:r>
                <a:rPr lang="en-CH" sz="1600" dirty="0"/>
                <a:t>.git Directory</a:t>
              </a:r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2FCB8F3E-E74B-3E11-D78E-1308823DBE53}"/>
                </a:ext>
              </a:extLst>
            </p:cNvPr>
            <p:cNvGrpSpPr/>
            <p:nvPr/>
          </p:nvGrpSpPr>
          <p:grpSpPr>
            <a:xfrm>
              <a:off x="7494633" y="2958693"/>
              <a:ext cx="596439" cy="2671318"/>
              <a:chOff x="7494633" y="2958693"/>
              <a:chExt cx="596439" cy="2671318"/>
            </a:xfrm>
          </p:grpSpPr>
          <p:pic>
            <p:nvPicPr>
              <p:cNvPr id="36" name="Picture 35" descr="A grey paper with a green symbol on it&#10;&#10;Description automatically generated">
                <a:extLst>
                  <a:ext uri="{FF2B5EF4-FFF2-40B4-BE49-F238E27FC236}">
                    <a16:creationId xmlns:a16="http://schemas.microsoft.com/office/drawing/2014/main" id="{33AC3C80-6E0D-CD44-9187-5BFF1883C7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94633" y="2958693"/>
                <a:ext cx="589062" cy="590482"/>
              </a:xfrm>
              <a:prstGeom prst="rect">
                <a:avLst/>
              </a:prstGeom>
            </p:spPr>
          </p:pic>
          <p:pic>
            <p:nvPicPr>
              <p:cNvPr id="37" name="Picture 36" descr="A grey paper with a green symbol on it&#10;&#10;Description automatically generated">
                <a:extLst>
                  <a:ext uri="{FF2B5EF4-FFF2-40B4-BE49-F238E27FC236}">
                    <a16:creationId xmlns:a16="http://schemas.microsoft.com/office/drawing/2014/main" id="{10767A78-1B70-E250-6958-CAADE04896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94633" y="3646413"/>
                <a:ext cx="589062" cy="590482"/>
              </a:xfrm>
              <a:prstGeom prst="rect">
                <a:avLst/>
              </a:prstGeom>
            </p:spPr>
          </p:pic>
          <p:pic>
            <p:nvPicPr>
              <p:cNvPr id="38" name="Picture 37" descr="A grey paper with a green symbol on it&#10;&#10;Description automatically generated">
                <a:extLst>
                  <a:ext uri="{FF2B5EF4-FFF2-40B4-BE49-F238E27FC236}">
                    <a16:creationId xmlns:a16="http://schemas.microsoft.com/office/drawing/2014/main" id="{99FA9575-8B7B-B26D-AF35-738F3DE383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 amt="3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02010" y="4329445"/>
                <a:ext cx="589062" cy="590482"/>
              </a:xfrm>
              <a:prstGeom prst="rect">
                <a:avLst/>
              </a:prstGeom>
            </p:spPr>
          </p:pic>
          <p:pic>
            <p:nvPicPr>
              <p:cNvPr id="39" name="Picture 38" descr="A grey paper with a green symbol on it&#10;&#10;Description automatically generated">
                <a:extLst>
                  <a:ext uri="{FF2B5EF4-FFF2-40B4-BE49-F238E27FC236}">
                    <a16:creationId xmlns:a16="http://schemas.microsoft.com/office/drawing/2014/main" id="{A8A79EAF-F481-7BE9-237E-83D917C789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 amt="2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02010" y="5039529"/>
                <a:ext cx="589062" cy="590482"/>
              </a:xfrm>
              <a:prstGeom prst="rect">
                <a:avLst/>
              </a:prstGeom>
            </p:spPr>
          </p:pic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9C467D90-42E2-63D6-248D-548DC29AAF22}"/>
                </a:ext>
              </a:extLst>
            </p:cNvPr>
            <p:cNvGrpSpPr/>
            <p:nvPr/>
          </p:nvGrpSpPr>
          <p:grpSpPr>
            <a:xfrm>
              <a:off x="10428833" y="2951867"/>
              <a:ext cx="609738" cy="2678144"/>
              <a:chOff x="10428833" y="2951867"/>
              <a:chExt cx="609738" cy="2678144"/>
            </a:xfrm>
          </p:grpSpPr>
          <p:pic>
            <p:nvPicPr>
              <p:cNvPr id="32" name="Picture 31" descr="A grey paper with a green symbol on it&#10;&#10;Description automatically generated">
                <a:extLst>
                  <a:ext uri="{FF2B5EF4-FFF2-40B4-BE49-F238E27FC236}">
                    <a16:creationId xmlns:a16="http://schemas.microsoft.com/office/drawing/2014/main" id="{CC97C6BD-0E2C-D953-F58E-98DB7488EF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428833" y="2951867"/>
                <a:ext cx="589062" cy="590482"/>
              </a:xfrm>
              <a:prstGeom prst="rect">
                <a:avLst/>
              </a:prstGeom>
            </p:spPr>
          </p:pic>
          <p:pic>
            <p:nvPicPr>
              <p:cNvPr id="33" name="Picture 32" descr="A grey paper with a green symbol on it&#10;&#10;Description automatically generated">
                <a:extLst>
                  <a:ext uri="{FF2B5EF4-FFF2-40B4-BE49-F238E27FC236}">
                    <a16:creationId xmlns:a16="http://schemas.microsoft.com/office/drawing/2014/main" id="{5DCE1ABE-B1AB-901B-4DDA-7A89EFF159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442131" y="3646413"/>
                <a:ext cx="589062" cy="590482"/>
              </a:xfrm>
              <a:prstGeom prst="rect">
                <a:avLst/>
              </a:prstGeom>
            </p:spPr>
          </p:pic>
          <p:pic>
            <p:nvPicPr>
              <p:cNvPr id="34" name="Picture 33" descr="A grey paper with a green symbol on it&#10;&#10;Description automatically generated">
                <a:extLst>
                  <a:ext uri="{FF2B5EF4-FFF2-40B4-BE49-F238E27FC236}">
                    <a16:creationId xmlns:a16="http://schemas.microsoft.com/office/drawing/2014/main" id="{E49907A0-D105-091F-40DB-5549453D98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 amt="3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449509" y="4329445"/>
                <a:ext cx="589062" cy="590482"/>
              </a:xfrm>
              <a:prstGeom prst="rect">
                <a:avLst/>
              </a:prstGeom>
            </p:spPr>
          </p:pic>
          <p:pic>
            <p:nvPicPr>
              <p:cNvPr id="35" name="Picture 34" descr="A grey paper with a green symbol on it&#10;&#10;Description automatically generated">
                <a:extLst>
                  <a:ext uri="{FF2B5EF4-FFF2-40B4-BE49-F238E27FC236}">
                    <a16:creationId xmlns:a16="http://schemas.microsoft.com/office/drawing/2014/main" id="{BD430774-00D8-1D05-CE6B-9D5D9076F5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 amt="2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449509" y="5039529"/>
                <a:ext cx="589062" cy="590482"/>
              </a:xfrm>
              <a:prstGeom prst="rect">
                <a:avLst/>
              </a:prstGeom>
            </p:spPr>
          </p:pic>
        </p:grpSp>
        <p:sp>
          <p:nvSpPr>
            <p:cNvPr id="27" name="Right Arrow 26">
              <a:extLst>
                <a:ext uri="{FF2B5EF4-FFF2-40B4-BE49-F238E27FC236}">
                  <a16:creationId xmlns:a16="http://schemas.microsoft.com/office/drawing/2014/main" id="{B799BC24-3720-1A30-2066-0B56BFD07E14}"/>
                </a:ext>
              </a:extLst>
            </p:cNvPr>
            <p:cNvSpPr/>
            <p:nvPr/>
          </p:nvSpPr>
          <p:spPr>
            <a:xfrm>
              <a:off x="8811215" y="3505364"/>
              <a:ext cx="1332482" cy="613355"/>
            </a:xfrm>
            <a:prstGeom prst="rightArrow">
              <a:avLst>
                <a:gd name="adj1" fmla="val 50000"/>
                <a:gd name="adj2" fmla="val 34372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H" sz="1600" dirty="0"/>
                <a:t>push </a:t>
              </a:r>
            </a:p>
          </p:txBody>
        </p:sp>
        <p:sp>
          <p:nvSpPr>
            <p:cNvPr id="28" name="Right Arrow 27">
              <a:extLst>
                <a:ext uri="{FF2B5EF4-FFF2-40B4-BE49-F238E27FC236}">
                  <a16:creationId xmlns:a16="http://schemas.microsoft.com/office/drawing/2014/main" id="{3698C70D-0DA6-A12D-5B13-2B887C33FE49}"/>
                </a:ext>
              </a:extLst>
            </p:cNvPr>
            <p:cNvSpPr/>
            <p:nvPr/>
          </p:nvSpPr>
          <p:spPr>
            <a:xfrm>
              <a:off x="6337498" y="2990619"/>
              <a:ext cx="1144880" cy="613355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H" sz="1600" dirty="0"/>
                <a:t>commit </a:t>
              </a:r>
            </a:p>
          </p:txBody>
        </p:sp>
        <p:pic>
          <p:nvPicPr>
            <p:cNvPr id="29" name="Picture 28" descr="A computer and monitor&#10;&#10;Description automatically generated">
              <a:extLst>
                <a:ext uri="{FF2B5EF4-FFF2-40B4-BE49-F238E27FC236}">
                  <a16:creationId xmlns:a16="http://schemas.microsoft.com/office/drawing/2014/main" id="{D78C3CF0-4949-B4BD-6C49-36C5936CB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15985" y="859096"/>
              <a:ext cx="1113120" cy="1113120"/>
            </a:xfrm>
            <a:prstGeom prst="rect">
              <a:avLst/>
            </a:prstGeom>
          </p:spPr>
        </p:pic>
        <p:pic>
          <p:nvPicPr>
            <p:cNvPr id="30" name="Picture 29" descr="A black and white logo&#10;&#10;Description automatically generated">
              <a:extLst>
                <a:ext uri="{FF2B5EF4-FFF2-40B4-BE49-F238E27FC236}">
                  <a16:creationId xmlns:a16="http://schemas.microsoft.com/office/drawing/2014/main" id="{30452FB1-A670-E6D9-7C63-C3CFFA3CC1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29" t="19036" r="9131" b="15171"/>
            <a:stretch/>
          </p:blipFill>
          <p:spPr>
            <a:xfrm>
              <a:off x="9983218" y="1315371"/>
              <a:ext cx="1007126" cy="302848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A654750-F078-5076-04FE-C3455853E4E4}"/>
                </a:ext>
              </a:extLst>
            </p:cNvPr>
            <p:cNvSpPr txBox="1"/>
            <p:nvPr/>
          </p:nvSpPr>
          <p:spPr>
            <a:xfrm>
              <a:off x="10870609" y="1310727"/>
              <a:ext cx="565293" cy="3211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CH" sz="1100" dirty="0">
                  <a:solidFill>
                    <a:srgbClr val="20293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.com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96678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AC1E1B8-FC3C-1F52-1750-07A9DCE49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459" y="1118108"/>
            <a:ext cx="10783464" cy="2803844"/>
          </a:xfrm>
        </p:spPr>
        <p:txBody>
          <a:bodyPr/>
          <a:lstStyle/>
          <a:p>
            <a:r>
              <a:rPr lang="en-GB" dirty="0"/>
              <a:t>Open the “</a:t>
            </a:r>
            <a:r>
              <a:rPr lang="en-GB" dirty="0" err="1"/>
              <a:t>hello_world</a:t>
            </a:r>
            <a:r>
              <a:rPr lang="en-GB" dirty="0"/>
              <a:t>” repository and change the code in in the </a:t>
            </a:r>
            <a:r>
              <a:rPr lang="en-GB" dirty="0" err="1"/>
              <a:t>main.py</a:t>
            </a:r>
            <a:r>
              <a:rPr lang="en-GB" dirty="0"/>
              <a:t> file to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print("Hello, Universe!")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/>
              <a:t>Commit this change and push the change to your online GitHub account.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999D1D9-66D2-BF66-DA85-BFA0E1B16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117" y="315910"/>
            <a:ext cx="11445098" cy="535531"/>
          </a:xfrm>
        </p:spPr>
        <p:txBody>
          <a:bodyPr/>
          <a:lstStyle/>
          <a:p>
            <a:r>
              <a:rPr lang="en-CH">
                <a:solidFill>
                  <a:schemeClr val="tx1"/>
                </a:solidFill>
              </a:rPr>
              <a:t>Practice</a:t>
            </a:r>
            <a:r>
              <a:rPr lang="en-US" dirty="0">
                <a:solidFill>
                  <a:schemeClr val="tx1"/>
                </a:solidFill>
              </a:rPr>
              <a:t> Q </a:t>
            </a:r>
            <a:r>
              <a:rPr lang="en-CH">
                <a:solidFill>
                  <a:schemeClr val="tx1"/>
                </a:solidFill>
              </a:rPr>
              <a:t>: </a:t>
            </a:r>
            <a:r>
              <a:rPr lang="en-CH" dirty="0">
                <a:solidFill>
                  <a:schemeClr val="tx1"/>
                </a:solidFill>
              </a:rPr>
              <a:t>Update your repository, commit &amp; push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05020D4-6CF0-3C4E-6202-32904211368B}"/>
              </a:ext>
            </a:extLst>
          </p:cNvPr>
          <p:cNvCxnSpPr>
            <a:cxnSpLocks/>
          </p:cNvCxnSpPr>
          <p:nvPr/>
        </p:nvCxnSpPr>
        <p:spPr>
          <a:xfrm>
            <a:off x="429785" y="893987"/>
            <a:ext cx="744430" cy="0"/>
          </a:xfrm>
          <a:prstGeom prst="line">
            <a:avLst/>
          </a:prstGeom>
          <a:ln w="38100">
            <a:solidFill>
              <a:srgbClr val="4EA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1835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9570B770-4AF1-C5C5-6C04-8AE45D967A03}"/>
              </a:ext>
            </a:extLst>
          </p:cNvPr>
          <p:cNvSpPr/>
          <p:nvPr/>
        </p:nvSpPr>
        <p:spPr>
          <a:xfrm>
            <a:off x="218953" y="4326048"/>
            <a:ext cx="4530675" cy="2240613"/>
          </a:xfrm>
          <a:prstGeom prst="roundRect">
            <a:avLst>
              <a:gd name="adj" fmla="val 3565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B3C1895C-E071-46B8-7005-5F1D93C77986}"/>
              </a:ext>
            </a:extLst>
          </p:cNvPr>
          <p:cNvSpPr/>
          <p:nvPr/>
        </p:nvSpPr>
        <p:spPr>
          <a:xfrm>
            <a:off x="196102" y="2678096"/>
            <a:ext cx="4530675" cy="1507396"/>
          </a:xfrm>
          <a:prstGeom prst="roundRect">
            <a:avLst>
              <a:gd name="adj" fmla="val 3565"/>
            </a:avLst>
          </a:prstGeom>
          <a:solidFill>
            <a:srgbClr val="DEEDF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D500AE6F-1867-A97E-91D3-5CA7D8FF38A3}"/>
              </a:ext>
            </a:extLst>
          </p:cNvPr>
          <p:cNvSpPr/>
          <p:nvPr/>
        </p:nvSpPr>
        <p:spPr>
          <a:xfrm>
            <a:off x="218953" y="758348"/>
            <a:ext cx="4530675" cy="1830689"/>
          </a:xfrm>
          <a:prstGeom prst="roundRect">
            <a:avLst>
              <a:gd name="adj" fmla="val 356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94771F46-32AE-2BF7-94A6-421EC924D90B}"/>
              </a:ext>
            </a:extLst>
          </p:cNvPr>
          <p:cNvSpPr/>
          <p:nvPr/>
        </p:nvSpPr>
        <p:spPr>
          <a:xfrm>
            <a:off x="5022926" y="2199701"/>
            <a:ext cx="3731479" cy="3794807"/>
          </a:xfrm>
          <a:prstGeom prst="roundRect">
            <a:avLst>
              <a:gd name="adj" fmla="val 3092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D0B95A7B-44D7-FFC6-63E6-2926C182B36F}"/>
              </a:ext>
            </a:extLst>
          </p:cNvPr>
          <p:cNvSpPr txBox="1">
            <a:spLocks/>
          </p:cNvSpPr>
          <p:nvPr/>
        </p:nvSpPr>
        <p:spPr>
          <a:xfrm>
            <a:off x="5967357" y="1764252"/>
            <a:ext cx="3008600" cy="5355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202934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defRPr>
            </a:lvl1pPr>
          </a:lstStyle>
          <a:p>
            <a:r>
              <a:rPr lang="en-CH" dirty="0">
                <a:solidFill>
                  <a:schemeClr val="accent2">
                    <a:lumMod val="75000"/>
                  </a:schemeClr>
                </a:solidFill>
              </a:rPr>
              <a:t>Local Repo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4077647F-3AC9-31FD-318F-DFEB73C87844}"/>
              </a:ext>
            </a:extLst>
          </p:cNvPr>
          <p:cNvSpPr/>
          <p:nvPr/>
        </p:nvSpPr>
        <p:spPr>
          <a:xfrm>
            <a:off x="10048037" y="2199701"/>
            <a:ext cx="1332482" cy="3794807"/>
          </a:xfrm>
          <a:prstGeom prst="roundRect">
            <a:avLst>
              <a:gd name="adj" fmla="val 4789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43" name="Title 2">
            <a:extLst>
              <a:ext uri="{FF2B5EF4-FFF2-40B4-BE49-F238E27FC236}">
                <a16:creationId xmlns:a16="http://schemas.microsoft.com/office/drawing/2014/main" id="{20EFBFFE-EDE1-68F3-6E9F-248062ADAFB4}"/>
              </a:ext>
            </a:extLst>
          </p:cNvPr>
          <p:cNvSpPr txBox="1">
            <a:spLocks/>
          </p:cNvSpPr>
          <p:nvPr/>
        </p:nvSpPr>
        <p:spPr>
          <a:xfrm>
            <a:off x="9573181" y="1743193"/>
            <a:ext cx="2482368" cy="5355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202934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defRPr>
            </a:lvl1pPr>
          </a:lstStyle>
          <a:p>
            <a:r>
              <a:rPr lang="en-CH" dirty="0">
                <a:solidFill>
                  <a:schemeClr val="accent5">
                    <a:lumMod val="50000"/>
                  </a:schemeClr>
                </a:solidFill>
              </a:rPr>
              <a:t>Remote Repo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C515AFD-FFF6-2EF2-D5FA-51C9E6A2FCAE}"/>
              </a:ext>
            </a:extLst>
          </p:cNvPr>
          <p:cNvGrpSpPr/>
          <p:nvPr/>
        </p:nvGrpSpPr>
        <p:grpSpPr>
          <a:xfrm>
            <a:off x="5373532" y="2393284"/>
            <a:ext cx="1100461" cy="1685369"/>
            <a:chOff x="5373532" y="2393284"/>
            <a:chExt cx="1100461" cy="1685369"/>
          </a:xfrm>
        </p:grpSpPr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95704BCA-332B-D0DA-711A-FC9BE7A54A95}"/>
                </a:ext>
              </a:extLst>
            </p:cNvPr>
            <p:cNvSpPr/>
            <p:nvPr/>
          </p:nvSpPr>
          <p:spPr>
            <a:xfrm>
              <a:off x="5373532" y="2393284"/>
              <a:ext cx="1100461" cy="1685369"/>
            </a:xfrm>
            <a:prstGeom prst="roundRect">
              <a:avLst>
                <a:gd name="adj" fmla="val 4789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dirty="0"/>
            </a:p>
          </p:txBody>
        </p:sp>
        <p:pic>
          <p:nvPicPr>
            <p:cNvPr id="40" name="Picture 39" descr="A grey paper with a green symbol on it&#10;&#10;Description automatically generated">
              <a:extLst>
                <a:ext uri="{FF2B5EF4-FFF2-40B4-BE49-F238E27FC236}">
                  <a16:creationId xmlns:a16="http://schemas.microsoft.com/office/drawing/2014/main" id="{FD7F7542-8C83-AFF1-5144-56E862B82B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94808" y="2967103"/>
              <a:ext cx="589062" cy="590482"/>
            </a:xfrm>
            <a:prstGeom prst="rect">
              <a:avLst/>
            </a:prstGeom>
          </p:spPr>
        </p:pic>
      </p:grpSp>
      <p:sp>
        <p:nvSpPr>
          <p:cNvPr id="48" name="Title 2">
            <a:extLst>
              <a:ext uri="{FF2B5EF4-FFF2-40B4-BE49-F238E27FC236}">
                <a16:creationId xmlns:a16="http://schemas.microsoft.com/office/drawing/2014/main" id="{7C6A6E24-B885-2462-FD24-7FFE28CE36BC}"/>
              </a:ext>
            </a:extLst>
          </p:cNvPr>
          <p:cNvSpPr txBox="1">
            <a:spLocks/>
          </p:cNvSpPr>
          <p:nvPr/>
        </p:nvSpPr>
        <p:spPr>
          <a:xfrm>
            <a:off x="5373532" y="2377981"/>
            <a:ext cx="1031615" cy="5909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202934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defRPr>
            </a:lvl1pPr>
          </a:lstStyle>
          <a:p>
            <a:pPr algn="ctr"/>
            <a:r>
              <a:rPr lang="en-GB" sz="1800" dirty="0"/>
              <a:t>W</a:t>
            </a:r>
            <a:r>
              <a:rPr lang="en-CH" sz="1800" dirty="0"/>
              <a:t>orking </a:t>
            </a:r>
          </a:p>
          <a:p>
            <a:pPr algn="ctr"/>
            <a:r>
              <a:rPr lang="en-CH" sz="1800" dirty="0"/>
              <a:t>Copy</a:t>
            </a:r>
          </a:p>
        </p:txBody>
      </p:sp>
      <p:sp>
        <p:nvSpPr>
          <p:cNvPr id="47" name="Title 2">
            <a:extLst>
              <a:ext uri="{FF2B5EF4-FFF2-40B4-BE49-F238E27FC236}">
                <a16:creationId xmlns:a16="http://schemas.microsoft.com/office/drawing/2014/main" id="{CE92A3B6-6712-DBA1-F22F-F6D53787949F}"/>
              </a:ext>
            </a:extLst>
          </p:cNvPr>
          <p:cNvSpPr txBox="1">
            <a:spLocks/>
          </p:cNvSpPr>
          <p:nvPr/>
        </p:nvSpPr>
        <p:spPr>
          <a:xfrm>
            <a:off x="7191220" y="2353895"/>
            <a:ext cx="1218237" cy="6463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202934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defRPr>
            </a:lvl1pPr>
          </a:lstStyle>
          <a:p>
            <a:pPr algn="ctr"/>
            <a:r>
              <a:rPr lang="en-CH" sz="2000" dirty="0"/>
              <a:t>.git Directory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23637C0-E705-C815-64A3-A2C42888D1E7}"/>
              </a:ext>
            </a:extLst>
          </p:cNvPr>
          <p:cNvGrpSpPr/>
          <p:nvPr/>
        </p:nvGrpSpPr>
        <p:grpSpPr>
          <a:xfrm>
            <a:off x="7494633" y="2958693"/>
            <a:ext cx="596439" cy="2671318"/>
            <a:chOff x="7494633" y="2958693"/>
            <a:chExt cx="596439" cy="2671318"/>
          </a:xfrm>
        </p:grpSpPr>
        <p:pic>
          <p:nvPicPr>
            <p:cNvPr id="49" name="Picture 48" descr="A grey paper with a green symbol on it&#10;&#10;Description automatically generated">
              <a:extLst>
                <a:ext uri="{FF2B5EF4-FFF2-40B4-BE49-F238E27FC236}">
                  <a16:creationId xmlns:a16="http://schemas.microsoft.com/office/drawing/2014/main" id="{89DC6987-8788-A7B2-9A91-AA6B1625E0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94633" y="2958693"/>
              <a:ext cx="589062" cy="590482"/>
            </a:xfrm>
            <a:prstGeom prst="rect">
              <a:avLst/>
            </a:prstGeom>
          </p:spPr>
        </p:pic>
        <p:pic>
          <p:nvPicPr>
            <p:cNvPr id="53" name="Picture 52" descr="A grey paper with a green symbol on it&#10;&#10;Description automatically generated">
              <a:extLst>
                <a:ext uri="{FF2B5EF4-FFF2-40B4-BE49-F238E27FC236}">
                  <a16:creationId xmlns:a16="http://schemas.microsoft.com/office/drawing/2014/main" id="{303E0DC7-F9BF-26EF-2FDA-6038BC8593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94633" y="3646413"/>
              <a:ext cx="589062" cy="590482"/>
            </a:xfrm>
            <a:prstGeom prst="rect">
              <a:avLst/>
            </a:prstGeom>
          </p:spPr>
        </p:pic>
        <p:pic>
          <p:nvPicPr>
            <p:cNvPr id="54" name="Picture 53" descr="A grey paper with a green symbol on it&#10;&#10;Description automatically generated">
              <a:extLst>
                <a:ext uri="{FF2B5EF4-FFF2-40B4-BE49-F238E27FC236}">
                  <a16:creationId xmlns:a16="http://schemas.microsoft.com/office/drawing/2014/main" id="{7F7C2047-C7DC-5046-BB3D-955936A50F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02010" y="4329445"/>
              <a:ext cx="589062" cy="590482"/>
            </a:xfrm>
            <a:prstGeom prst="rect">
              <a:avLst/>
            </a:prstGeom>
          </p:spPr>
        </p:pic>
        <p:pic>
          <p:nvPicPr>
            <p:cNvPr id="55" name="Picture 54" descr="A grey paper with a green symbol on it&#10;&#10;Description automatically generated">
              <a:extLst>
                <a:ext uri="{FF2B5EF4-FFF2-40B4-BE49-F238E27FC236}">
                  <a16:creationId xmlns:a16="http://schemas.microsoft.com/office/drawing/2014/main" id="{D74F86E7-9DB9-5719-DD31-AD5CF3A73A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02010" y="5039529"/>
              <a:ext cx="589062" cy="590482"/>
            </a:xfrm>
            <a:prstGeom prst="rect">
              <a:avLst/>
            </a:prstGeom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1CA7975-1AFE-EEA4-0720-05AB337B4CAB}"/>
              </a:ext>
            </a:extLst>
          </p:cNvPr>
          <p:cNvGrpSpPr/>
          <p:nvPr/>
        </p:nvGrpSpPr>
        <p:grpSpPr>
          <a:xfrm>
            <a:off x="10428833" y="2951867"/>
            <a:ext cx="609738" cy="2678144"/>
            <a:chOff x="10428833" y="2951867"/>
            <a:chExt cx="609738" cy="2678144"/>
          </a:xfrm>
        </p:grpSpPr>
        <p:pic>
          <p:nvPicPr>
            <p:cNvPr id="52" name="Picture 51" descr="A grey paper with a green symbol on it&#10;&#10;Description automatically generated">
              <a:extLst>
                <a:ext uri="{FF2B5EF4-FFF2-40B4-BE49-F238E27FC236}">
                  <a16:creationId xmlns:a16="http://schemas.microsoft.com/office/drawing/2014/main" id="{98D9B27C-427B-F7B0-6CFF-4F31598CC44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28833" y="2951867"/>
              <a:ext cx="589062" cy="590482"/>
            </a:xfrm>
            <a:prstGeom prst="rect">
              <a:avLst/>
            </a:prstGeom>
          </p:spPr>
        </p:pic>
        <p:pic>
          <p:nvPicPr>
            <p:cNvPr id="56" name="Picture 55" descr="A grey paper with a green symbol on it&#10;&#10;Description automatically generated">
              <a:extLst>
                <a:ext uri="{FF2B5EF4-FFF2-40B4-BE49-F238E27FC236}">
                  <a16:creationId xmlns:a16="http://schemas.microsoft.com/office/drawing/2014/main" id="{C3D5A1F8-FE93-6C5B-8503-AD8518C30D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42131" y="3646413"/>
              <a:ext cx="589062" cy="590482"/>
            </a:xfrm>
            <a:prstGeom prst="rect">
              <a:avLst/>
            </a:prstGeom>
          </p:spPr>
        </p:pic>
        <p:pic>
          <p:nvPicPr>
            <p:cNvPr id="57" name="Picture 56" descr="A grey paper with a green symbol on it&#10;&#10;Description automatically generated">
              <a:extLst>
                <a:ext uri="{FF2B5EF4-FFF2-40B4-BE49-F238E27FC236}">
                  <a16:creationId xmlns:a16="http://schemas.microsoft.com/office/drawing/2014/main" id="{C17E45BE-43AC-9BDC-6C4E-0702ABF783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49509" y="4329445"/>
              <a:ext cx="589062" cy="590482"/>
            </a:xfrm>
            <a:prstGeom prst="rect">
              <a:avLst/>
            </a:prstGeom>
          </p:spPr>
        </p:pic>
        <p:pic>
          <p:nvPicPr>
            <p:cNvPr id="58" name="Picture 57" descr="A grey paper with a green symbol on it&#10;&#10;Description automatically generated">
              <a:extLst>
                <a:ext uri="{FF2B5EF4-FFF2-40B4-BE49-F238E27FC236}">
                  <a16:creationId xmlns:a16="http://schemas.microsoft.com/office/drawing/2014/main" id="{A42A19D8-62AD-8E2C-BEB8-E73DD6A7E9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49509" y="5039529"/>
              <a:ext cx="589062" cy="590482"/>
            </a:xfrm>
            <a:prstGeom prst="rect">
              <a:avLst/>
            </a:prstGeom>
          </p:spPr>
        </p:pic>
      </p:grpSp>
      <p:sp>
        <p:nvSpPr>
          <p:cNvPr id="59" name="Right Arrow 58">
            <a:extLst>
              <a:ext uri="{FF2B5EF4-FFF2-40B4-BE49-F238E27FC236}">
                <a16:creationId xmlns:a16="http://schemas.microsoft.com/office/drawing/2014/main" id="{6B13A857-1C9D-72E2-5DC4-56C8A4896952}"/>
              </a:ext>
            </a:extLst>
          </p:cNvPr>
          <p:cNvSpPr/>
          <p:nvPr/>
        </p:nvSpPr>
        <p:spPr>
          <a:xfrm>
            <a:off x="8811215" y="3505364"/>
            <a:ext cx="1245441" cy="573289"/>
          </a:xfrm>
          <a:prstGeom prst="rightArrow">
            <a:avLst>
              <a:gd name="adj1" fmla="val 50000"/>
              <a:gd name="adj2" fmla="val 3437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push </a:t>
            </a:r>
          </a:p>
        </p:txBody>
      </p:sp>
      <p:sp>
        <p:nvSpPr>
          <p:cNvPr id="60" name="Right Arrow 59">
            <a:extLst>
              <a:ext uri="{FF2B5EF4-FFF2-40B4-BE49-F238E27FC236}">
                <a16:creationId xmlns:a16="http://schemas.microsoft.com/office/drawing/2014/main" id="{00FB364F-1B8A-64BF-A93C-CD511A33D19A}"/>
              </a:ext>
            </a:extLst>
          </p:cNvPr>
          <p:cNvSpPr/>
          <p:nvPr/>
        </p:nvSpPr>
        <p:spPr>
          <a:xfrm flipH="1">
            <a:off x="8754403" y="4329445"/>
            <a:ext cx="1218237" cy="573289"/>
          </a:xfrm>
          <a:prstGeom prst="rightArrow">
            <a:avLst>
              <a:gd name="adj1" fmla="val 50000"/>
              <a:gd name="adj2" fmla="val 32419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pull</a:t>
            </a:r>
          </a:p>
        </p:txBody>
      </p:sp>
      <p:sp>
        <p:nvSpPr>
          <p:cNvPr id="61" name="Right Arrow 60">
            <a:extLst>
              <a:ext uri="{FF2B5EF4-FFF2-40B4-BE49-F238E27FC236}">
                <a16:creationId xmlns:a16="http://schemas.microsoft.com/office/drawing/2014/main" id="{FEBA0A0C-1955-C3F1-165F-9921A54B3BDA}"/>
              </a:ext>
            </a:extLst>
          </p:cNvPr>
          <p:cNvSpPr/>
          <p:nvPr/>
        </p:nvSpPr>
        <p:spPr>
          <a:xfrm>
            <a:off x="6337498" y="2990619"/>
            <a:ext cx="1070094" cy="57328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commit </a:t>
            </a:r>
          </a:p>
        </p:txBody>
      </p:sp>
      <p:sp>
        <p:nvSpPr>
          <p:cNvPr id="3" name="Content Placeholder 1">
            <a:extLst>
              <a:ext uri="{FF2B5EF4-FFF2-40B4-BE49-F238E27FC236}">
                <a16:creationId xmlns:a16="http://schemas.microsoft.com/office/drawing/2014/main" id="{81267EA1-7FBB-50B3-FBB8-6F7E36F6C2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410" y="758348"/>
            <a:ext cx="4455724" cy="590931"/>
          </a:xfrm>
        </p:spPr>
        <p:txBody>
          <a:bodyPr/>
          <a:lstStyle/>
          <a:p>
            <a:pPr marL="0" indent="0">
              <a:spcBef>
                <a:spcPts val="400"/>
              </a:spcBef>
              <a:buNone/>
            </a:pPr>
            <a:r>
              <a:rPr lang="en-GB" sz="1800" b="1" dirty="0"/>
              <a:t>Repo (repository)</a:t>
            </a:r>
            <a:r>
              <a:rPr lang="en-GB" sz="1800" dirty="0"/>
              <a:t>: Your project folder. This can be either local or remote.</a:t>
            </a:r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61AF2ADD-D65A-F2F3-E011-922075ACB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089" y="59792"/>
            <a:ext cx="10611438" cy="535531"/>
          </a:xfrm>
        </p:spPr>
        <p:txBody>
          <a:bodyPr/>
          <a:lstStyle/>
          <a:p>
            <a:r>
              <a:rPr lang="en-CH" dirty="0"/>
              <a:t>Learning git vocabulary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B05517A-0276-8181-27BD-A47910EECAB7}"/>
              </a:ext>
            </a:extLst>
          </p:cNvPr>
          <p:cNvCxnSpPr>
            <a:cxnSpLocks/>
          </p:cNvCxnSpPr>
          <p:nvPr/>
        </p:nvCxnSpPr>
        <p:spPr>
          <a:xfrm>
            <a:off x="422290" y="544930"/>
            <a:ext cx="744430" cy="0"/>
          </a:xfrm>
          <a:prstGeom prst="line">
            <a:avLst/>
          </a:prstGeom>
          <a:ln w="38100">
            <a:solidFill>
              <a:srgbClr val="4EA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computer and monitor&#10;&#10;Description automatically generated">
            <a:extLst>
              <a:ext uri="{FF2B5EF4-FFF2-40B4-BE49-F238E27FC236}">
                <a16:creationId xmlns:a16="http://schemas.microsoft.com/office/drawing/2014/main" id="{06182CA7-9CDE-D101-AA75-C6A8E8B421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5985" y="859096"/>
            <a:ext cx="1113120" cy="1113120"/>
          </a:xfrm>
          <a:prstGeom prst="rect">
            <a:avLst/>
          </a:prstGeom>
        </p:spPr>
      </p:pic>
      <p:sp>
        <p:nvSpPr>
          <p:cNvPr id="12" name="Content Placeholder 1">
            <a:extLst>
              <a:ext uri="{FF2B5EF4-FFF2-40B4-BE49-F238E27FC236}">
                <a16:creationId xmlns:a16="http://schemas.microsoft.com/office/drawing/2014/main" id="{D0C6F03C-F6CC-7734-191A-E0309F1A403F}"/>
              </a:ext>
            </a:extLst>
          </p:cNvPr>
          <p:cNvSpPr txBox="1">
            <a:spLocks/>
          </p:cNvSpPr>
          <p:nvPr/>
        </p:nvSpPr>
        <p:spPr>
          <a:xfrm>
            <a:off x="286409" y="2744071"/>
            <a:ext cx="4455724" cy="1390124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20293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20293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0293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0293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0293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00"/>
              </a:spcBef>
              <a:buFont typeface="Arial" panose="020B0604020202020204" pitchFamily="34" charset="0"/>
              <a:buNone/>
            </a:pPr>
            <a:r>
              <a:rPr lang="en-GB" sz="1800" dirty="0"/>
              <a:t>Your local repo contains: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GB" sz="1800" b="1" dirty="0"/>
              <a:t>Working Copy: </a:t>
            </a:r>
            <a:r>
              <a:rPr lang="en-GB" sz="1800" dirty="0"/>
              <a:t>The current version of files you’re working on.</a:t>
            </a:r>
            <a:br>
              <a:rPr lang="en-GB" sz="1800" dirty="0"/>
            </a:br>
            <a:r>
              <a:rPr lang="en-GB" sz="1800" b="1" dirty="0"/>
              <a:t>.git Directory:</a:t>
            </a:r>
            <a:r>
              <a:rPr lang="en-GB" sz="1800" dirty="0"/>
              <a:t> folder (sometimes hidden) that keeps track of file versions, “commits”.</a:t>
            </a:r>
          </a:p>
        </p:txBody>
      </p:sp>
      <p:sp>
        <p:nvSpPr>
          <p:cNvPr id="14" name="Content Placeholder 1">
            <a:extLst>
              <a:ext uri="{FF2B5EF4-FFF2-40B4-BE49-F238E27FC236}">
                <a16:creationId xmlns:a16="http://schemas.microsoft.com/office/drawing/2014/main" id="{586BBAF1-FCB1-FC23-79A7-0BA5AC866743}"/>
              </a:ext>
            </a:extLst>
          </p:cNvPr>
          <p:cNvSpPr txBox="1">
            <a:spLocks/>
          </p:cNvSpPr>
          <p:nvPr/>
        </p:nvSpPr>
        <p:spPr>
          <a:xfrm>
            <a:off x="293905" y="1375761"/>
            <a:ext cx="4455724" cy="114082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20293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20293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0293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0293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0293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00"/>
              </a:spcBef>
              <a:buFont typeface="Arial" panose="020B0604020202020204" pitchFamily="34" charset="0"/>
              <a:buNone/>
            </a:pPr>
            <a:r>
              <a:rPr lang="en-GB" sz="1800" b="1" dirty="0">
                <a:solidFill>
                  <a:srgbClr val="417D86"/>
                </a:solidFill>
              </a:rPr>
              <a:t>Local Repo:</a:t>
            </a:r>
            <a:r>
              <a:rPr lang="en-GB" sz="1800" dirty="0">
                <a:solidFill>
                  <a:srgbClr val="417D86"/>
                </a:solidFill>
              </a:rPr>
              <a:t> </a:t>
            </a:r>
            <a:r>
              <a:rPr lang="en-GB" sz="1800" dirty="0"/>
              <a:t>Version of the folder on your local computer</a:t>
            </a:r>
          </a:p>
          <a:p>
            <a:pPr marL="0" indent="0">
              <a:spcBef>
                <a:spcPts val="400"/>
              </a:spcBef>
              <a:buFont typeface="Arial" panose="020B0604020202020204" pitchFamily="34" charset="0"/>
              <a:buNone/>
            </a:pPr>
            <a:r>
              <a:rPr lang="en-GB" sz="1800" b="1" dirty="0">
                <a:solidFill>
                  <a:srgbClr val="1F4E79"/>
                </a:solidFill>
              </a:rPr>
              <a:t>Remote Repo: </a:t>
            </a:r>
            <a:r>
              <a:rPr lang="en-GB" sz="1800" dirty="0"/>
              <a:t>Version of the folder on online service like GitHub. Sometimes called </a:t>
            </a:r>
            <a:r>
              <a:rPr lang="en-GB" sz="1800" b="1" dirty="0"/>
              <a:t>origin</a:t>
            </a:r>
            <a:r>
              <a:rPr lang="en-GB" sz="1800" dirty="0"/>
              <a:t>.</a:t>
            </a:r>
            <a:endParaRPr lang="en-GB" sz="1800" b="1" dirty="0"/>
          </a:p>
        </p:txBody>
      </p:sp>
      <p:sp>
        <p:nvSpPr>
          <p:cNvPr id="17" name="Content Placeholder 1">
            <a:extLst>
              <a:ext uri="{FF2B5EF4-FFF2-40B4-BE49-F238E27FC236}">
                <a16:creationId xmlns:a16="http://schemas.microsoft.com/office/drawing/2014/main" id="{883DA8DE-245D-6629-F76D-8999821B9CB2}"/>
              </a:ext>
            </a:extLst>
          </p:cNvPr>
          <p:cNvSpPr txBox="1">
            <a:spLocks/>
          </p:cNvSpPr>
          <p:nvPr/>
        </p:nvSpPr>
        <p:spPr>
          <a:xfrm>
            <a:off x="293904" y="4340523"/>
            <a:ext cx="4455724" cy="3416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20293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20293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0293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0293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0293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00"/>
              </a:spcBef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</a:rPr>
              <a:t>GIT VERBS:</a:t>
            </a:r>
          </a:p>
        </p:txBody>
      </p:sp>
      <p:pic>
        <p:nvPicPr>
          <p:cNvPr id="25" name="Picture 24" descr="A black and white logo&#10;&#10;Description automatically generated">
            <a:extLst>
              <a:ext uri="{FF2B5EF4-FFF2-40B4-BE49-F238E27FC236}">
                <a16:creationId xmlns:a16="http://schemas.microsoft.com/office/drawing/2014/main" id="{ADF19F27-C6AE-9082-F360-DAC1CCA032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29" t="19036" r="9131" b="15171"/>
          <a:stretch/>
        </p:blipFill>
        <p:spPr>
          <a:xfrm>
            <a:off x="9983218" y="1315371"/>
            <a:ext cx="1007126" cy="302848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40550209-2E7C-FAA1-09A3-6955C56D2880}"/>
              </a:ext>
            </a:extLst>
          </p:cNvPr>
          <p:cNvSpPr txBox="1"/>
          <p:nvPr/>
        </p:nvSpPr>
        <p:spPr>
          <a:xfrm>
            <a:off x="10870609" y="1310726"/>
            <a:ext cx="540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H" sz="1400" dirty="0">
                <a:solidFill>
                  <a:srgbClr val="20293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.com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F51EF8A-496D-81C5-5DAE-FDECF5AB21A3}"/>
              </a:ext>
            </a:extLst>
          </p:cNvPr>
          <p:cNvSpPr txBox="1"/>
          <p:nvPr/>
        </p:nvSpPr>
        <p:spPr>
          <a:xfrm>
            <a:off x="293911" y="4548272"/>
            <a:ext cx="453066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spcBef>
                <a:spcPts val="400"/>
              </a:spcBef>
              <a:buFont typeface="Arial" panose="020B0604020202020204" pitchFamily="34" charset="0"/>
              <a:buNone/>
            </a:pPr>
            <a:r>
              <a:rPr lang="en-GB" sz="2400" b="1" dirty="0">
                <a:solidFill>
                  <a:schemeClr val="bg1"/>
                </a:solidFill>
              </a:rPr>
              <a:t>commit:</a:t>
            </a:r>
            <a:r>
              <a:rPr lang="en-GB" sz="1800" b="1" dirty="0">
                <a:solidFill>
                  <a:schemeClr val="bg1"/>
                </a:solidFill>
              </a:rPr>
              <a:t> </a:t>
            </a:r>
            <a:r>
              <a:rPr lang="en-GB" sz="1800" dirty="0">
                <a:solidFill>
                  <a:schemeClr val="bg1"/>
                </a:solidFill>
              </a:rPr>
              <a:t>Save the current version of files to the .git directory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3A0589A-C7F4-9846-D5A2-9FE2816F32A2}"/>
              </a:ext>
            </a:extLst>
          </p:cNvPr>
          <p:cNvSpPr txBox="1"/>
          <p:nvPr/>
        </p:nvSpPr>
        <p:spPr>
          <a:xfrm>
            <a:off x="293911" y="5147000"/>
            <a:ext cx="443286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spcBef>
                <a:spcPts val="400"/>
              </a:spcBef>
              <a:buFont typeface="Arial" panose="020B0604020202020204" pitchFamily="34" charset="0"/>
              <a:buNone/>
            </a:pPr>
            <a:r>
              <a:rPr lang="en-GB" sz="2400" b="1" dirty="0">
                <a:solidFill>
                  <a:schemeClr val="bg1"/>
                </a:solidFill>
              </a:rPr>
              <a:t>push:</a:t>
            </a:r>
            <a:r>
              <a:rPr lang="en-GB" sz="1800" b="1" dirty="0">
                <a:solidFill>
                  <a:schemeClr val="bg1"/>
                </a:solidFill>
              </a:rPr>
              <a:t> </a:t>
            </a:r>
            <a:r>
              <a:rPr lang="en-GB" sz="1800" dirty="0">
                <a:solidFill>
                  <a:schemeClr val="bg1"/>
                </a:solidFill>
              </a:rPr>
              <a:t>Upload your latest commits to the remote repo. First time: </a:t>
            </a:r>
            <a:r>
              <a:rPr lang="en-GB" sz="2000" b="1" dirty="0">
                <a:solidFill>
                  <a:schemeClr val="bg1"/>
                </a:solidFill>
              </a:rPr>
              <a:t>publish</a:t>
            </a:r>
            <a:endParaRPr lang="en-GB" sz="2400" b="1" dirty="0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FA6EC78-09B6-9E9F-605D-1F6060CC7074}"/>
              </a:ext>
            </a:extLst>
          </p:cNvPr>
          <p:cNvSpPr txBox="1"/>
          <p:nvPr/>
        </p:nvSpPr>
        <p:spPr>
          <a:xfrm>
            <a:off x="279245" y="5774529"/>
            <a:ext cx="440173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400"/>
              </a:spcBef>
            </a:pPr>
            <a:r>
              <a:rPr lang="en-GB" sz="2400" b="1" dirty="0">
                <a:solidFill>
                  <a:schemeClr val="bg1"/>
                </a:solidFill>
              </a:rPr>
              <a:t>pull:</a:t>
            </a:r>
            <a:r>
              <a:rPr lang="en-GB" sz="1800" b="1" dirty="0">
                <a:solidFill>
                  <a:schemeClr val="bg1"/>
                </a:solidFill>
              </a:rPr>
              <a:t> </a:t>
            </a:r>
            <a:r>
              <a:rPr lang="en-GB" sz="1800" dirty="0">
                <a:solidFill>
                  <a:schemeClr val="bg1"/>
                </a:solidFill>
              </a:rPr>
              <a:t>Get the latest commits from the remote repo. First time: </a:t>
            </a:r>
            <a:r>
              <a:rPr lang="en-GB" sz="2000" b="1" dirty="0">
                <a:solidFill>
                  <a:schemeClr val="bg1"/>
                </a:solidFill>
              </a:rPr>
              <a:t>clone</a:t>
            </a:r>
            <a:endParaRPr lang="en-GB" sz="1800" b="1" dirty="0">
              <a:solidFill>
                <a:schemeClr val="bg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DFAA8F6-2DC1-7CD6-8A88-87C1E44D4057}"/>
              </a:ext>
            </a:extLst>
          </p:cNvPr>
          <p:cNvSpPr txBox="1"/>
          <p:nvPr/>
        </p:nvSpPr>
        <p:spPr>
          <a:xfrm>
            <a:off x="4824579" y="6114232"/>
            <a:ext cx="43364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H" sz="1200" dirty="0">
                <a:solidFill>
                  <a:srgbClr val="20293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*verbs are in lowercase because these are git command line terms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BDFCB42-85CB-4E1D-83D9-8150ED737438}"/>
              </a:ext>
            </a:extLst>
          </p:cNvPr>
          <p:cNvSpPr txBox="1"/>
          <p:nvPr/>
        </p:nvSpPr>
        <p:spPr>
          <a:xfrm>
            <a:off x="4809920" y="6372455"/>
            <a:ext cx="32775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H" sz="1200" dirty="0">
                <a:solidFill>
                  <a:srgbClr val="20293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* </a:t>
            </a:r>
            <a:r>
              <a:rPr lang="en-GB" sz="1200" dirty="0">
                <a:solidFill>
                  <a:srgbClr val="20293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CH" sz="1200" dirty="0">
                <a:solidFill>
                  <a:srgbClr val="20293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ommit is also a noun. </a:t>
            </a:r>
            <a:r>
              <a:rPr lang="en-GB" sz="1200" dirty="0">
                <a:solidFill>
                  <a:srgbClr val="20293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CH" sz="1200" dirty="0">
                <a:solidFill>
                  <a:srgbClr val="20293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.g. “My latest commits”</a:t>
            </a:r>
          </a:p>
        </p:txBody>
      </p:sp>
    </p:spTree>
    <p:extLst>
      <p:ext uri="{BB962C8B-B14F-4D97-AF65-F5344CB8AC3E}">
        <p14:creationId xmlns:p14="http://schemas.microsoft.com/office/powerpoint/2010/main" val="825491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19" grpId="0" animBg="1"/>
      <p:bldP spid="18" grpId="0" animBg="1"/>
      <p:bldP spid="2" grpId="0" animBg="1"/>
      <p:bldP spid="6" grpId="0"/>
      <p:bldP spid="42" grpId="0" animBg="1"/>
      <p:bldP spid="43" grpId="0"/>
      <p:bldP spid="48" grpId="0"/>
      <p:bldP spid="47" grpId="0"/>
      <p:bldP spid="59" grpId="0" animBg="1"/>
      <p:bldP spid="60" grpId="0" animBg="1"/>
      <p:bldP spid="61" grpId="0" animBg="1"/>
      <p:bldP spid="3" grpId="0" build="p"/>
      <p:bldP spid="12" grpId="0"/>
      <p:bldP spid="14" grpId="0"/>
      <p:bldP spid="17" grpId="0"/>
      <p:bldP spid="26" grpId="0"/>
      <p:bldP spid="30" grpId="0"/>
      <p:bldP spid="32" grpId="0"/>
      <p:bldP spid="34" grpId="0"/>
      <p:bldP spid="44" grpId="0"/>
      <p:bldP spid="5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999D1D9-66D2-BF66-DA85-BFA0E1B16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117" y="343610"/>
            <a:ext cx="10611438" cy="480131"/>
          </a:xfrm>
        </p:spPr>
        <p:txBody>
          <a:bodyPr/>
          <a:lstStyle/>
          <a:p>
            <a:r>
              <a:rPr lang="en-CH" sz="2800" dirty="0">
                <a:solidFill>
                  <a:schemeClr val="tx1"/>
                </a:solidFill>
              </a:rPr>
              <a:t>Practice Vocab: Match the word to its definition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05020D4-6CF0-3C4E-6202-32904211368B}"/>
              </a:ext>
            </a:extLst>
          </p:cNvPr>
          <p:cNvCxnSpPr>
            <a:cxnSpLocks/>
          </p:cNvCxnSpPr>
          <p:nvPr/>
        </p:nvCxnSpPr>
        <p:spPr>
          <a:xfrm>
            <a:off x="429785" y="893987"/>
            <a:ext cx="744430" cy="0"/>
          </a:xfrm>
          <a:prstGeom prst="line">
            <a:avLst/>
          </a:prstGeom>
          <a:ln w="38100">
            <a:solidFill>
              <a:srgbClr val="4EA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D43A420-13F4-7970-F58E-1515E93769A8}"/>
              </a:ext>
            </a:extLst>
          </p:cNvPr>
          <p:cNvCxnSpPr>
            <a:cxnSpLocks/>
          </p:cNvCxnSpPr>
          <p:nvPr/>
        </p:nvCxnSpPr>
        <p:spPr>
          <a:xfrm>
            <a:off x="2461297" y="1259634"/>
            <a:ext cx="0" cy="4165810"/>
          </a:xfrm>
          <a:prstGeom prst="line">
            <a:avLst/>
          </a:prstGeom>
          <a:ln w="38100">
            <a:solidFill>
              <a:srgbClr val="4EA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1">
            <a:extLst>
              <a:ext uri="{FF2B5EF4-FFF2-40B4-BE49-F238E27FC236}">
                <a16:creationId xmlns:a16="http://schemas.microsoft.com/office/drawing/2014/main" id="{634D8A5E-6270-FAD6-4D6B-D986A44085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6939" y="1746321"/>
            <a:ext cx="1237682" cy="3640997"/>
          </a:xfrm>
        </p:spPr>
        <p:txBody>
          <a:bodyPr/>
          <a:lstStyle/>
          <a:p>
            <a:pPr marL="0" indent="0">
              <a:spcBef>
                <a:spcPts val="400"/>
              </a:spcBef>
              <a:buNone/>
            </a:pPr>
            <a:r>
              <a:rPr lang="en-GB" sz="1800" dirty="0"/>
              <a:t>1. push</a:t>
            </a:r>
            <a:br>
              <a:rPr lang="en-GB" sz="1800" dirty="0"/>
            </a:br>
            <a:endParaRPr lang="en-GB" sz="1800" dirty="0"/>
          </a:p>
          <a:p>
            <a:pPr marL="0" indent="0">
              <a:spcBef>
                <a:spcPts val="400"/>
              </a:spcBef>
              <a:buNone/>
            </a:pPr>
            <a:br>
              <a:rPr lang="en-GB" sz="1800" dirty="0"/>
            </a:br>
            <a:r>
              <a:rPr lang="en-GB" sz="1800" dirty="0"/>
              <a:t>2. pull</a:t>
            </a:r>
            <a:br>
              <a:rPr lang="en-GB" sz="1800" dirty="0"/>
            </a:br>
            <a:endParaRPr lang="en-GB" sz="1800" dirty="0"/>
          </a:p>
          <a:p>
            <a:pPr marL="0" indent="0">
              <a:spcBef>
                <a:spcPts val="400"/>
              </a:spcBef>
              <a:buNone/>
            </a:pPr>
            <a:br>
              <a:rPr lang="en-GB" sz="1800" dirty="0"/>
            </a:br>
            <a:r>
              <a:rPr lang="en-GB" sz="1800" dirty="0"/>
              <a:t>3. commit</a:t>
            </a:r>
            <a:br>
              <a:rPr lang="en-GB" sz="1800" dirty="0"/>
            </a:br>
            <a:endParaRPr lang="en-GB" sz="1800" dirty="0"/>
          </a:p>
          <a:p>
            <a:pPr marL="0" indent="0">
              <a:spcBef>
                <a:spcPts val="400"/>
              </a:spcBef>
              <a:buNone/>
            </a:pPr>
            <a:br>
              <a:rPr lang="en-GB" sz="1800" dirty="0"/>
            </a:br>
            <a:r>
              <a:rPr lang="en-GB" sz="1800" dirty="0"/>
              <a:t>4. remote</a:t>
            </a:r>
          </a:p>
          <a:p>
            <a:pPr marL="0" indent="0">
              <a:spcBef>
                <a:spcPts val="400"/>
              </a:spcBef>
              <a:buNone/>
            </a:pPr>
            <a:endParaRPr lang="en-GB" sz="1800" dirty="0"/>
          </a:p>
          <a:p>
            <a:pPr marL="0" indent="0">
              <a:spcBef>
                <a:spcPts val="400"/>
              </a:spcBef>
              <a:buNone/>
            </a:pPr>
            <a:endParaRPr lang="en-GB" sz="1800" dirty="0"/>
          </a:p>
          <a:p>
            <a:pPr marL="0" indent="0">
              <a:spcBef>
                <a:spcPts val="400"/>
              </a:spcBef>
              <a:buNone/>
            </a:pPr>
            <a:r>
              <a:rPr lang="en-GB" sz="1800" dirty="0"/>
              <a:t>5. repo</a:t>
            </a:r>
          </a:p>
        </p:txBody>
      </p:sp>
      <p:sp>
        <p:nvSpPr>
          <p:cNvPr id="17" name="Content Placeholder 1">
            <a:extLst>
              <a:ext uri="{FF2B5EF4-FFF2-40B4-BE49-F238E27FC236}">
                <a16:creationId xmlns:a16="http://schemas.microsoft.com/office/drawing/2014/main" id="{5599F55E-C42F-6743-087D-63B5BAD06C1F}"/>
              </a:ext>
            </a:extLst>
          </p:cNvPr>
          <p:cNvSpPr txBox="1">
            <a:spLocks/>
          </p:cNvSpPr>
          <p:nvPr/>
        </p:nvSpPr>
        <p:spPr>
          <a:xfrm>
            <a:off x="2925632" y="1432556"/>
            <a:ext cx="5930551" cy="3992888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20293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20293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0293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0293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0293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00"/>
              </a:spcBef>
              <a:buFont typeface="Arial" panose="020B0604020202020204" pitchFamily="34" charset="0"/>
              <a:buNone/>
            </a:pPr>
            <a:endParaRPr lang="en-GB" sz="1800" dirty="0"/>
          </a:p>
          <a:p>
            <a:pPr marL="0" indent="0">
              <a:spcBef>
                <a:spcPts val="400"/>
              </a:spcBef>
              <a:buNone/>
            </a:pPr>
            <a:r>
              <a:rPr lang="en-GB" sz="1800" dirty="0"/>
              <a:t>A. A snapshot of the current state of a working directory</a:t>
            </a:r>
          </a:p>
          <a:p>
            <a:pPr marL="0" indent="0">
              <a:spcBef>
                <a:spcPts val="400"/>
              </a:spcBef>
              <a:buNone/>
            </a:pPr>
            <a:endParaRPr lang="en-GB" sz="1800" dirty="0"/>
          </a:p>
          <a:p>
            <a:pPr marL="0" indent="0">
              <a:spcBef>
                <a:spcPts val="400"/>
              </a:spcBef>
              <a:buNone/>
            </a:pPr>
            <a:br>
              <a:rPr lang="en-GB" sz="1800" dirty="0"/>
            </a:br>
            <a:r>
              <a:rPr lang="en-GB" sz="1800" dirty="0"/>
              <a:t>B. Upload your latest commits to the remote repo</a:t>
            </a:r>
            <a:br>
              <a:rPr lang="en-GB" sz="1800" dirty="0"/>
            </a:br>
            <a:endParaRPr lang="en-GB" sz="1800" dirty="0"/>
          </a:p>
          <a:p>
            <a:pPr marL="0" indent="0">
              <a:spcBef>
                <a:spcPts val="400"/>
              </a:spcBef>
              <a:buNone/>
            </a:pPr>
            <a:br>
              <a:rPr lang="en-GB" sz="1800" dirty="0"/>
            </a:br>
            <a:r>
              <a:rPr lang="en-GB" sz="1800" dirty="0"/>
              <a:t>C. Get the latest commits from the remote repo</a:t>
            </a:r>
            <a:br>
              <a:rPr lang="en-GB" sz="1800" dirty="0"/>
            </a:br>
            <a:endParaRPr lang="en-GB" sz="1800" dirty="0"/>
          </a:p>
          <a:p>
            <a:pPr marL="0" indent="0">
              <a:spcBef>
                <a:spcPts val="400"/>
              </a:spcBef>
              <a:buFont typeface="Arial" panose="020B0604020202020204" pitchFamily="34" charset="0"/>
              <a:buNone/>
            </a:pPr>
            <a:br>
              <a:rPr lang="en-GB" sz="1800" dirty="0"/>
            </a:br>
            <a:r>
              <a:rPr lang="en-GB" sz="1800" dirty="0"/>
              <a:t>D. Your project folder</a:t>
            </a:r>
          </a:p>
          <a:p>
            <a:pPr marL="0" indent="0">
              <a:spcBef>
                <a:spcPts val="400"/>
              </a:spcBef>
              <a:buFont typeface="Arial" panose="020B0604020202020204" pitchFamily="34" charset="0"/>
              <a:buNone/>
            </a:pPr>
            <a:endParaRPr lang="en-GB" sz="1800" dirty="0"/>
          </a:p>
          <a:p>
            <a:pPr marL="0" indent="0">
              <a:spcBef>
                <a:spcPts val="400"/>
              </a:spcBef>
              <a:buFont typeface="Arial" panose="020B0604020202020204" pitchFamily="34" charset="0"/>
              <a:buNone/>
            </a:pPr>
            <a:endParaRPr lang="en-GB" sz="1800" dirty="0"/>
          </a:p>
          <a:p>
            <a:pPr marL="0" indent="0">
              <a:spcBef>
                <a:spcPts val="400"/>
              </a:spcBef>
              <a:buFont typeface="Arial" panose="020B0604020202020204" pitchFamily="34" charset="0"/>
              <a:buNone/>
            </a:pPr>
            <a:r>
              <a:rPr lang="en-GB" sz="1800" dirty="0"/>
              <a:t>E. Version of your project hosted on a shared network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F0ECAE1-D4ED-2C9C-130E-80D5EA1A92EB}"/>
              </a:ext>
            </a:extLst>
          </p:cNvPr>
          <p:cNvSpPr txBox="1"/>
          <p:nvPr/>
        </p:nvSpPr>
        <p:spPr>
          <a:xfrm>
            <a:off x="1807780" y="5971344"/>
            <a:ext cx="2701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Answers: 1B, 2C, 3A, 4E, 5D</a:t>
            </a:r>
          </a:p>
        </p:txBody>
      </p:sp>
    </p:spTree>
    <p:extLst>
      <p:ext uri="{BB962C8B-B14F-4D97-AF65-F5344CB8AC3E}">
        <p14:creationId xmlns:p14="http://schemas.microsoft.com/office/powerpoint/2010/main" val="1083405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17" grpId="0"/>
      <p:bldP spid="2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ight Arrow 80">
            <a:extLst>
              <a:ext uri="{FF2B5EF4-FFF2-40B4-BE49-F238E27FC236}">
                <a16:creationId xmlns:a16="http://schemas.microsoft.com/office/drawing/2014/main" id="{046EBE95-E9AE-B725-BA9E-482F795642CD}"/>
              </a:ext>
            </a:extLst>
          </p:cNvPr>
          <p:cNvSpPr/>
          <p:nvPr/>
        </p:nvSpPr>
        <p:spPr>
          <a:xfrm flipH="1">
            <a:off x="6451255" y="3657736"/>
            <a:ext cx="1410520" cy="573289"/>
          </a:xfrm>
          <a:prstGeom prst="rightArrow">
            <a:avLst>
              <a:gd name="adj1" fmla="val 50000"/>
              <a:gd name="adj2" fmla="val 3437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push </a:t>
            </a:r>
          </a:p>
        </p:txBody>
      </p:sp>
      <p:sp>
        <p:nvSpPr>
          <p:cNvPr id="82" name="Right Arrow 81">
            <a:extLst>
              <a:ext uri="{FF2B5EF4-FFF2-40B4-BE49-F238E27FC236}">
                <a16:creationId xmlns:a16="http://schemas.microsoft.com/office/drawing/2014/main" id="{841CCBCA-4179-0C9E-6CDC-1204B38885BE}"/>
              </a:ext>
            </a:extLst>
          </p:cNvPr>
          <p:cNvSpPr/>
          <p:nvPr/>
        </p:nvSpPr>
        <p:spPr>
          <a:xfrm>
            <a:off x="6546407" y="4481817"/>
            <a:ext cx="1379710" cy="573289"/>
          </a:xfrm>
          <a:prstGeom prst="rightArrow">
            <a:avLst>
              <a:gd name="adj1" fmla="val 50000"/>
              <a:gd name="adj2" fmla="val 32419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pull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EBA4915-4ADE-4AE8-AAF6-408589811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089" y="59792"/>
            <a:ext cx="10611438" cy="535531"/>
          </a:xfrm>
        </p:spPr>
        <p:txBody>
          <a:bodyPr/>
          <a:lstStyle/>
          <a:p>
            <a:r>
              <a:rPr lang="en-CH" dirty="0"/>
              <a:t>How collaboration fits into the picture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921570A-9E7A-AFFA-225E-92C3113D1D74}"/>
              </a:ext>
            </a:extLst>
          </p:cNvPr>
          <p:cNvCxnSpPr>
            <a:cxnSpLocks/>
          </p:cNvCxnSpPr>
          <p:nvPr/>
        </p:nvCxnSpPr>
        <p:spPr>
          <a:xfrm>
            <a:off x="422290" y="544930"/>
            <a:ext cx="744430" cy="0"/>
          </a:xfrm>
          <a:prstGeom prst="line">
            <a:avLst/>
          </a:prstGeom>
          <a:ln w="38100">
            <a:solidFill>
              <a:srgbClr val="4EA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831C4CF-8C8E-32EA-A6E6-4F869D6A4DB1}"/>
              </a:ext>
            </a:extLst>
          </p:cNvPr>
          <p:cNvGrpSpPr/>
          <p:nvPr/>
        </p:nvGrpSpPr>
        <p:grpSpPr>
          <a:xfrm>
            <a:off x="42040" y="983970"/>
            <a:ext cx="7032623" cy="5135412"/>
            <a:chOff x="5022926" y="859096"/>
            <a:chExt cx="7032623" cy="5135412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0B52ABF8-89A1-7118-7D76-4C91E2310F8F}"/>
                </a:ext>
              </a:extLst>
            </p:cNvPr>
            <p:cNvSpPr/>
            <p:nvPr/>
          </p:nvSpPr>
          <p:spPr>
            <a:xfrm>
              <a:off x="5022926" y="2199701"/>
              <a:ext cx="3731479" cy="3794807"/>
            </a:xfrm>
            <a:prstGeom prst="roundRect">
              <a:avLst>
                <a:gd name="adj" fmla="val 3092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dirty="0"/>
            </a:p>
          </p:txBody>
        </p:sp>
        <p:sp>
          <p:nvSpPr>
            <p:cNvPr id="7" name="Title 2">
              <a:extLst>
                <a:ext uri="{FF2B5EF4-FFF2-40B4-BE49-F238E27FC236}">
                  <a16:creationId xmlns:a16="http://schemas.microsoft.com/office/drawing/2014/main" id="{02EE12BE-1193-5593-AFEA-A9AF2B34008E}"/>
                </a:ext>
              </a:extLst>
            </p:cNvPr>
            <p:cNvSpPr txBox="1">
              <a:spLocks/>
            </p:cNvSpPr>
            <p:nvPr/>
          </p:nvSpPr>
          <p:spPr>
            <a:xfrm>
              <a:off x="5967357" y="1764252"/>
              <a:ext cx="3008600" cy="535531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sp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b="1" kern="1200">
                  <a:solidFill>
                    <a:srgbClr val="202934"/>
                  </a:solidFill>
                  <a:latin typeface="Calibri" panose="020F0502020204030204" pitchFamily="34" charset="0"/>
                  <a:ea typeface="Tahoma" panose="020B0604030504040204" pitchFamily="34" charset="0"/>
                  <a:cs typeface="Calibri" panose="020F0502020204030204" pitchFamily="34" charset="0"/>
                </a:defRPr>
              </a:lvl1pPr>
            </a:lstStyle>
            <a:p>
              <a:r>
                <a:rPr lang="en-CH" dirty="0">
                  <a:solidFill>
                    <a:schemeClr val="accent2">
                      <a:lumMod val="75000"/>
                    </a:schemeClr>
                  </a:solidFill>
                </a:rPr>
                <a:t>Local Repo</a:t>
              </a: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BB459810-B711-3BFE-3D81-9186855BD9C7}"/>
                </a:ext>
              </a:extLst>
            </p:cNvPr>
            <p:cNvSpPr/>
            <p:nvPr/>
          </p:nvSpPr>
          <p:spPr>
            <a:xfrm>
              <a:off x="10048037" y="2199701"/>
              <a:ext cx="1332482" cy="3794807"/>
            </a:xfrm>
            <a:prstGeom prst="roundRect">
              <a:avLst>
                <a:gd name="adj" fmla="val 4789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dirty="0"/>
            </a:p>
          </p:txBody>
        </p:sp>
        <p:sp>
          <p:nvSpPr>
            <p:cNvPr id="9" name="Title 2">
              <a:extLst>
                <a:ext uri="{FF2B5EF4-FFF2-40B4-BE49-F238E27FC236}">
                  <a16:creationId xmlns:a16="http://schemas.microsoft.com/office/drawing/2014/main" id="{19E92D25-FA6C-1554-8258-6EE5964C313F}"/>
                </a:ext>
              </a:extLst>
            </p:cNvPr>
            <p:cNvSpPr txBox="1">
              <a:spLocks/>
            </p:cNvSpPr>
            <p:nvPr/>
          </p:nvSpPr>
          <p:spPr>
            <a:xfrm>
              <a:off x="9573181" y="1743193"/>
              <a:ext cx="2482368" cy="535531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sp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b="1" kern="1200">
                  <a:solidFill>
                    <a:srgbClr val="202934"/>
                  </a:solidFill>
                  <a:latin typeface="Calibri" panose="020F0502020204030204" pitchFamily="34" charset="0"/>
                  <a:ea typeface="Tahoma" panose="020B0604030504040204" pitchFamily="34" charset="0"/>
                  <a:cs typeface="Calibri" panose="020F0502020204030204" pitchFamily="34" charset="0"/>
                </a:defRPr>
              </a:lvl1pPr>
            </a:lstStyle>
            <a:p>
              <a:r>
                <a:rPr lang="en-CH" dirty="0">
                  <a:solidFill>
                    <a:schemeClr val="accent5">
                      <a:lumMod val="50000"/>
                    </a:schemeClr>
                  </a:solidFill>
                </a:rPr>
                <a:t>Remote Repo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A1F7591-1C9E-C6C1-FE12-69BBCB6621F1}"/>
                </a:ext>
              </a:extLst>
            </p:cNvPr>
            <p:cNvGrpSpPr/>
            <p:nvPr/>
          </p:nvGrpSpPr>
          <p:grpSpPr>
            <a:xfrm>
              <a:off x="5373532" y="2393284"/>
              <a:ext cx="1100461" cy="1685369"/>
              <a:chOff x="5373532" y="2393284"/>
              <a:chExt cx="1100461" cy="1685369"/>
            </a:xfrm>
          </p:grpSpPr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2CE8AF82-DFC8-6D4E-5370-2638CA2D25D3}"/>
                  </a:ext>
                </a:extLst>
              </p:cNvPr>
              <p:cNvSpPr/>
              <p:nvPr/>
            </p:nvSpPr>
            <p:spPr>
              <a:xfrm>
                <a:off x="5373532" y="2393284"/>
                <a:ext cx="1100461" cy="1685369"/>
              </a:xfrm>
              <a:prstGeom prst="roundRect">
                <a:avLst>
                  <a:gd name="adj" fmla="val 4789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 dirty="0"/>
              </a:p>
            </p:txBody>
          </p:sp>
          <p:pic>
            <p:nvPicPr>
              <p:cNvPr id="12" name="Picture 11" descr="A grey paper with a green symbol on it&#10;&#10;Description automatically generated">
                <a:extLst>
                  <a:ext uri="{FF2B5EF4-FFF2-40B4-BE49-F238E27FC236}">
                    <a16:creationId xmlns:a16="http://schemas.microsoft.com/office/drawing/2014/main" id="{926CEB75-0A98-AFFF-599E-14F6D15BBA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94808" y="2967103"/>
                <a:ext cx="589062" cy="590482"/>
              </a:xfrm>
              <a:prstGeom prst="rect">
                <a:avLst/>
              </a:prstGeom>
            </p:spPr>
          </p:pic>
        </p:grpSp>
        <p:sp>
          <p:nvSpPr>
            <p:cNvPr id="13" name="Title 2">
              <a:extLst>
                <a:ext uri="{FF2B5EF4-FFF2-40B4-BE49-F238E27FC236}">
                  <a16:creationId xmlns:a16="http://schemas.microsoft.com/office/drawing/2014/main" id="{74679693-D27A-8D69-5F99-BA3D050E0CE0}"/>
                </a:ext>
              </a:extLst>
            </p:cNvPr>
            <p:cNvSpPr txBox="1">
              <a:spLocks/>
            </p:cNvSpPr>
            <p:nvPr/>
          </p:nvSpPr>
          <p:spPr>
            <a:xfrm>
              <a:off x="5373532" y="2377981"/>
              <a:ext cx="1031615" cy="590931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sp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b="1" kern="1200">
                  <a:solidFill>
                    <a:srgbClr val="202934"/>
                  </a:solidFill>
                  <a:latin typeface="Calibri" panose="020F0502020204030204" pitchFamily="34" charset="0"/>
                  <a:ea typeface="Tahoma" panose="020B0604030504040204" pitchFamily="34" charset="0"/>
                  <a:cs typeface="Calibri" panose="020F0502020204030204" pitchFamily="34" charset="0"/>
                </a:defRPr>
              </a:lvl1pPr>
            </a:lstStyle>
            <a:p>
              <a:pPr algn="ctr"/>
              <a:r>
                <a:rPr lang="en-GB" sz="1800" dirty="0"/>
                <a:t>W</a:t>
              </a:r>
              <a:r>
                <a:rPr lang="en-CH" sz="1800" dirty="0"/>
                <a:t>orking </a:t>
              </a:r>
            </a:p>
            <a:p>
              <a:pPr algn="ctr"/>
              <a:r>
                <a:rPr lang="en-CH" sz="1800" dirty="0"/>
                <a:t>Copy</a:t>
              </a:r>
            </a:p>
          </p:txBody>
        </p:sp>
        <p:sp>
          <p:nvSpPr>
            <p:cNvPr id="14" name="Title 2">
              <a:extLst>
                <a:ext uri="{FF2B5EF4-FFF2-40B4-BE49-F238E27FC236}">
                  <a16:creationId xmlns:a16="http://schemas.microsoft.com/office/drawing/2014/main" id="{5BA1E4CE-EE70-3461-CB85-CC37FEA41242}"/>
                </a:ext>
              </a:extLst>
            </p:cNvPr>
            <p:cNvSpPr txBox="1">
              <a:spLocks/>
            </p:cNvSpPr>
            <p:nvPr/>
          </p:nvSpPr>
          <p:spPr>
            <a:xfrm>
              <a:off x="7191220" y="2353895"/>
              <a:ext cx="1218237" cy="646331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sp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b="1" kern="1200">
                  <a:solidFill>
                    <a:srgbClr val="202934"/>
                  </a:solidFill>
                  <a:latin typeface="Calibri" panose="020F0502020204030204" pitchFamily="34" charset="0"/>
                  <a:ea typeface="Tahoma" panose="020B0604030504040204" pitchFamily="34" charset="0"/>
                  <a:cs typeface="Calibri" panose="020F0502020204030204" pitchFamily="34" charset="0"/>
                </a:defRPr>
              </a:lvl1pPr>
            </a:lstStyle>
            <a:p>
              <a:pPr algn="ctr"/>
              <a:r>
                <a:rPr lang="en-CH" sz="2000" dirty="0"/>
                <a:t>.git Directory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2335E373-F9C9-8797-E721-107159EBE01D}"/>
                </a:ext>
              </a:extLst>
            </p:cNvPr>
            <p:cNvGrpSpPr/>
            <p:nvPr/>
          </p:nvGrpSpPr>
          <p:grpSpPr>
            <a:xfrm>
              <a:off x="7494633" y="2958693"/>
              <a:ext cx="596439" cy="2671318"/>
              <a:chOff x="7494633" y="2958693"/>
              <a:chExt cx="596439" cy="2671318"/>
            </a:xfrm>
          </p:grpSpPr>
          <p:pic>
            <p:nvPicPr>
              <p:cNvPr id="16" name="Picture 15" descr="A grey paper with a green symbol on it&#10;&#10;Description automatically generated">
                <a:extLst>
                  <a:ext uri="{FF2B5EF4-FFF2-40B4-BE49-F238E27FC236}">
                    <a16:creationId xmlns:a16="http://schemas.microsoft.com/office/drawing/2014/main" id="{EF78F5F0-FFE3-6C98-300A-B1AEC5F3FE9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94633" y="2958693"/>
                <a:ext cx="589062" cy="590482"/>
              </a:xfrm>
              <a:prstGeom prst="rect">
                <a:avLst/>
              </a:prstGeom>
            </p:spPr>
          </p:pic>
          <p:pic>
            <p:nvPicPr>
              <p:cNvPr id="17" name="Picture 16" descr="A grey paper with a green symbol on it&#10;&#10;Description automatically generated">
                <a:extLst>
                  <a:ext uri="{FF2B5EF4-FFF2-40B4-BE49-F238E27FC236}">
                    <a16:creationId xmlns:a16="http://schemas.microsoft.com/office/drawing/2014/main" id="{C9B84B65-193E-A942-5BFE-FF042B30A0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94633" y="3646413"/>
                <a:ext cx="589062" cy="590482"/>
              </a:xfrm>
              <a:prstGeom prst="rect">
                <a:avLst/>
              </a:prstGeom>
            </p:spPr>
          </p:pic>
          <p:pic>
            <p:nvPicPr>
              <p:cNvPr id="18" name="Picture 17" descr="A grey paper with a green symbol on it&#10;&#10;Description automatically generated">
                <a:extLst>
                  <a:ext uri="{FF2B5EF4-FFF2-40B4-BE49-F238E27FC236}">
                    <a16:creationId xmlns:a16="http://schemas.microsoft.com/office/drawing/2014/main" id="{C5118E35-1892-5173-D5AE-B9AE2758F9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 amt="3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02010" y="4329445"/>
                <a:ext cx="589062" cy="590482"/>
              </a:xfrm>
              <a:prstGeom prst="rect">
                <a:avLst/>
              </a:prstGeom>
            </p:spPr>
          </p:pic>
          <p:pic>
            <p:nvPicPr>
              <p:cNvPr id="19" name="Picture 18" descr="A grey paper with a green symbol on it&#10;&#10;Description automatically generated">
                <a:extLst>
                  <a:ext uri="{FF2B5EF4-FFF2-40B4-BE49-F238E27FC236}">
                    <a16:creationId xmlns:a16="http://schemas.microsoft.com/office/drawing/2014/main" id="{A1E71A24-5A5C-9E53-CC73-2D9D05391E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 amt="2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02010" y="5039529"/>
                <a:ext cx="589062" cy="590482"/>
              </a:xfrm>
              <a:prstGeom prst="rect">
                <a:avLst/>
              </a:prstGeom>
            </p:spPr>
          </p:pic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EC65214B-B17F-6C1C-70B2-DD0CE9699517}"/>
                </a:ext>
              </a:extLst>
            </p:cNvPr>
            <p:cNvGrpSpPr/>
            <p:nvPr/>
          </p:nvGrpSpPr>
          <p:grpSpPr>
            <a:xfrm>
              <a:off x="10428833" y="2951867"/>
              <a:ext cx="609738" cy="2678144"/>
              <a:chOff x="10428833" y="2951867"/>
              <a:chExt cx="609738" cy="2678144"/>
            </a:xfrm>
          </p:grpSpPr>
          <p:pic>
            <p:nvPicPr>
              <p:cNvPr id="21" name="Picture 20" descr="A grey paper with a green symbol on it&#10;&#10;Description automatically generated">
                <a:extLst>
                  <a:ext uri="{FF2B5EF4-FFF2-40B4-BE49-F238E27FC236}">
                    <a16:creationId xmlns:a16="http://schemas.microsoft.com/office/drawing/2014/main" id="{F0A165E5-3C3F-FB1E-9B2B-5CF338BE91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428833" y="2951867"/>
                <a:ext cx="589062" cy="590482"/>
              </a:xfrm>
              <a:prstGeom prst="rect">
                <a:avLst/>
              </a:prstGeom>
            </p:spPr>
          </p:pic>
          <p:pic>
            <p:nvPicPr>
              <p:cNvPr id="22" name="Picture 21" descr="A grey paper with a green symbol on it&#10;&#10;Description automatically generated">
                <a:extLst>
                  <a:ext uri="{FF2B5EF4-FFF2-40B4-BE49-F238E27FC236}">
                    <a16:creationId xmlns:a16="http://schemas.microsoft.com/office/drawing/2014/main" id="{5575DEE6-D640-8EC4-25BB-20902C4DF53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442131" y="3646413"/>
                <a:ext cx="589062" cy="590482"/>
              </a:xfrm>
              <a:prstGeom prst="rect">
                <a:avLst/>
              </a:prstGeom>
            </p:spPr>
          </p:pic>
          <p:pic>
            <p:nvPicPr>
              <p:cNvPr id="23" name="Picture 22" descr="A grey paper with a green symbol on it&#10;&#10;Description automatically generated">
                <a:extLst>
                  <a:ext uri="{FF2B5EF4-FFF2-40B4-BE49-F238E27FC236}">
                    <a16:creationId xmlns:a16="http://schemas.microsoft.com/office/drawing/2014/main" id="{EC74548B-D361-F841-44D6-BC0578A8C6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 amt="3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449509" y="4329445"/>
                <a:ext cx="589062" cy="590482"/>
              </a:xfrm>
              <a:prstGeom prst="rect">
                <a:avLst/>
              </a:prstGeom>
            </p:spPr>
          </p:pic>
          <p:pic>
            <p:nvPicPr>
              <p:cNvPr id="24" name="Picture 23" descr="A grey paper with a green symbol on it&#10;&#10;Description automatically generated">
                <a:extLst>
                  <a:ext uri="{FF2B5EF4-FFF2-40B4-BE49-F238E27FC236}">
                    <a16:creationId xmlns:a16="http://schemas.microsoft.com/office/drawing/2014/main" id="{CEE0C380-FEBC-B349-E349-F602562316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 amt="2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449509" y="5039529"/>
                <a:ext cx="589062" cy="590482"/>
              </a:xfrm>
              <a:prstGeom prst="rect">
                <a:avLst/>
              </a:prstGeom>
            </p:spPr>
          </p:pic>
        </p:grpSp>
        <p:sp>
          <p:nvSpPr>
            <p:cNvPr id="25" name="Right Arrow 24">
              <a:extLst>
                <a:ext uri="{FF2B5EF4-FFF2-40B4-BE49-F238E27FC236}">
                  <a16:creationId xmlns:a16="http://schemas.microsoft.com/office/drawing/2014/main" id="{60358CEB-3D29-2BB3-F926-9765C604FAF9}"/>
                </a:ext>
              </a:extLst>
            </p:cNvPr>
            <p:cNvSpPr/>
            <p:nvPr/>
          </p:nvSpPr>
          <p:spPr>
            <a:xfrm>
              <a:off x="8811215" y="3505364"/>
              <a:ext cx="1245441" cy="573289"/>
            </a:xfrm>
            <a:prstGeom prst="rightArrow">
              <a:avLst>
                <a:gd name="adj1" fmla="val 50000"/>
                <a:gd name="adj2" fmla="val 34372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H" dirty="0"/>
                <a:t>push </a:t>
              </a:r>
            </a:p>
          </p:txBody>
        </p:sp>
        <p:sp>
          <p:nvSpPr>
            <p:cNvPr id="26" name="Right Arrow 25">
              <a:extLst>
                <a:ext uri="{FF2B5EF4-FFF2-40B4-BE49-F238E27FC236}">
                  <a16:creationId xmlns:a16="http://schemas.microsoft.com/office/drawing/2014/main" id="{20129E96-0CB2-F909-2300-03B3CD2193FA}"/>
                </a:ext>
              </a:extLst>
            </p:cNvPr>
            <p:cNvSpPr/>
            <p:nvPr/>
          </p:nvSpPr>
          <p:spPr>
            <a:xfrm flipH="1">
              <a:off x="8754403" y="4329445"/>
              <a:ext cx="1218237" cy="573289"/>
            </a:xfrm>
            <a:prstGeom prst="rightArrow">
              <a:avLst>
                <a:gd name="adj1" fmla="val 50000"/>
                <a:gd name="adj2" fmla="val 32419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H" dirty="0"/>
                <a:t>pull</a:t>
              </a:r>
            </a:p>
          </p:txBody>
        </p:sp>
        <p:sp>
          <p:nvSpPr>
            <p:cNvPr id="27" name="Right Arrow 26">
              <a:extLst>
                <a:ext uri="{FF2B5EF4-FFF2-40B4-BE49-F238E27FC236}">
                  <a16:creationId xmlns:a16="http://schemas.microsoft.com/office/drawing/2014/main" id="{7851CA7A-74D0-FEEE-A370-516CA6ECEC25}"/>
                </a:ext>
              </a:extLst>
            </p:cNvPr>
            <p:cNvSpPr/>
            <p:nvPr/>
          </p:nvSpPr>
          <p:spPr>
            <a:xfrm>
              <a:off x="6337498" y="2990619"/>
              <a:ext cx="1070094" cy="573289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H" dirty="0"/>
                <a:t>commit </a:t>
              </a:r>
            </a:p>
          </p:txBody>
        </p:sp>
        <p:pic>
          <p:nvPicPr>
            <p:cNvPr id="28" name="Picture 27" descr="A computer and monitor&#10;&#10;Description automatically generated">
              <a:extLst>
                <a:ext uri="{FF2B5EF4-FFF2-40B4-BE49-F238E27FC236}">
                  <a16:creationId xmlns:a16="http://schemas.microsoft.com/office/drawing/2014/main" id="{8126DBB5-3189-E290-B08A-A5EF21E85F9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15985" y="859096"/>
              <a:ext cx="1113120" cy="1113120"/>
            </a:xfrm>
            <a:prstGeom prst="rect">
              <a:avLst/>
            </a:prstGeom>
          </p:spPr>
        </p:pic>
        <p:pic>
          <p:nvPicPr>
            <p:cNvPr id="29" name="Picture 28" descr="A black and white logo&#10;&#10;Description automatically generated">
              <a:extLst>
                <a:ext uri="{FF2B5EF4-FFF2-40B4-BE49-F238E27FC236}">
                  <a16:creationId xmlns:a16="http://schemas.microsoft.com/office/drawing/2014/main" id="{4709E18E-9A56-0BF5-2A8C-097630C26D7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29" t="19036" r="9131" b="15171"/>
            <a:stretch/>
          </p:blipFill>
          <p:spPr>
            <a:xfrm>
              <a:off x="9983218" y="1315371"/>
              <a:ext cx="1007126" cy="302848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E432913-D64B-FCAA-5C27-23AF049320A0}"/>
                </a:ext>
              </a:extLst>
            </p:cNvPr>
            <p:cNvSpPr txBox="1"/>
            <p:nvPr/>
          </p:nvSpPr>
          <p:spPr>
            <a:xfrm>
              <a:off x="10870609" y="1310726"/>
              <a:ext cx="5406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CH" sz="1400" dirty="0">
                  <a:solidFill>
                    <a:srgbClr val="20293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.com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ACD65E6-3D28-8844-BCD6-6CA5964D49EC}"/>
              </a:ext>
            </a:extLst>
          </p:cNvPr>
          <p:cNvGrpSpPr/>
          <p:nvPr/>
        </p:nvGrpSpPr>
        <p:grpSpPr>
          <a:xfrm>
            <a:off x="7926115" y="988606"/>
            <a:ext cx="4226071" cy="5158274"/>
            <a:chOff x="7926115" y="988606"/>
            <a:chExt cx="4226071" cy="5158274"/>
          </a:xfrm>
        </p:grpSpPr>
        <p:sp>
          <p:nvSpPr>
            <p:cNvPr id="70" name="Rounded Rectangle 69">
              <a:extLst>
                <a:ext uri="{FF2B5EF4-FFF2-40B4-BE49-F238E27FC236}">
                  <a16:creationId xmlns:a16="http://schemas.microsoft.com/office/drawing/2014/main" id="{0171F1EE-3F2B-B6B2-3AAD-91880B9D9D18}"/>
                </a:ext>
              </a:extLst>
            </p:cNvPr>
            <p:cNvSpPr/>
            <p:nvPr/>
          </p:nvSpPr>
          <p:spPr>
            <a:xfrm flipH="1">
              <a:off x="7926115" y="2352073"/>
              <a:ext cx="4226071" cy="3794807"/>
            </a:xfrm>
            <a:prstGeom prst="roundRect">
              <a:avLst>
                <a:gd name="adj" fmla="val 3092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dirty="0"/>
            </a:p>
          </p:txBody>
        </p:sp>
        <p:sp>
          <p:nvSpPr>
            <p:cNvPr id="71" name="Title 2">
              <a:extLst>
                <a:ext uri="{FF2B5EF4-FFF2-40B4-BE49-F238E27FC236}">
                  <a16:creationId xmlns:a16="http://schemas.microsoft.com/office/drawing/2014/main" id="{3BC4022E-3DE7-9A96-D7F6-1FB8DE5667F1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8562965" y="1919437"/>
              <a:ext cx="2941540" cy="487786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sp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b="1" kern="1200">
                  <a:solidFill>
                    <a:srgbClr val="202934"/>
                  </a:solidFill>
                  <a:latin typeface="Calibri" panose="020F0502020204030204" pitchFamily="34" charset="0"/>
                  <a:ea typeface="Tahoma" panose="020B0604030504040204" pitchFamily="34" charset="0"/>
                  <a:cs typeface="Calibri" panose="020F0502020204030204" pitchFamily="34" charset="0"/>
                </a:defRPr>
              </a:lvl1pPr>
            </a:lstStyle>
            <a:p>
              <a:r>
                <a:rPr lang="en-CH" dirty="0">
                  <a:solidFill>
                    <a:schemeClr val="accent2">
                      <a:lumMod val="75000"/>
                    </a:schemeClr>
                  </a:solidFill>
                </a:rPr>
                <a:t>Bob’s local repo</a:t>
              </a:r>
            </a:p>
          </p:txBody>
        </p:sp>
        <p:sp>
          <p:nvSpPr>
            <p:cNvPr id="72" name="Rounded Rectangle 71">
              <a:extLst>
                <a:ext uri="{FF2B5EF4-FFF2-40B4-BE49-F238E27FC236}">
                  <a16:creationId xmlns:a16="http://schemas.microsoft.com/office/drawing/2014/main" id="{9D205A11-56D5-3F78-DC4F-22DB21077B56}"/>
                </a:ext>
              </a:extLst>
            </p:cNvPr>
            <p:cNvSpPr/>
            <p:nvPr/>
          </p:nvSpPr>
          <p:spPr>
            <a:xfrm flipH="1">
              <a:off x="10508786" y="2545656"/>
              <a:ext cx="1246322" cy="1685369"/>
            </a:xfrm>
            <a:prstGeom prst="roundRect">
              <a:avLst>
                <a:gd name="adj" fmla="val 4789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dirty="0"/>
            </a:p>
          </p:txBody>
        </p:sp>
        <p:sp>
          <p:nvSpPr>
            <p:cNvPr id="74" name="Title 2">
              <a:extLst>
                <a:ext uri="{FF2B5EF4-FFF2-40B4-BE49-F238E27FC236}">
                  <a16:creationId xmlns:a16="http://schemas.microsoft.com/office/drawing/2014/main" id="{D245841E-AF11-CCC7-6826-C9A1A4D6AF9E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8316783" y="2556333"/>
              <a:ext cx="1379710" cy="546196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sp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b="1" kern="1200">
                  <a:solidFill>
                    <a:srgbClr val="202934"/>
                  </a:solidFill>
                  <a:latin typeface="Calibri" panose="020F0502020204030204" pitchFamily="34" charset="0"/>
                  <a:ea typeface="Tahoma" panose="020B0604030504040204" pitchFamily="34" charset="0"/>
                  <a:cs typeface="Calibri" panose="020F0502020204030204" pitchFamily="34" charset="0"/>
                </a:defRPr>
              </a:lvl1pPr>
            </a:lstStyle>
            <a:p>
              <a:pPr algn="ctr"/>
              <a:r>
                <a:rPr lang="en-CH" sz="2000" dirty="0"/>
                <a:t>.git directory</a:t>
              </a:r>
            </a:p>
          </p:txBody>
        </p:sp>
        <p:sp>
          <p:nvSpPr>
            <p:cNvPr id="75" name="Title 2">
              <a:extLst>
                <a:ext uri="{FF2B5EF4-FFF2-40B4-BE49-F238E27FC236}">
                  <a16:creationId xmlns:a16="http://schemas.microsoft.com/office/drawing/2014/main" id="{47265D51-658E-F4A4-3A90-9BF75C26A6A7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10586756" y="2576129"/>
              <a:ext cx="1168352" cy="499379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sp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b="1" kern="1200">
                  <a:solidFill>
                    <a:srgbClr val="202934"/>
                  </a:solidFill>
                  <a:latin typeface="Calibri" panose="020F0502020204030204" pitchFamily="34" charset="0"/>
                  <a:ea typeface="Tahoma" panose="020B0604030504040204" pitchFamily="34" charset="0"/>
                  <a:cs typeface="Calibri" panose="020F0502020204030204" pitchFamily="34" charset="0"/>
                </a:defRPr>
              </a:lvl1pPr>
            </a:lstStyle>
            <a:p>
              <a:pPr algn="ctr"/>
              <a:r>
                <a:rPr lang="en-GB" sz="1800" dirty="0"/>
                <a:t>W</a:t>
              </a:r>
              <a:r>
                <a:rPr lang="en-CH" sz="1800" dirty="0"/>
                <a:t>orking </a:t>
              </a:r>
            </a:p>
            <a:p>
              <a:pPr algn="ctr"/>
              <a:r>
                <a:rPr lang="en-CH" sz="1800" dirty="0"/>
                <a:t>copy</a:t>
              </a:r>
            </a:p>
          </p:txBody>
        </p:sp>
        <p:pic>
          <p:nvPicPr>
            <p:cNvPr id="76" name="Picture 75" descr="A grey paper with a green symbol on it&#10;&#10;Description automatically generated">
              <a:extLst>
                <a:ext uri="{FF2B5EF4-FFF2-40B4-BE49-F238E27FC236}">
                  <a16:creationId xmlns:a16="http://schemas.microsoft.com/office/drawing/2014/main" id="{94A85BCB-A860-7251-1A10-69EC56A75A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837364" y="3119475"/>
              <a:ext cx="667140" cy="590482"/>
            </a:xfrm>
            <a:prstGeom prst="rect">
              <a:avLst/>
            </a:prstGeom>
          </p:spPr>
        </p:pic>
        <p:pic>
          <p:nvPicPr>
            <p:cNvPr id="77" name="Picture 76" descr="A grey paper with a green symbol on it&#10;&#10;Description automatically generated">
              <a:extLst>
                <a:ext uri="{FF2B5EF4-FFF2-40B4-BE49-F238E27FC236}">
                  <a16:creationId xmlns:a16="http://schemas.microsoft.com/office/drawing/2014/main" id="{A4FC337D-4FA3-3C65-3062-A6E564E340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685725" y="3111064"/>
              <a:ext cx="667140" cy="590482"/>
            </a:xfrm>
            <a:prstGeom prst="rect">
              <a:avLst/>
            </a:prstGeom>
          </p:spPr>
        </p:pic>
        <p:pic>
          <p:nvPicPr>
            <p:cNvPr id="78" name="Picture 77" descr="A grey paper with a green symbol on it&#10;&#10;Description automatically generated">
              <a:extLst>
                <a:ext uri="{FF2B5EF4-FFF2-40B4-BE49-F238E27FC236}">
                  <a16:creationId xmlns:a16="http://schemas.microsoft.com/office/drawing/2014/main" id="{5CC917CC-1C2C-B458-C509-40B7C5B646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685725" y="3798785"/>
              <a:ext cx="667140" cy="590482"/>
            </a:xfrm>
            <a:prstGeom prst="rect">
              <a:avLst/>
            </a:prstGeom>
          </p:spPr>
        </p:pic>
        <p:pic>
          <p:nvPicPr>
            <p:cNvPr id="79" name="Picture 78" descr="A grey paper with a green symbol on it&#10;&#10;Description automatically generated">
              <a:extLst>
                <a:ext uri="{FF2B5EF4-FFF2-40B4-BE49-F238E27FC236}">
                  <a16:creationId xmlns:a16="http://schemas.microsoft.com/office/drawing/2014/main" id="{075EFF55-4B29-8E04-A14A-FCF524FE5B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677369" y="4481817"/>
              <a:ext cx="667140" cy="590482"/>
            </a:xfrm>
            <a:prstGeom prst="rect">
              <a:avLst/>
            </a:prstGeom>
          </p:spPr>
        </p:pic>
        <p:pic>
          <p:nvPicPr>
            <p:cNvPr id="80" name="Picture 79" descr="A grey paper with a green symbol on it&#10;&#10;Description automatically generated">
              <a:extLst>
                <a:ext uri="{FF2B5EF4-FFF2-40B4-BE49-F238E27FC236}">
                  <a16:creationId xmlns:a16="http://schemas.microsoft.com/office/drawing/2014/main" id="{E6DB80B4-FAD6-EEFF-11FC-219F09ED9A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677369" y="5191901"/>
              <a:ext cx="667140" cy="590482"/>
            </a:xfrm>
            <a:prstGeom prst="rect">
              <a:avLst/>
            </a:prstGeom>
          </p:spPr>
        </p:pic>
        <p:sp>
          <p:nvSpPr>
            <p:cNvPr id="83" name="Right Arrow 82">
              <a:extLst>
                <a:ext uri="{FF2B5EF4-FFF2-40B4-BE49-F238E27FC236}">
                  <a16:creationId xmlns:a16="http://schemas.microsoft.com/office/drawing/2014/main" id="{12169491-5439-629E-AAED-D1011933E0FE}"/>
                </a:ext>
              </a:extLst>
            </p:cNvPr>
            <p:cNvSpPr/>
            <p:nvPr/>
          </p:nvSpPr>
          <p:spPr>
            <a:xfrm flipH="1">
              <a:off x="9451441" y="3142990"/>
              <a:ext cx="1211931" cy="573289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H" dirty="0"/>
                <a:t>commit </a:t>
              </a:r>
            </a:p>
          </p:txBody>
        </p:sp>
        <p:pic>
          <p:nvPicPr>
            <p:cNvPr id="32" name="Picture 31" descr="A computer and monitor&#10;&#10;Description automatically generated">
              <a:extLst>
                <a:ext uri="{FF2B5EF4-FFF2-40B4-BE49-F238E27FC236}">
                  <a16:creationId xmlns:a16="http://schemas.microsoft.com/office/drawing/2014/main" id="{5FC7C244-4040-80F6-0317-5ADA944D7BC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88319" y="988606"/>
              <a:ext cx="1113120" cy="11131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49827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  <p:bldP spid="8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E5769"/>
      </a:accent1>
      <a:accent2>
        <a:srgbClr val="57A7B3"/>
      </a:accent2>
      <a:accent3>
        <a:srgbClr val="A5A5A5"/>
      </a:accent3>
      <a:accent4>
        <a:srgbClr val="97A6C7"/>
      </a:accent4>
      <a:accent5>
        <a:srgbClr val="5B9BD5"/>
      </a:accent5>
      <a:accent6>
        <a:srgbClr val="A3B4C0"/>
      </a:accent6>
      <a:hlink>
        <a:srgbClr val="57A7B3"/>
      </a:hlink>
      <a:folHlink>
        <a:srgbClr val="A3B4C0"/>
      </a:folHlink>
    </a:clrScheme>
    <a:fontScheme name="GRAPH Network">
      <a:majorFont>
        <a:latin typeface="Aharoni"/>
        <a:ea typeface=""/>
        <a:cs typeface=""/>
      </a:majorFont>
      <a:minorFont>
        <a:latin typeface="Abadi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sz="2000" dirty="0" smtClean="0">
            <a:solidFill>
              <a:srgbClr val="202934"/>
            </a:solidFill>
            <a:latin typeface="Calibri" panose="020F0502020204030204" pitchFamily="34" charset="0"/>
            <a:cs typeface="Calibri" panose="020F050202020403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11133</TotalTime>
  <Words>1544</Words>
  <Application>Microsoft Macintosh PowerPoint</Application>
  <PresentationFormat>Widescreen</PresentationFormat>
  <Paragraphs>351</Paragraphs>
  <Slides>31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Avenir Next LT Pro</vt:lpstr>
      <vt:lpstr>Calibri</vt:lpstr>
      <vt:lpstr>Courier New</vt:lpstr>
      <vt:lpstr>Office Theme</vt:lpstr>
      <vt:lpstr>Lesson plan</vt:lpstr>
      <vt:lpstr>Action Sequence 1: Create a new repo &amp; publish it to Github </vt:lpstr>
      <vt:lpstr>Action Sequence 1.1: Add an existing folder to github</vt:lpstr>
      <vt:lpstr>PowerPoint Presentation</vt:lpstr>
      <vt:lpstr>Action Sequence 2: Make changes, commit &amp; push</vt:lpstr>
      <vt:lpstr>Practice Q : Update your repository, commit &amp; push</vt:lpstr>
      <vt:lpstr>Learning git vocabulary</vt:lpstr>
      <vt:lpstr>Practice Vocab: Match the word to its definition</vt:lpstr>
      <vt:lpstr>How collaboration fits into the picture</vt:lpstr>
      <vt:lpstr>Practice Vocab: Office chat quiz | Fill in the blanks</vt:lpstr>
      <vt:lpstr>Let’s talk briefly about branches</vt:lpstr>
      <vt:lpstr>Let’s talk briefly about branches</vt:lpstr>
      <vt:lpstr>Let’s talk briefly about branches</vt:lpstr>
      <vt:lpstr>Action Sequence: Pulling changes from remote</vt:lpstr>
      <vt:lpstr>Action Sequence: Pulling changes from remote</vt:lpstr>
      <vt:lpstr>Practice Q: Pulling changes from remote</vt:lpstr>
      <vt:lpstr>Action Sequence: Add a new collaborator </vt:lpstr>
      <vt:lpstr>Action Sequence: Access old versions of your file</vt:lpstr>
      <vt:lpstr>Action Sequence: Access old versions of your file</vt:lpstr>
      <vt:lpstr>Action Sequence: Access old versions of your file</vt:lpstr>
      <vt:lpstr>Practice Q: Access old versions of your files</vt:lpstr>
      <vt:lpstr>Action Sequence: fork and clone a repository</vt:lpstr>
      <vt:lpstr>Action Sequence: fork and clone a repository</vt:lpstr>
      <vt:lpstr>PowerPoint Presentation</vt:lpstr>
      <vt:lpstr>Action Sequence 1: create new repo → commit → publish  </vt:lpstr>
      <vt:lpstr>Action Sequence 2: edit existing repo → commit → push</vt:lpstr>
      <vt:lpstr>Action Sequence 3: pull from remote</vt:lpstr>
      <vt:lpstr>Action Sequence 4: add a new collaborator </vt:lpstr>
      <vt:lpstr>Action Sequence 5: access old versions of your file</vt:lpstr>
      <vt:lpstr>Action Sequence 6: fork and clone a repo</vt:lpstr>
      <vt:lpstr>Lesson plan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NETWORK GENERAL MEETING </dc:title>
  <dc:creator>Sabina Rodriguez Velásquez</dc:creator>
  <cp:lastModifiedBy>Kenechukwu Nwosu</cp:lastModifiedBy>
  <cp:revision>113</cp:revision>
  <dcterms:created xsi:type="dcterms:W3CDTF">2021-11-29T15:46:00Z</dcterms:created>
  <dcterms:modified xsi:type="dcterms:W3CDTF">2024-12-02T14:36:45Z</dcterms:modified>
</cp:coreProperties>
</file>