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0"/>
    <a:srgbClr val="000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BBC88-EFC1-4466-945C-4990F85FA959}" v="1" dt="2021-01-27T21:59:16.885"/>
    <p1510:client id="{72DA27A3-FC59-4618-AAA5-4992D92A33CE}" v="14" dt="2021-01-27T23:35:57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ran Horvat" userId="35e2ddb9-b988-4c02-a945-50e0a7642f0f" providerId="ADAL" clId="{C89FABFF-2192-4043-8090-B8D9F2BE5520}"/>
    <pc:docChg chg="undo modSld">
      <pc:chgData name="Zoran Horvat" userId="35e2ddb9-b988-4c02-a945-50e0a7642f0f" providerId="ADAL" clId="{C89FABFF-2192-4043-8090-B8D9F2BE5520}" dt="2019-08-24T22:18:51.280" v="178" actId="179"/>
      <pc:docMkLst>
        <pc:docMk/>
      </pc:docMkLst>
      <pc:sldChg chg="addSp modSp">
        <pc:chgData name="Zoran Horvat" userId="35e2ddb9-b988-4c02-a945-50e0a7642f0f" providerId="ADAL" clId="{C89FABFF-2192-4043-8090-B8D9F2BE5520}" dt="2019-08-24T22:18:51.280" v="178" actId="179"/>
        <pc:sldMkLst>
          <pc:docMk/>
          <pc:sldMk cId="452480870" sldId="256"/>
        </pc:sldMkLst>
        <pc:spChg chg="mod">
          <ac:chgData name="Zoran Horvat" userId="35e2ddb9-b988-4c02-a945-50e0a7642f0f" providerId="ADAL" clId="{C89FABFF-2192-4043-8090-B8D9F2BE5520}" dt="2019-08-24T18:49:20.140" v="4" actId="1076"/>
          <ac:spMkLst>
            <pc:docMk/>
            <pc:sldMk cId="452480870" sldId="256"/>
            <ac:spMk id="2" creationId="{77455992-A6DF-4007-84C8-3729CD7A603A}"/>
          </ac:spMkLst>
        </pc:spChg>
        <pc:spChg chg="mod">
          <ac:chgData name="Zoran Horvat" userId="35e2ddb9-b988-4c02-a945-50e0a7642f0f" providerId="ADAL" clId="{C89FABFF-2192-4043-8090-B8D9F2BE5520}" dt="2019-08-24T18:49:20.140" v="4" actId="1076"/>
          <ac:spMkLst>
            <pc:docMk/>
            <pc:sldMk cId="452480870" sldId="256"/>
            <ac:spMk id="3" creationId="{E10A1C88-1BC0-4A9C-ABA6-6168D58ACD5B}"/>
          </ac:spMkLst>
        </pc:spChg>
        <pc:spChg chg="add mod">
          <ac:chgData name="Zoran Horvat" userId="35e2ddb9-b988-4c02-a945-50e0a7642f0f" providerId="ADAL" clId="{C89FABFF-2192-4043-8090-B8D9F2BE5520}" dt="2019-08-24T22:09:25.335" v="64" actId="14100"/>
          <ac:spMkLst>
            <pc:docMk/>
            <pc:sldMk cId="452480870" sldId="256"/>
            <ac:spMk id="5" creationId="{153AA5AE-37BC-4C18-B525-1A331ED37B90}"/>
          </ac:spMkLst>
        </pc:spChg>
        <pc:spChg chg="add mod">
          <ac:chgData name="Zoran Horvat" userId="35e2ddb9-b988-4c02-a945-50e0a7642f0f" providerId="ADAL" clId="{C89FABFF-2192-4043-8090-B8D9F2BE5520}" dt="2019-08-24T22:18:51.280" v="178" actId="179"/>
          <ac:spMkLst>
            <pc:docMk/>
            <pc:sldMk cId="452480870" sldId="256"/>
            <ac:spMk id="6" creationId="{76E19F61-630A-43CA-9096-F9A851DEF037}"/>
          </ac:spMkLst>
        </pc:spChg>
        <pc:picChg chg="mod">
          <ac:chgData name="Zoran Horvat" userId="35e2ddb9-b988-4c02-a945-50e0a7642f0f" providerId="ADAL" clId="{C89FABFF-2192-4043-8090-B8D9F2BE5520}" dt="2019-08-24T22:11:13.972" v="167" actId="1076"/>
          <ac:picMkLst>
            <pc:docMk/>
            <pc:sldMk cId="452480870" sldId="256"/>
            <ac:picMk id="4" creationId="{64299323-06C2-48D1-9C51-B9FCCAEFCCC9}"/>
          </ac:picMkLst>
        </pc:picChg>
        <pc:picChg chg="add mod">
          <ac:chgData name="Zoran Horvat" userId="35e2ddb9-b988-4c02-a945-50e0a7642f0f" providerId="ADAL" clId="{C89FABFF-2192-4043-8090-B8D9F2BE5520}" dt="2019-08-24T22:18:37.969" v="174" actId="1076"/>
          <ac:picMkLst>
            <pc:docMk/>
            <pc:sldMk cId="452480870" sldId="256"/>
            <ac:picMk id="7" creationId="{D37DAC40-80AC-4043-9AB8-F2C002996AF8}"/>
          </ac:picMkLst>
        </pc:picChg>
      </pc:sldChg>
    </pc:docChg>
  </pc:docChgLst>
  <pc:docChgLst>
    <pc:chgData name="Zoran Horvat" userId="35e2ddb9-b988-4c02-a945-50e0a7642f0f" providerId="ADAL" clId="{BD1F33C3-F8B4-45DB-8E78-0388807795E9}"/>
    <pc:docChg chg="modSld">
      <pc:chgData name="Zoran Horvat" userId="35e2ddb9-b988-4c02-a945-50e0a7642f0f" providerId="ADAL" clId="{BD1F33C3-F8B4-45DB-8E78-0388807795E9}" dt="2019-08-24T22:24:34.144" v="12" actId="20577"/>
      <pc:docMkLst>
        <pc:docMk/>
      </pc:docMkLst>
      <pc:sldChg chg="modSp">
        <pc:chgData name="Zoran Horvat" userId="35e2ddb9-b988-4c02-a945-50e0a7642f0f" providerId="ADAL" clId="{BD1F33C3-F8B4-45DB-8E78-0388807795E9}" dt="2019-08-24T22:24:34.144" v="12" actId="20577"/>
        <pc:sldMkLst>
          <pc:docMk/>
          <pc:sldMk cId="452480870" sldId="256"/>
        </pc:sldMkLst>
        <pc:spChg chg="mod">
          <ac:chgData name="Zoran Horvat" userId="35e2ddb9-b988-4c02-a945-50e0a7642f0f" providerId="ADAL" clId="{BD1F33C3-F8B4-45DB-8E78-0388807795E9}" dt="2019-08-24T22:24:30.674" v="4" actId="20577"/>
          <ac:spMkLst>
            <pc:docMk/>
            <pc:sldMk cId="452480870" sldId="256"/>
            <ac:spMk id="2" creationId="{77455992-A6DF-4007-84C8-3729CD7A603A}"/>
          </ac:spMkLst>
        </pc:spChg>
        <pc:spChg chg="mod">
          <ac:chgData name="Zoran Horvat" userId="35e2ddb9-b988-4c02-a945-50e0a7642f0f" providerId="ADAL" clId="{BD1F33C3-F8B4-45DB-8E78-0388807795E9}" dt="2019-08-24T22:24:34.144" v="12" actId="20577"/>
          <ac:spMkLst>
            <pc:docMk/>
            <pc:sldMk cId="452480870" sldId="256"/>
            <ac:spMk id="3" creationId="{E10A1C88-1BC0-4A9C-ABA6-6168D58ACD5B}"/>
          </ac:spMkLst>
        </pc:spChg>
      </pc:sldChg>
    </pc:docChg>
  </pc:docChgLst>
  <pc:docChgLst>
    <pc:chgData name="Zoran Horvat" userId="35e2ddb9-b988-4c02-a945-50e0a7642f0f" providerId="ADAL" clId="{72DA27A3-FC59-4618-AAA5-4992D92A33CE}"/>
    <pc:docChg chg="undo custSel addSld modSld">
      <pc:chgData name="Zoran Horvat" userId="35e2ddb9-b988-4c02-a945-50e0a7642f0f" providerId="ADAL" clId="{72DA27A3-FC59-4618-AAA5-4992D92A33CE}" dt="2021-01-27T23:35:57.399" v="138"/>
      <pc:docMkLst>
        <pc:docMk/>
      </pc:docMkLst>
      <pc:sldChg chg="addSp delSp modSp mod">
        <pc:chgData name="Zoran Horvat" userId="35e2ddb9-b988-4c02-a945-50e0a7642f0f" providerId="ADAL" clId="{72DA27A3-FC59-4618-AAA5-4992D92A33CE}" dt="2021-01-27T22:20:10.386" v="63" actId="1076"/>
        <pc:sldMkLst>
          <pc:docMk/>
          <pc:sldMk cId="452480870" sldId="256"/>
        </pc:sldMkLst>
        <pc:spChg chg="mod">
          <ac:chgData name="Zoran Horvat" userId="35e2ddb9-b988-4c02-a945-50e0a7642f0f" providerId="ADAL" clId="{72DA27A3-FC59-4618-AAA5-4992D92A33CE}" dt="2021-01-27T22:20:00.252" v="62" actId="12788"/>
          <ac:spMkLst>
            <pc:docMk/>
            <pc:sldMk cId="452480870" sldId="256"/>
            <ac:spMk id="2" creationId="{77455992-A6DF-4007-84C8-3729CD7A603A}"/>
          </ac:spMkLst>
        </pc:spChg>
        <pc:spChg chg="add del mod">
          <ac:chgData name="Zoran Horvat" userId="35e2ddb9-b988-4c02-a945-50e0a7642f0f" providerId="ADAL" clId="{72DA27A3-FC59-4618-AAA5-4992D92A33CE}" dt="2021-01-27T22:20:00.252" v="62" actId="12788"/>
          <ac:spMkLst>
            <pc:docMk/>
            <pc:sldMk cId="452480870" sldId="256"/>
            <ac:spMk id="3" creationId="{E10A1C88-1BC0-4A9C-ABA6-6168D58ACD5B}"/>
          </ac:spMkLst>
        </pc:spChg>
        <pc:spChg chg="mod">
          <ac:chgData name="Zoran Horvat" userId="35e2ddb9-b988-4c02-a945-50e0a7642f0f" providerId="ADAL" clId="{72DA27A3-FC59-4618-AAA5-4992D92A33CE}" dt="2021-01-27T22:20:10.386" v="63" actId="1076"/>
          <ac:spMkLst>
            <pc:docMk/>
            <pc:sldMk cId="452480870" sldId="256"/>
            <ac:spMk id="5" creationId="{153AA5AE-37BC-4C18-B525-1A331ED37B90}"/>
          </ac:spMkLst>
        </pc:spChg>
        <pc:spChg chg="mod">
          <ac:chgData name="Zoran Horvat" userId="35e2ddb9-b988-4c02-a945-50e0a7642f0f" providerId="ADAL" clId="{72DA27A3-FC59-4618-AAA5-4992D92A33CE}" dt="2021-01-27T22:20:10.386" v="63" actId="1076"/>
          <ac:spMkLst>
            <pc:docMk/>
            <pc:sldMk cId="452480870" sldId="256"/>
            <ac:spMk id="6" creationId="{76E19F61-630A-43CA-9096-F9A851DEF037}"/>
          </ac:spMkLst>
        </pc:spChg>
        <pc:spChg chg="add mod">
          <ac:chgData name="Zoran Horvat" userId="35e2ddb9-b988-4c02-a945-50e0a7642f0f" providerId="ADAL" clId="{72DA27A3-FC59-4618-AAA5-4992D92A33CE}" dt="2021-01-27T22:19:01.155" v="22" actId="20577"/>
          <ac:spMkLst>
            <pc:docMk/>
            <pc:sldMk cId="452480870" sldId="256"/>
            <ac:spMk id="8" creationId="{A50B555C-1A2A-4D1B-BD92-4252F38EF33B}"/>
          </ac:spMkLst>
        </pc:spChg>
        <pc:spChg chg="add del mod">
          <ac:chgData name="Zoran Horvat" userId="35e2ddb9-b988-4c02-a945-50e0a7642f0f" providerId="ADAL" clId="{72DA27A3-FC59-4618-AAA5-4992D92A33CE}" dt="2021-01-27T22:19:32.212" v="25" actId="478"/>
          <ac:spMkLst>
            <pc:docMk/>
            <pc:sldMk cId="452480870" sldId="256"/>
            <ac:spMk id="10" creationId="{5100625D-41D9-4589-9AC0-A65002AF728C}"/>
          </ac:spMkLst>
        </pc:spChg>
        <pc:picChg chg="mod">
          <ac:chgData name="Zoran Horvat" userId="35e2ddb9-b988-4c02-a945-50e0a7642f0f" providerId="ADAL" clId="{72DA27A3-FC59-4618-AAA5-4992D92A33CE}" dt="2021-01-27T22:20:10.386" v="63" actId="1076"/>
          <ac:picMkLst>
            <pc:docMk/>
            <pc:sldMk cId="452480870" sldId="256"/>
            <ac:picMk id="7" creationId="{D37DAC40-80AC-4043-9AB8-F2C002996AF8}"/>
          </ac:picMkLst>
        </pc:picChg>
        <pc:picChg chg="mod">
          <ac:chgData name="Zoran Horvat" userId="35e2ddb9-b988-4c02-a945-50e0a7642f0f" providerId="ADAL" clId="{72DA27A3-FC59-4618-AAA5-4992D92A33CE}" dt="2021-01-27T22:18:53.551" v="6" actId="1076"/>
          <ac:picMkLst>
            <pc:docMk/>
            <pc:sldMk cId="452480870" sldId="256"/>
            <ac:picMk id="9" creationId="{0B3F711B-A528-4F94-BD00-576314AA560C}"/>
          </ac:picMkLst>
        </pc:picChg>
      </pc:sldChg>
      <pc:sldChg chg="addSp delSp modSp new mod modAnim">
        <pc:chgData name="Zoran Horvat" userId="35e2ddb9-b988-4c02-a945-50e0a7642f0f" providerId="ADAL" clId="{72DA27A3-FC59-4618-AAA5-4992D92A33CE}" dt="2021-01-27T23:35:57.399" v="138"/>
        <pc:sldMkLst>
          <pc:docMk/>
          <pc:sldMk cId="3998332646" sldId="257"/>
        </pc:sldMkLst>
        <pc:spChg chg="add mod">
          <ac:chgData name="Zoran Horvat" userId="35e2ddb9-b988-4c02-a945-50e0a7642f0f" providerId="ADAL" clId="{72DA27A3-FC59-4618-AAA5-4992D92A33CE}" dt="2021-01-27T23:35:31.155" v="129" actId="1076"/>
          <ac:spMkLst>
            <pc:docMk/>
            <pc:sldMk cId="3998332646" sldId="257"/>
            <ac:spMk id="2" creationId="{0F4390AF-E108-4390-8ABA-572BDFDFD90A}"/>
          </ac:spMkLst>
        </pc:spChg>
        <pc:spChg chg="add mod">
          <ac:chgData name="Zoran Horvat" userId="35e2ddb9-b988-4c02-a945-50e0a7642f0f" providerId="ADAL" clId="{72DA27A3-FC59-4618-AAA5-4992D92A33CE}" dt="2021-01-27T23:35:31.155" v="129" actId="1076"/>
          <ac:spMkLst>
            <pc:docMk/>
            <pc:sldMk cId="3998332646" sldId="257"/>
            <ac:spMk id="3" creationId="{1858A871-00EB-474A-B75E-0F6C2CE0CB97}"/>
          </ac:spMkLst>
        </pc:spChg>
        <pc:picChg chg="add del mod">
          <ac:chgData name="Zoran Horvat" userId="35e2ddb9-b988-4c02-a945-50e0a7642f0f" providerId="ADAL" clId="{72DA27A3-FC59-4618-AAA5-4992D92A33CE}" dt="2021-01-27T23:34:13.766" v="123" actId="478"/>
          <ac:picMkLst>
            <pc:docMk/>
            <pc:sldMk cId="3998332646" sldId="257"/>
            <ac:picMk id="5" creationId="{8942DCED-D582-441D-85B7-125EA5B57BDA}"/>
          </ac:picMkLst>
        </pc:picChg>
        <pc:picChg chg="add mod ord">
          <ac:chgData name="Zoran Horvat" userId="35e2ddb9-b988-4c02-a945-50e0a7642f0f" providerId="ADAL" clId="{72DA27A3-FC59-4618-AAA5-4992D92A33CE}" dt="2021-01-27T23:35:31.155" v="129" actId="1076"/>
          <ac:picMkLst>
            <pc:docMk/>
            <pc:sldMk cId="3998332646" sldId="257"/>
            <ac:picMk id="7" creationId="{2CDBD86A-6164-4751-A5E8-CD83C97E2577}"/>
          </ac:picMkLst>
        </pc:picChg>
      </pc:sldChg>
    </pc:docChg>
  </pc:docChgLst>
  <pc:docChgLst>
    <pc:chgData name="Zoran Horvat" userId="35e2ddb9-b988-4c02-a945-50e0a7642f0f" providerId="ADAL" clId="{70BBBC88-EFC1-4466-945C-4990F85FA959}"/>
    <pc:docChg chg="undo custSel modSld">
      <pc:chgData name="Zoran Horvat" userId="35e2ddb9-b988-4c02-a945-50e0a7642f0f" providerId="ADAL" clId="{70BBBC88-EFC1-4466-945C-4990F85FA959}" dt="2021-01-27T22:06:56.999" v="27" actId="12788"/>
      <pc:docMkLst>
        <pc:docMk/>
      </pc:docMkLst>
      <pc:sldChg chg="addSp delSp modSp mod">
        <pc:chgData name="Zoran Horvat" userId="35e2ddb9-b988-4c02-a945-50e0a7642f0f" providerId="ADAL" clId="{70BBBC88-EFC1-4466-945C-4990F85FA959}" dt="2021-01-27T22:06:56.999" v="27" actId="12788"/>
        <pc:sldMkLst>
          <pc:docMk/>
          <pc:sldMk cId="452480870" sldId="256"/>
        </pc:sldMkLst>
        <pc:spChg chg="mod">
          <ac:chgData name="Zoran Horvat" userId="35e2ddb9-b988-4c02-a945-50e0a7642f0f" providerId="ADAL" clId="{70BBBC88-EFC1-4466-945C-4990F85FA959}" dt="2021-01-27T22:06:56.999" v="27" actId="12788"/>
          <ac:spMkLst>
            <pc:docMk/>
            <pc:sldMk cId="452480870" sldId="256"/>
            <ac:spMk id="2" creationId="{77455992-A6DF-4007-84C8-3729CD7A603A}"/>
          </ac:spMkLst>
        </pc:spChg>
        <pc:spChg chg="mod">
          <ac:chgData name="Zoran Horvat" userId="35e2ddb9-b988-4c02-a945-50e0a7642f0f" providerId="ADAL" clId="{70BBBC88-EFC1-4466-945C-4990F85FA959}" dt="2021-01-27T22:06:56.999" v="27" actId="12788"/>
          <ac:spMkLst>
            <pc:docMk/>
            <pc:sldMk cId="452480870" sldId="256"/>
            <ac:spMk id="3" creationId="{E10A1C88-1BC0-4A9C-ABA6-6168D58ACD5B}"/>
          </ac:spMkLst>
        </pc:spChg>
        <pc:spChg chg="mod">
          <ac:chgData name="Zoran Horvat" userId="35e2ddb9-b988-4c02-a945-50e0a7642f0f" providerId="ADAL" clId="{70BBBC88-EFC1-4466-945C-4990F85FA959}" dt="2021-01-27T22:06:48.983" v="25" actId="1076"/>
          <ac:spMkLst>
            <pc:docMk/>
            <pc:sldMk cId="452480870" sldId="256"/>
            <ac:spMk id="5" creationId="{153AA5AE-37BC-4C18-B525-1A331ED37B90}"/>
          </ac:spMkLst>
        </pc:spChg>
        <pc:spChg chg="mod">
          <ac:chgData name="Zoran Horvat" userId="35e2ddb9-b988-4c02-a945-50e0a7642f0f" providerId="ADAL" clId="{70BBBC88-EFC1-4466-945C-4990F85FA959}" dt="2021-01-27T22:06:48.983" v="25" actId="1076"/>
          <ac:spMkLst>
            <pc:docMk/>
            <pc:sldMk cId="452480870" sldId="256"/>
            <ac:spMk id="6" creationId="{76E19F61-630A-43CA-9096-F9A851DEF037}"/>
          </ac:spMkLst>
        </pc:spChg>
        <pc:picChg chg="del">
          <ac:chgData name="Zoran Horvat" userId="35e2ddb9-b988-4c02-a945-50e0a7642f0f" providerId="ADAL" clId="{70BBBC88-EFC1-4466-945C-4990F85FA959}" dt="2021-01-27T21:59:12.804" v="0" actId="478"/>
          <ac:picMkLst>
            <pc:docMk/>
            <pc:sldMk cId="452480870" sldId="256"/>
            <ac:picMk id="4" creationId="{64299323-06C2-48D1-9C51-B9FCCAEFCCC9}"/>
          </ac:picMkLst>
        </pc:picChg>
        <pc:picChg chg="mod">
          <ac:chgData name="Zoran Horvat" userId="35e2ddb9-b988-4c02-a945-50e0a7642f0f" providerId="ADAL" clId="{70BBBC88-EFC1-4466-945C-4990F85FA959}" dt="2021-01-27T22:06:48.983" v="25" actId="1076"/>
          <ac:picMkLst>
            <pc:docMk/>
            <pc:sldMk cId="452480870" sldId="256"/>
            <ac:picMk id="7" creationId="{D37DAC40-80AC-4043-9AB8-F2C002996AF8}"/>
          </ac:picMkLst>
        </pc:picChg>
        <pc:picChg chg="add mod ord">
          <ac:chgData name="Zoran Horvat" userId="35e2ddb9-b988-4c02-a945-50e0a7642f0f" providerId="ADAL" clId="{70BBBC88-EFC1-4466-945C-4990F85FA959}" dt="2021-01-27T22:04:29.493" v="11" actId="1076"/>
          <ac:picMkLst>
            <pc:docMk/>
            <pc:sldMk cId="452480870" sldId="256"/>
            <ac:picMk id="9" creationId="{0B3F711B-A528-4F94-BD00-576314AA56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F3265-077B-4495-8E54-3517064D666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EF546-1FDA-4E01-BFA0-0FC70B07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0315-152D-4344-8930-73628479E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13D91-9C16-4E63-B7C2-D70C82861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D7A6-2F64-47D8-8130-C9AE1600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334E-2285-4F28-9DFC-D3E1EE07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C5F1-D2EC-4CB0-B8AF-0BAE04C5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440F-A6AE-4604-B70C-23C0909F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38A6D-EFAD-4D08-B7B8-6456EE0E6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D161-7CA7-474C-8C85-DD7F909F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8B49-4CF3-4888-9531-B82B5DC4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261E-BA16-4DDB-858D-4E283F30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8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DA67A-7D57-454D-A64B-4B29D6F06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B80EF-274E-4D3F-B592-EA0EA958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2691-D6D9-400E-A926-04FF0F62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2D42-6DD4-4656-90D3-7E83D0F0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9BA7-FC3A-4763-B944-232705E0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3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E3B6-D7DE-4E53-80A2-40C85877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0842-7809-4604-9F74-8DCDEB07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7D6A3-00CD-42C5-8B1B-426DBB7C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41949-CEC0-4B75-B53E-00E375B2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8D0B-BF4B-4758-ACC7-61241B9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6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65D4-1B7C-49B7-B175-574C2739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FA1D-2D22-4410-8C63-052071AB3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5D9C-812D-44DE-9790-EB2E8EAA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160A-6410-4A50-AD34-BC22C832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4AC2-BB05-4D05-83CE-AE2D8107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9DEE-DC5B-440D-A359-F4DADFFD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E71D-843D-4A17-8CA5-8D7E9C7CA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AEB34-4D6E-44BA-A3D1-CB3EFB04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740DB-2410-4F2C-B703-AD558969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9CE57-1D3B-45E1-94E4-14035C33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1539C-B742-4823-84B5-35B78B20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C219-A6E4-410F-BD36-519569A2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8D18D-DF62-4C9C-A4F6-386D7BB48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91EEE-238C-4CE2-B3B9-7BCF93FD3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B5787-E640-42D4-B510-E2A1C3F3D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AC74F-3C10-4F4D-9A54-082AF4850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3D7F2-6A4A-4FDA-AD87-08755AF1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D1C83-6956-4C39-AA22-5B95DA1C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9CED6-D7A8-47D4-9B2D-9C63C4E0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1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42ED-6DD5-40DD-9391-D6BB2195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5CAB8-E54E-43DC-A09E-73A2057E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DA733-16CA-487D-ACD5-7A090A7E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5432-F5C3-4AF6-B01B-3E147B67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9A3C-672E-45EB-B08E-9621BD23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A968A-5000-4B15-968A-CF4128E3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B33E5-683A-4F11-A563-743AA85D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4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1D5C-F0B2-4B40-8125-AF6D38E5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4F866-093A-4072-A954-6D2230A5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6AEFF-964C-4828-BF97-25F2126EB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842D9-E424-4093-8A2C-313B53DC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53A5-DF6F-484C-8CAD-6AB4ACA4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3D7E-64BC-436A-AD25-B2E1FD21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5CB7-02B9-4860-82C6-0C6C1B03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4328E-3B3D-43A1-81E9-41F2B14A4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8CC06-4883-4231-A113-9284C8BA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2B2AD-C5ED-4E0F-AE1F-530FDE03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75EEA-508D-48A6-B914-D765DA0F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88135-CCEC-4183-BE32-BDC63635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CD393-E45D-41FB-A745-76C74805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70E94-2D6D-45FB-986C-B15C1AB99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1866-D60C-4BE5-8A08-F4A34BFD1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4C70-0983-411A-8987-1C750E87C0C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83ABB-A0B1-4A51-8B67-68B36F204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60B9-8E08-4E59-A333-9DB664250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0B3F711B-A528-4F94-BD00-576314AA5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55992-A6DF-4007-84C8-3729CD7A6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8166"/>
            <a:ext cx="9144000" cy="2039751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>
                    <a:lumMod val="95000"/>
                  </a:schemeClr>
                </a:solidFill>
              </a:rPr>
              <a:t>Mixing Paradigms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A1C88-1BC0-4A9C-ABA6-6168D58A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194" y="3887917"/>
            <a:ext cx="9635613" cy="61137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using the latest C# </a:t>
            </a:r>
            <a:r>
              <a:rPr lang="en-US" sz="4000">
                <a:solidFill>
                  <a:schemeClr val="bg1">
                    <a:lumMod val="95000"/>
                  </a:schemeClr>
                </a:solidFill>
              </a:rPr>
              <a:t>language features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53AA5AE-37BC-4C18-B525-1A331ED37B90}"/>
              </a:ext>
            </a:extLst>
          </p:cNvPr>
          <p:cNvSpPr txBox="1">
            <a:spLocks/>
          </p:cNvSpPr>
          <p:nvPr/>
        </p:nvSpPr>
        <p:spPr>
          <a:xfrm>
            <a:off x="442201" y="5275808"/>
            <a:ext cx="6684991" cy="1079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Zoran Horvat</a:t>
            </a:r>
          </a:p>
          <a:p>
            <a:pPr algn="l">
              <a:spcBef>
                <a:spcPts val="0"/>
              </a:spcBef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Principal consultant at Coding Helmet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6E19F61-630A-43CA-9096-F9A851DEF037}"/>
              </a:ext>
            </a:extLst>
          </p:cNvPr>
          <p:cNvSpPr txBox="1">
            <a:spLocks/>
          </p:cNvSpPr>
          <p:nvPr/>
        </p:nvSpPr>
        <p:spPr>
          <a:xfrm>
            <a:off x="8343881" y="5275807"/>
            <a:ext cx="3361764" cy="1079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tabLst>
                <a:tab pos="3200400" algn="l"/>
              </a:tabLs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http://codinghelmet.com</a:t>
            </a:r>
          </a:p>
          <a:p>
            <a:pPr algn="l">
              <a:spcBef>
                <a:spcPts val="600"/>
              </a:spcBef>
              <a:tabLst>
                <a:tab pos="3200400" algn="l"/>
              </a:tabLs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zh@codinghelmet.com</a:t>
            </a:r>
          </a:p>
          <a:p>
            <a:pPr algn="l">
              <a:spcBef>
                <a:spcPts val="600"/>
              </a:spcBef>
              <a:tabLst>
                <a:tab pos="457200" algn="l"/>
                <a:tab pos="3200400" algn="l"/>
              </a:tabLs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zoranh75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DAC40-80AC-4043-9AB8-F2C002996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596" y="6112505"/>
            <a:ext cx="391058" cy="35739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A50B555C-1A2A-4D1B-BD92-4252F38EF33B}"/>
              </a:ext>
            </a:extLst>
          </p:cNvPr>
          <p:cNvSpPr txBox="1">
            <a:spLocks/>
          </p:cNvSpPr>
          <p:nvPr/>
        </p:nvSpPr>
        <p:spPr>
          <a:xfrm>
            <a:off x="623843" y="333683"/>
            <a:ext cx="7153835" cy="611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NDC Porto 2022</a:t>
            </a:r>
          </a:p>
        </p:txBody>
      </p:sp>
    </p:spTree>
    <p:extLst>
      <p:ext uri="{BB962C8B-B14F-4D97-AF65-F5344CB8AC3E}">
        <p14:creationId xmlns:p14="http://schemas.microsoft.com/office/powerpoint/2010/main" val="45248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9DF1-CA2B-4909-96FD-49016E90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4ED83A3E-E5D7-4D73-8E24-1A7C99E4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422" y="3062289"/>
            <a:ext cx="2540131" cy="25401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C6EF45-D2B9-4699-8631-E7350C028C7F}"/>
              </a:ext>
            </a:extLst>
          </p:cNvPr>
          <p:cNvSpPr txBox="1">
            <a:spLocks/>
          </p:cNvSpPr>
          <p:nvPr/>
        </p:nvSpPr>
        <p:spPr>
          <a:xfrm>
            <a:off x="838200" y="1926561"/>
            <a:ext cx="8894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https://github.com/zoran-horvat/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conf-2022-04-ndc-porto</a:t>
            </a:r>
          </a:p>
        </p:txBody>
      </p:sp>
    </p:spTree>
    <p:extLst>
      <p:ext uri="{BB962C8B-B14F-4D97-AF65-F5344CB8AC3E}">
        <p14:creationId xmlns:p14="http://schemas.microsoft.com/office/powerpoint/2010/main" val="288793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Mixing Paradigms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Something Again and Again</dc:title>
  <dc:creator>Zoran Horvat</dc:creator>
  <cp:lastModifiedBy>Zoran Horvat</cp:lastModifiedBy>
  <cp:revision>8</cp:revision>
  <dcterms:created xsi:type="dcterms:W3CDTF">2019-08-24T18:28:10Z</dcterms:created>
  <dcterms:modified xsi:type="dcterms:W3CDTF">2022-04-27T07:40:04Z</dcterms:modified>
</cp:coreProperties>
</file>