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2A88-0E1C-4D3D-9283-52B3C3F5DDE1}" v="30" dt="2021-02-20T00:22:4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Horvat" userId="35e2ddb9-b988-4c02-a945-50e0a7642f0f" providerId="ADAL" clId="{DE1D2A88-0E1C-4D3D-9283-52B3C3F5DDE1}"/>
    <pc:docChg chg="custSel addSld modSld">
      <pc:chgData name="Zoran Horvat" userId="35e2ddb9-b988-4c02-a945-50e0a7642f0f" providerId="ADAL" clId="{DE1D2A88-0E1C-4D3D-9283-52B3C3F5DDE1}" dt="2021-02-20T00:22:45.639" v="162"/>
      <pc:docMkLst>
        <pc:docMk/>
      </pc:docMkLst>
      <pc:sldChg chg="addSp modSp mod">
        <pc:chgData name="Zoran Horvat" userId="35e2ddb9-b988-4c02-a945-50e0a7642f0f" providerId="ADAL" clId="{DE1D2A88-0E1C-4D3D-9283-52B3C3F5DDE1}" dt="2021-02-20T00:08:28.618" v="37" actId="20577"/>
        <pc:sldMkLst>
          <pc:docMk/>
          <pc:sldMk cId="452480870" sldId="256"/>
        </pc:sldMkLst>
        <pc:spChg chg="mod">
          <ac:chgData name="Zoran Horvat" userId="35e2ddb9-b988-4c02-a945-50e0a7642f0f" providerId="ADAL" clId="{DE1D2A88-0E1C-4D3D-9283-52B3C3F5DDE1}" dt="2021-02-20T00:08:03.916" v="3" actId="20577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DE1D2A88-0E1C-4D3D-9283-52B3C3F5DDE1}" dt="2021-02-20T00:08:00.518" v="2"/>
          <ac:spMkLst>
            <pc:docMk/>
            <pc:sldMk cId="452480870" sldId="256"/>
            <ac:spMk id="3" creationId="{E10A1C88-1BC0-4A9C-ABA6-6168D58ACD5B}"/>
          </ac:spMkLst>
        </pc:spChg>
        <pc:spChg chg="add mod">
          <ac:chgData name="Zoran Horvat" userId="35e2ddb9-b988-4c02-a945-50e0a7642f0f" providerId="ADAL" clId="{DE1D2A88-0E1C-4D3D-9283-52B3C3F5DDE1}" dt="2021-02-20T00:08:28.618" v="37" actId="20577"/>
          <ac:spMkLst>
            <pc:docMk/>
            <pc:sldMk cId="452480870" sldId="256"/>
            <ac:spMk id="8" creationId="{B8E45CAD-1382-4791-9989-1354A7CCA94A}"/>
          </ac:spMkLst>
        </pc:spChg>
      </pc:sldChg>
      <pc:sldChg chg="addSp modSp new mod modAnim">
        <pc:chgData name="Zoran Horvat" userId="35e2ddb9-b988-4c02-a945-50e0a7642f0f" providerId="ADAL" clId="{DE1D2A88-0E1C-4D3D-9283-52B3C3F5DDE1}" dt="2021-02-20T00:22:45.639" v="162"/>
        <pc:sldMkLst>
          <pc:docMk/>
          <pc:sldMk cId="1515028970" sldId="257"/>
        </pc:sldMkLst>
        <pc:spChg chg="add mod">
          <ac:chgData name="Zoran Horvat" userId="35e2ddb9-b988-4c02-a945-50e0a7642f0f" providerId="ADAL" clId="{DE1D2A88-0E1C-4D3D-9283-52B3C3F5DDE1}" dt="2021-02-20T00:10:39.887" v="84" actId="255"/>
          <ac:spMkLst>
            <pc:docMk/>
            <pc:sldMk cId="1515028970" sldId="257"/>
            <ac:spMk id="2" creationId="{8F5E056D-FE0B-43ED-809E-67FA01437D90}"/>
          </ac:spMkLst>
        </pc:spChg>
        <pc:spChg chg="add mod">
          <ac:chgData name="Zoran Horvat" userId="35e2ddb9-b988-4c02-a945-50e0a7642f0f" providerId="ADAL" clId="{DE1D2A88-0E1C-4D3D-9283-52B3C3F5DDE1}" dt="2021-02-20T00:22:22.583" v="161" actId="20577"/>
          <ac:spMkLst>
            <pc:docMk/>
            <pc:sldMk cId="1515028970" sldId="257"/>
            <ac:spMk id="4" creationId="{40845E96-F648-4C35-8B55-EB6EAE5FB10B}"/>
          </ac:spMkLst>
        </pc:spChg>
        <pc:spChg chg="add mod">
          <ac:chgData name="Zoran Horvat" userId="35e2ddb9-b988-4c02-a945-50e0a7642f0f" providerId="ADAL" clId="{DE1D2A88-0E1C-4D3D-9283-52B3C3F5DDE1}" dt="2021-02-20T00:15:07.188" v="142" actId="255"/>
          <ac:spMkLst>
            <pc:docMk/>
            <pc:sldMk cId="1515028970" sldId="257"/>
            <ac:spMk id="7" creationId="{CC9B9D45-7064-4F6B-9ECB-9DCA3204993E}"/>
          </ac:spMkLst>
        </pc:spChg>
        <pc:picChg chg="add mod">
          <ac:chgData name="Zoran Horvat" userId="35e2ddb9-b988-4c02-a945-50e0a7642f0f" providerId="ADAL" clId="{DE1D2A88-0E1C-4D3D-9283-52B3C3F5DDE1}" dt="2021-02-20T00:13:23.302" v="123" actId="1076"/>
          <ac:picMkLst>
            <pc:docMk/>
            <pc:sldMk cId="1515028970" sldId="257"/>
            <ac:picMk id="6" creationId="{8F07B199-343C-46C3-9828-6A8DF591DE8A}"/>
          </ac:picMkLst>
        </pc:picChg>
        <pc:picChg chg="add mod">
          <ac:chgData name="Zoran Horvat" userId="35e2ddb9-b988-4c02-a945-50e0a7642f0f" providerId="ADAL" clId="{DE1D2A88-0E1C-4D3D-9283-52B3C3F5DDE1}" dt="2021-02-20T00:13:39.502" v="125" actId="1076"/>
          <ac:picMkLst>
            <pc:docMk/>
            <pc:sldMk cId="1515028970" sldId="257"/>
            <ac:picMk id="9" creationId="{CF5E2E4E-089F-4B64-941E-BFA7E683EC7F}"/>
          </ac:picMkLst>
        </pc:picChg>
        <pc:picChg chg="add mod">
          <ac:chgData name="Zoran Horvat" userId="35e2ddb9-b988-4c02-a945-50e0a7642f0f" providerId="ADAL" clId="{DE1D2A88-0E1C-4D3D-9283-52B3C3F5DDE1}" dt="2021-02-20T00:13:51.934" v="127" actId="1076"/>
          <ac:picMkLst>
            <pc:docMk/>
            <pc:sldMk cId="1515028970" sldId="257"/>
            <ac:picMk id="11" creationId="{8C728778-CC0C-4D6E-8FE1-056DFC39F38A}"/>
          </ac:picMkLst>
        </pc:picChg>
        <pc:picChg chg="add mod">
          <ac:chgData name="Zoran Horvat" userId="35e2ddb9-b988-4c02-a945-50e0a7642f0f" providerId="ADAL" clId="{DE1D2A88-0E1C-4D3D-9283-52B3C3F5DDE1}" dt="2021-02-20T00:14:01.202" v="129" actId="1076"/>
          <ac:picMkLst>
            <pc:docMk/>
            <pc:sldMk cId="1515028970" sldId="257"/>
            <ac:picMk id="13" creationId="{D16B1FAC-24A5-4902-8C20-7969D09FE5F0}"/>
          </ac:picMkLst>
        </pc:picChg>
        <pc:picChg chg="add mod">
          <ac:chgData name="Zoran Horvat" userId="35e2ddb9-b988-4c02-a945-50e0a7642f0f" providerId="ADAL" clId="{DE1D2A88-0E1C-4D3D-9283-52B3C3F5DDE1}" dt="2021-02-20T00:14:18" v="131" actId="1076"/>
          <ac:picMkLst>
            <pc:docMk/>
            <pc:sldMk cId="1515028970" sldId="257"/>
            <ac:picMk id="15" creationId="{59490BCC-5E3B-460A-9612-A91FB65F07DF}"/>
          </ac:picMkLst>
        </pc:picChg>
        <pc:picChg chg="add mod">
          <ac:chgData name="Zoran Horvat" userId="35e2ddb9-b988-4c02-a945-50e0a7642f0f" providerId="ADAL" clId="{DE1D2A88-0E1C-4D3D-9283-52B3C3F5DDE1}" dt="2021-02-20T00:14:29.059" v="133" actId="1076"/>
          <ac:picMkLst>
            <pc:docMk/>
            <pc:sldMk cId="1515028970" sldId="257"/>
            <ac:picMk id="17" creationId="{833734D4-F4DA-4188-8C13-22B67638367D}"/>
          </ac:picMkLst>
        </pc:picChg>
      </pc:sldChg>
      <pc:sldChg chg="addSp modSp new modAnim">
        <pc:chgData name="Zoran Horvat" userId="35e2ddb9-b988-4c02-a945-50e0a7642f0f" providerId="ADAL" clId="{DE1D2A88-0E1C-4D3D-9283-52B3C3F5DDE1}" dt="2021-02-20T00:21:56.565" v="156"/>
        <pc:sldMkLst>
          <pc:docMk/>
          <pc:sldMk cId="555325587" sldId="258"/>
        </pc:sldMkLst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2" creationId="{6570CC06-DB21-401C-BCF8-AAC5FF550D29}"/>
          </ac:spMkLst>
        </pc:spChg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3" creationId="{6F9E3C81-9C54-4CD8-B6CB-24C6ECF9505E}"/>
          </ac:spMkLst>
        </pc:spChg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6" creationId="{15B998FC-4B98-4A07-B159-9E629180AF40}"/>
          </ac:spMkLst>
        </pc:sp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4" creationId="{DDFEFDB5-47D3-44A8-8094-6D23DF65F00F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5" creationId="{5EBCC635-44F3-4C22-8543-FF261B23F36D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7" creationId="{42207D86-63FF-4BFC-8CC1-E365A364AA51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8" creationId="{6D545ACA-6D97-4937-A135-6C8E095C3B82}"/>
          </ac:picMkLst>
        </pc:picChg>
      </pc:sldChg>
    </pc:docChg>
  </pc:docChgLst>
  <pc:docChgLst>
    <pc:chgData name="Zoran Horvat" userId="35e2ddb9-b988-4c02-a945-50e0a7642f0f" providerId="ADAL" clId="{C89FABFF-2192-4043-8090-B8D9F2BE5520}"/>
    <pc:docChg chg="undo modSld">
      <pc:chgData name="Zoran Horvat" userId="35e2ddb9-b988-4c02-a945-50e0a7642f0f" providerId="ADAL" clId="{C89FABFF-2192-4043-8090-B8D9F2BE5520}" dt="2019-08-24T22:18:51.280" v="178" actId="179"/>
      <pc:docMkLst>
        <pc:docMk/>
      </pc:docMkLst>
      <pc:sldChg chg="addSp modSp">
        <pc:chgData name="Zoran Horvat" userId="35e2ddb9-b988-4c02-a945-50e0a7642f0f" providerId="ADAL" clId="{C89FABFF-2192-4043-8090-B8D9F2BE5520}" dt="2019-08-24T22:18:51.280" v="178" actId="179"/>
        <pc:sldMkLst>
          <pc:docMk/>
          <pc:sldMk cId="452480870" sldId="256"/>
        </pc:sldMkLst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3" creationId="{E10A1C88-1BC0-4A9C-ABA6-6168D58ACD5B}"/>
          </ac:spMkLst>
        </pc:spChg>
        <pc:spChg chg="add mod">
          <ac:chgData name="Zoran Horvat" userId="35e2ddb9-b988-4c02-a945-50e0a7642f0f" providerId="ADAL" clId="{C89FABFF-2192-4043-8090-B8D9F2BE5520}" dt="2019-08-24T22:09:25.335" v="64" actId="14100"/>
          <ac:spMkLst>
            <pc:docMk/>
            <pc:sldMk cId="452480870" sldId="256"/>
            <ac:spMk id="5" creationId="{153AA5AE-37BC-4C18-B525-1A331ED37B90}"/>
          </ac:spMkLst>
        </pc:spChg>
        <pc:spChg chg="add mod">
          <ac:chgData name="Zoran Horvat" userId="35e2ddb9-b988-4c02-a945-50e0a7642f0f" providerId="ADAL" clId="{C89FABFF-2192-4043-8090-B8D9F2BE5520}" dt="2019-08-24T22:18:51.280" v="178" actId="179"/>
          <ac:spMkLst>
            <pc:docMk/>
            <pc:sldMk cId="452480870" sldId="256"/>
            <ac:spMk id="6" creationId="{76E19F61-630A-43CA-9096-F9A851DEF037}"/>
          </ac:spMkLst>
        </pc:spChg>
        <pc:picChg chg="mod">
          <ac:chgData name="Zoran Horvat" userId="35e2ddb9-b988-4c02-a945-50e0a7642f0f" providerId="ADAL" clId="{C89FABFF-2192-4043-8090-B8D9F2BE5520}" dt="2019-08-24T22:11:13.972" v="167" actId="1076"/>
          <ac:picMkLst>
            <pc:docMk/>
            <pc:sldMk cId="452480870" sldId="256"/>
            <ac:picMk id="4" creationId="{64299323-06C2-48D1-9C51-B9FCCAEFCCC9}"/>
          </ac:picMkLst>
        </pc:picChg>
        <pc:picChg chg="add mod">
          <ac:chgData name="Zoran Horvat" userId="35e2ddb9-b988-4c02-a945-50e0a7642f0f" providerId="ADAL" clId="{C89FABFF-2192-4043-8090-B8D9F2BE5520}" dt="2019-08-24T22:18:37.969" v="174" actId="1076"/>
          <ac:picMkLst>
            <pc:docMk/>
            <pc:sldMk cId="452480870" sldId="256"/>
            <ac:picMk id="7" creationId="{D37DAC40-80AC-4043-9AB8-F2C002996AF8}"/>
          </ac:picMkLst>
        </pc:picChg>
      </pc:sldChg>
    </pc:docChg>
  </pc:docChgLst>
  <pc:docChgLst>
    <pc:chgData name="Zoran Horvat" userId="35e2ddb9-b988-4c02-a945-50e0a7642f0f" providerId="ADAL" clId="{70BBBC88-EFC1-4466-945C-4990F85FA959}"/>
    <pc:docChg chg="undo custSel modSld">
      <pc:chgData name="Zoran Horvat" userId="35e2ddb9-b988-4c02-a945-50e0a7642f0f" providerId="ADAL" clId="{70BBBC88-EFC1-4466-945C-4990F85FA959}" dt="2021-01-27T22:06:56.999" v="27" actId="12788"/>
      <pc:docMkLst>
        <pc:docMk/>
      </pc:docMkLst>
      <pc:sldChg chg="addSp delSp modSp mod">
        <pc:chgData name="Zoran Horvat" userId="35e2ddb9-b988-4c02-a945-50e0a7642f0f" providerId="ADAL" clId="{70BBBC88-EFC1-4466-945C-4990F85FA959}" dt="2021-01-27T22:06:56.999" v="27" actId="12788"/>
        <pc:sldMkLst>
          <pc:docMk/>
          <pc:sldMk cId="452480870" sldId="256"/>
        </pc:sldMkLst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3" creationId="{E10A1C88-1BC0-4A9C-ABA6-6168D58ACD5B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5" creationId="{153AA5AE-37BC-4C18-B525-1A331ED37B90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6" creationId="{76E19F61-630A-43CA-9096-F9A851DEF037}"/>
          </ac:spMkLst>
        </pc:spChg>
        <pc:picChg chg="del">
          <ac:chgData name="Zoran Horvat" userId="35e2ddb9-b988-4c02-a945-50e0a7642f0f" providerId="ADAL" clId="{70BBBC88-EFC1-4466-945C-4990F85FA959}" dt="2021-01-27T21:59:12.804" v="0" actId="478"/>
          <ac:picMkLst>
            <pc:docMk/>
            <pc:sldMk cId="452480870" sldId="256"/>
            <ac:picMk id="4" creationId="{64299323-06C2-48D1-9C51-B9FCCAEFCCC9}"/>
          </ac:picMkLst>
        </pc:picChg>
        <pc:picChg chg="mod">
          <ac:chgData name="Zoran Horvat" userId="35e2ddb9-b988-4c02-a945-50e0a7642f0f" providerId="ADAL" clId="{70BBBC88-EFC1-4466-945C-4990F85FA959}" dt="2021-01-27T22:06:48.983" v="25" actId="1076"/>
          <ac:picMkLst>
            <pc:docMk/>
            <pc:sldMk cId="452480870" sldId="256"/>
            <ac:picMk id="7" creationId="{D37DAC40-80AC-4043-9AB8-F2C002996AF8}"/>
          </ac:picMkLst>
        </pc:picChg>
        <pc:picChg chg="add mod ord">
          <ac:chgData name="Zoran Horvat" userId="35e2ddb9-b988-4c02-a945-50e0a7642f0f" providerId="ADAL" clId="{70BBBC88-EFC1-4466-945C-4990F85FA959}" dt="2021-01-27T22:04:29.493" v="11" actId="1076"/>
          <ac:picMkLst>
            <pc:docMk/>
            <pc:sldMk cId="452480870" sldId="256"/>
            <ac:picMk id="9" creationId="{0B3F711B-A528-4F94-BD00-576314AA560C}"/>
          </ac:picMkLst>
        </pc:picChg>
      </pc:sldChg>
    </pc:docChg>
  </pc:docChgLst>
  <pc:docChgLst>
    <pc:chgData name="Zoran Horvat" userId="35e2ddb9-b988-4c02-a945-50e0a7642f0f" providerId="ADAL" clId="{BD1F33C3-F8B4-45DB-8E78-0388807795E9}"/>
    <pc:docChg chg="modSld">
      <pc:chgData name="Zoran Horvat" userId="35e2ddb9-b988-4c02-a945-50e0a7642f0f" providerId="ADAL" clId="{BD1F33C3-F8B4-45DB-8E78-0388807795E9}" dt="2019-08-24T22:24:34.144" v="12" actId="20577"/>
      <pc:docMkLst>
        <pc:docMk/>
      </pc:docMkLst>
      <pc:sldChg chg="modSp">
        <pc:chgData name="Zoran Horvat" userId="35e2ddb9-b988-4c02-a945-50e0a7642f0f" providerId="ADAL" clId="{BD1F33C3-F8B4-45DB-8E78-0388807795E9}" dt="2019-08-24T22:24:34.144" v="12" actId="20577"/>
        <pc:sldMkLst>
          <pc:docMk/>
          <pc:sldMk cId="452480870" sldId="256"/>
        </pc:sldMkLst>
        <pc:spChg chg="mod">
          <ac:chgData name="Zoran Horvat" userId="35e2ddb9-b988-4c02-a945-50e0a7642f0f" providerId="ADAL" clId="{BD1F33C3-F8B4-45DB-8E78-0388807795E9}" dt="2019-08-24T22:24:30.674" v="4" actId="20577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BD1F33C3-F8B4-45DB-8E78-0388807795E9}" dt="2019-08-24T22:24:34.144" v="12" actId="20577"/>
          <ac:spMkLst>
            <pc:docMk/>
            <pc:sldMk cId="452480870" sldId="256"/>
            <ac:spMk id="3" creationId="{E10A1C88-1BC0-4A9C-ABA6-6168D58ACD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3265-077B-4495-8E54-3517064D666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F546-1FDA-4E01-BFA0-0FC70B07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315-152D-4344-8930-73628479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3D91-9C16-4E63-B7C2-D70C8286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D7A6-2F64-47D8-8130-C9AE1600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334E-2285-4F28-9DFC-D3E1EE07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C5F1-D2EC-4CB0-B8AF-0BAE04C5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440F-A6AE-4604-B70C-23C0909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38A6D-EFAD-4D08-B7B8-6456EE0E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D161-7CA7-474C-8C85-DD7F909F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8B49-4CF3-4888-9531-B82B5DC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261E-BA16-4DDB-858D-4E283F3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A67A-7D57-454D-A64B-4B29D6F0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80EF-274E-4D3F-B592-EA0EA958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2691-D6D9-400E-A926-04FF0F62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2D42-6DD4-4656-90D3-7E83D0F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9BA7-FC3A-4763-B944-232705E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E3B6-D7DE-4E53-80A2-40C858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842-7809-4604-9F74-8DCDEB07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D6A3-00CD-42C5-8B1B-426DBB7C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1949-CEC0-4B75-B53E-00E375B2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8D0B-BF4B-4758-ACC7-61241B9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65D4-1B7C-49B7-B175-574C2739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FA1D-2D22-4410-8C63-052071AB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5D9C-812D-44DE-9790-EB2E8EAA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160A-6410-4A50-AD34-BC22C832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4AC2-BB05-4D05-83CE-AE2D8107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9DEE-DC5B-440D-A359-F4DADFFD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E71D-843D-4A17-8CA5-8D7E9C7C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EB34-4D6E-44BA-A3D1-CB3EFB04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40DB-2410-4F2C-B703-AD558969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E57-1D3B-45E1-94E4-14035C3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539C-B742-4823-84B5-35B78B2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C219-A6E4-410F-BD36-519569A2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D18D-DF62-4C9C-A4F6-386D7BB4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1EEE-238C-4CE2-B3B9-7BCF93FD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B5787-E640-42D4-B510-E2A1C3F3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C74F-3C10-4F4D-9A54-082AF485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3D7F2-6A4A-4FDA-AD87-08755AF1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D1C83-6956-4C39-AA22-5B95DA1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CED6-D7A8-47D4-9B2D-9C63C4E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42ED-6DD5-40DD-9391-D6BB2195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CAB8-E54E-43DC-A09E-73A2057E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A733-16CA-487D-ACD5-7A090A7E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5432-F5C3-4AF6-B01B-3E147B67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9A3C-672E-45EB-B08E-9621BD2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968A-5000-4B15-968A-CF4128E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33E5-683A-4F11-A563-743AA85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D5C-F0B2-4B40-8125-AF6D38E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F866-093A-4072-A954-6D2230A5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AEFF-964C-4828-BF97-25F2126E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42D9-E424-4093-8A2C-313B53D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53A5-DF6F-484C-8CAD-6AB4ACA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3D7E-64BC-436A-AD25-B2E1FD2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5CB7-02B9-4860-82C6-0C6C1B0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4328E-3B3D-43A1-81E9-41F2B14A4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8CC06-4883-4231-A113-9284C8BA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2AD-C5ED-4E0F-AE1F-530FDE03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5EEA-508D-48A6-B914-D765DA0F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88135-CCEC-4183-BE32-BDC63635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D393-E45D-41FB-A745-76C74805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0E94-2D6D-45FB-986C-B15C1AB9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1866-D60C-4BE5-8A08-F4A34BFD1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4C70-0983-411A-8987-1C750E87C0C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3ABB-A0B1-4A51-8B67-68B36F20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60B9-8E08-4E59-A333-9DB66425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B3F711B-A528-4F94-BD00-576314AA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55992-A6DF-4007-84C8-3729CD7A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2053"/>
            <a:ext cx="9144000" cy="203975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Keeping Secrets</a:t>
            </a:r>
            <a:br>
              <a:rPr lang="en-US" sz="8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1C88-1BC0-4A9C-ABA6-6168D58A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083" y="3621804"/>
            <a:ext cx="7153835" cy="6113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.NET Developers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3AA5AE-37BC-4C18-B525-1A331ED37B90}"/>
              </a:ext>
            </a:extLst>
          </p:cNvPr>
          <p:cNvSpPr txBox="1">
            <a:spLocks/>
          </p:cNvSpPr>
          <p:nvPr/>
        </p:nvSpPr>
        <p:spPr>
          <a:xfrm>
            <a:off x="450746" y="5138663"/>
            <a:ext cx="6684991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Zoran Horvat</a:t>
            </a:r>
          </a:p>
          <a:p>
            <a:pPr algn="l"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Principal consultant at Coding Helmet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E19F61-630A-43CA-9096-F9A851DEF037}"/>
              </a:ext>
            </a:extLst>
          </p:cNvPr>
          <p:cNvSpPr txBox="1">
            <a:spLocks/>
          </p:cNvSpPr>
          <p:nvPr/>
        </p:nvSpPr>
        <p:spPr>
          <a:xfrm>
            <a:off x="8352426" y="5138662"/>
            <a:ext cx="3361764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http://codinghelmet.com</a:t>
            </a:r>
          </a:p>
          <a:p>
            <a:pPr algn="l">
              <a:spcBef>
                <a:spcPts val="60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zh@codinghelmet.com</a:t>
            </a:r>
          </a:p>
          <a:p>
            <a:pPr algn="l">
              <a:spcBef>
                <a:spcPts val="600"/>
              </a:spcBef>
              <a:tabLst>
                <a:tab pos="457200" algn="l"/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zoranh75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AC40-80AC-4043-9AB8-F2C00299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41" y="5975360"/>
            <a:ext cx="391058" cy="35739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8E45CAD-1382-4791-9989-1354A7CCA94A}"/>
              </a:ext>
            </a:extLst>
          </p:cNvPr>
          <p:cNvSpPr txBox="1">
            <a:spLocks/>
          </p:cNvSpPr>
          <p:nvPr/>
        </p:nvSpPr>
        <p:spPr>
          <a:xfrm>
            <a:off x="521294" y="179653"/>
            <a:ext cx="7153835" cy="61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Azure Saturday Belgrade 2021</a:t>
            </a:r>
          </a:p>
        </p:txBody>
      </p:sp>
    </p:spTree>
    <p:extLst>
      <p:ext uri="{BB962C8B-B14F-4D97-AF65-F5344CB8AC3E}">
        <p14:creationId xmlns:p14="http://schemas.microsoft.com/office/powerpoint/2010/main" val="4524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056D-FE0B-43ED-809E-67FA01437D90}"/>
              </a:ext>
            </a:extLst>
          </p:cNvPr>
          <p:cNvSpPr txBox="1">
            <a:spLocks/>
          </p:cNvSpPr>
          <p:nvPr/>
        </p:nvSpPr>
        <p:spPr>
          <a:xfrm>
            <a:off x="1524000" y="257456"/>
            <a:ext cx="9144000" cy="12124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A Word on Safety…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45E96-F648-4C35-8B55-EB6EAE5FB10B}"/>
              </a:ext>
            </a:extLst>
          </p:cNvPr>
          <p:cNvSpPr txBox="1"/>
          <p:nvPr/>
        </p:nvSpPr>
        <p:spPr>
          <a:xfrm>
            <a:off x="587523" y="1614223"/>
            <a:ext cx="7915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“Keep it secret. Keep it safe." – Gandalf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7B199-343C-46C3-9828-6A8DF591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3" y="2407167"/>
            <a:ext cx="5715798" cy="300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B9D45-7064-4F6B-9ECB-9DCA3204993E}"/>
              </a:ext>
            </a:extLst>
          </p:cNvPr>
          <p:cNvSpPr txBox="1"/>
          <p:nvPr/>
        </p:nvSpPr>
        <p:spPr>
          <a:xfrm>
            <a:off x="587523" y="5560956"/>
            <a:ext cx="571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Pilot Timothy Lancaster, 1990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E2E4E-089F-4B64-941E-BFA7E683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45" y="2775469"/>
            <a:ext cx="2857899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28778-CC0C-4D6E-8FE1-056DFC39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B1FAC-24A5-4902-8C20-7969D09F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490BCC-5E3B-460A-9612-A91FB65F0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3734D4-F4DA-4188-8C13-22B676383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343" y="2775469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9E3C81-9C54-4CD8-B6CB-24C6ECF9505E}"/>
              </a:ext>
            </a:extLst>
          </p:cNvPr>
          <p:cNvSpPr>
            <a:spLocks noGrp="1"/>
          </p:cNvSpPr>
          <p:nvPr/>
        </p:nvSpPr>
        <p:spPr>
          <a:xfrm>
            <a:off x="641604" y="640080"/>
            <a:ext cx="3566160" cy="358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Big thanks to our sponsors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DFEFDB5-47D3-44A8-8094-6D23DF65F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73" y="2562810"/>
            <a:ext cx="3575653" cy="268174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EBCC635-44F3-4C22-8543-FF261B23F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45" y="5056836"/>
            <a:ext cx="2167086" cy="1218985"/>
          </a:xfrm>
          <a:prstGeom prst="rect">
            <a:avLst/>
          </a:prstGeom>
        </p:spPr>
      </p:pic>
      <p:sp>
        <p:nvSpPr>
          <p:cNvPr id="6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604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207D86-63FF-4BFC-8CC1-E365A364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77" y="640080"/>
            <a:ext cx="6445474" cy="178862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D545ACA-6D97-4937-A135-6C8E095C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26" y="3641522"/>
            <a:ext cx="3438143" cy="5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Keeping Secrets in Azure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Again and Again</dc:title>
  <dc:creator>Zoran Horvat</dc:creator>
  <cp:lastModifiedBy>Zoran Horvat</cp:lastModifiedBy>
  <cp:revision>2</cp:revision>
  <dcterms:created xsi:type="dcterms:W3CDTF">2019-08-24T18:28:10Z</dcterms:created>
  <dcterms:modified xsi:type="dcterms:W3CDTF">2021-02-20T00:23:12Z</dcterms:modified>
</cp:coreProperties>
</file>