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65" r:id="rId7"/>
    <p:sldId id="267" r:id="rId8"/>
    <p:sldId id="269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AA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4028D-95BD-4763-818E-0B517CDBF2DD}" v="14" dt="2020-03-05T19:16:18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an Horvat" userId="35e2ddb9-b988-4c02-a945-50e0a7642f0f" providerId="ADAL" clId="{1284028D-95BD-4763-818E-0B517CDBF2DD}"/>
    <pc:docChg chg="undo custSel addSld modSld">
      <pc:chgData name="Zoran Horvat" userId="35e2ddb9-b988-4c02-a945-50e0a7642f0f" providerId="ADAL" clId="{1284028D-95BD-4763-818E-0B517CDBF2DD}" dt="2020-03-05T19:16:22.436" v="78" actId="478"/>
      <pc:docMkLst>
        <pc:docMk/>
      </pc:docMkLst>
      <pc:sldChg chg="addSp delSp modSp modTransition">
        <pc:chgData name="Zoran Horvat" userId="35e2ddb9-b988-4c02-a945-50e0a7642f0f" providerId="ADAL" clId="{1284028D-95BD-4763-818E-0B517CDBF2DD}" dt="2020-03-05T19:16:15.040" v="75" actId="478"/>
        <pc:sldMkLst>
          <pc:docMk/>
          <pc:sldMk cId="3656717258" sldId="259"/>
        </pc:sldMkLst>
        <pc:spChg chg="add del mod">
          <ac:chgData name="Zoran Horvat" userId="35e2ddb9-b988-4c02-a945-50e0a7642f0f" providerId="ADAL" clId="{1284028D-95BD-4763-818E-0B517CDBF2DD}" dt="2020-03-05T19:16:15.040" v="75" actId="478"/>
          <ac:spMkLst>
            <pc:docMk/>
            <pc:sldMk cId="3656717258" sldId="259"/>
            <ac:spMk id="9" creationId="{F6422915-1CB1-489D-A3AE-DE1B6B585418}"/>
          </ac:spMkLst>
        </pc:spChg>
      </pc:sldChg>
      <pc:sldChg chg="addSp modTransition">
        <pc:chgData name="Zoran Horvat" userId="35e2ddb9-b988-4c02-a945-50e0a7642f0f" providerId="ADAL" clId="{1284028D-95BD-4763-818E-0B517CDBF2DD}" dt="2020-03-05T19:16:03.470" v="71"/>
        <pc:sldMkLst>
          <pc:docMk/>
          <pc:sldMk cId="2900839080" sldId="261"/>
        </pc:sldMkLst>
        <pc:spChg chg="add">
          <ac:chgData name="Zoran Horvat" userId="35e2ddb9-b988-4c02-a945-50e0a7642f0f" providerId="ADAL" clId="{1284028D-95BD-4763-818E-0B517CDBF2DD}" dt="2020-03-05T19:16:03.470" v="71"/>
          <ac:spMkLst>
            <pc:docMk/>
            <pc:sldMk cId="2900839080" sldId="261"/>
            <ac:spMk id="7" creationId="{1CADDAB7-F84B-4139-96C2-DF2F41AFE5EB}"/>
          </ac:spMkLst>
        </pc:spChg>
      </pc:sldChg>
      <pc:sldChg chg="addSp modTransition">
        <pc:chgData name="Zoran Horvat" userId="35e2ddb9-b988-4c02-a945-50e0a7642f0f" providerId="ADAL" clId="{1284028D-95BD-4763-818E-0B517CDBF2DD}" dt="2020-03-05T19:15:59.394" v="68"/>
        <pc:sldMkLst>
          <pc:docMk/>
          <pc:sldMk cId="2215549647" sldId="262"/>
        </pc:sldMkLst>
        <pc:spChg chg="add">
          <ac:chgData name="Zoran Horvat" userId="35e2ddb9-b988-4c02-a945-50e0a7642f0f" providerId="ADAL" clId="{1284028D-95BD-4763-818E-0B517CDBF2DD}" dt="2020-03-05T19:15:59.394" v="68"/>
          <ac:spMkLst>
            <pc:docMk/>
            <pc:sldMk cId="2215549647" sldId="262"/>
            <ac:spMk id="7" creationId="{FCC1A6AF-9921-466B-AA46-B5A64DFECED5}"/>
          </ac:spMkLst>
        </pc:spChg>
      </pc:sldChg>
      <pc:sldChg chg="addSp modTransition">
        <pc:chgData name="Zoran Horvat" userId="35e2ddb9-b988-4c02-a945-50e0a7642f0f" providerId="ADAL" clId="{1284028D-95BD-4763-818E-0B517CDBF2DD}" dt="2020-03-05T19:16:10.973" v="74"/>
        <pc:sldMkLst>
          <pc:docMk/>
          <pc:sldMk cId="4142452117" sldId="263"/>
        </pc:sldMkLst>
        <pc:spChg chg="add">
          <ac:chgData name="Zoran Horvat" userId="35e2ddb9-b988-4c02-a945-50e0a7642f0f" providerId="ADAL" clId="{1284028D-95BD-4763-818E-0B517CDBF2DD}" dt="2020-03-05T19:16:10.973" v="74"/>
          <ac:spMkLst>
            <pc:docMk/>
            <pc:sldMk cId="4142452117" sldId="263"/>
            <ac:spMk id="5" creationId="{326BECAA-D8FC-454E-9014-9F0703914194}"/>
          </ac:spMkLst>
        </pc:spChg>
      </pc:sldChg>
      <pc:sldChg chg="addSp modTransition">
        <pc:chgData name="Zoran Horvat" userId="35e2ddb9-b988-4c02-a945-50e0a7642f0f" providerId="ADAL" clId="{1284028D-95BD-4763-818E-0B517CDBF2DD}" dt="2020-03-05T19:16:09.222" v="73"/>
        <pc:sldMkLst>
          <pc:docMk/>
          <pc:sldMk cId="2257961898" sldId="264"/>
        </pc:sldMkLst>
        <pc:spChg chg="add">
          <ac:chgData name="Zoran Horvat" userId="35e2ddb9-b988-4c02-a945-50e0a7642f0f" providerId="ADAL" clId="{1284028D-95BD-4763-818E-0B517CDBF2DD}" dt="2020-03-05T19:16:09.222" v="73"/>
          <ac:spMkLst>
            <pc:docMk/>
            <pc:sldMk cId="2257961898" sldId="264"/>
            <ac:spMk id="7" creationId="{C9F11F94-3051-478D-B4D3-5E069CEAD136}"/>
          </ac:spMkLst>
        </pc:spChg>
      </pc:sldChg>
      <pc:sldChg chg="addSp modTransition">
        <pc:chgData name="Zoran Horvat" userId="35e2ddb9-b988-4c02-a945-50e0a7642f0f" providerId="ADAL" clId="{1284028D-95BD-4763-818E-0B517CDBF2DD}" dt="2020-03-05T19:16:06.048" v="72"/>
        <pc:sldMkLst>
          <pc:docMk/>
          <pc:sldMk cId="8658716" sldId="265"/>
        </pc:sldMkLst>
        <pc:spChg chg="add">
          <ac:chgData name="Zoran Horvat" userId="35e2ddb9-b988-4c02-a945-50e0a7642f0f" providerId="ADAL" clId="{1284028D-95BD-4763-818E-0B517CDBF2DD}" dt="2020-03-05T19:16:06.048" v="72"/>
          <ac:spMkLst>
            <pc:docMk/>
            <pc:sldMk cId="8658716" sldId="265"/>
            <ac:spMk id="7" creationId="{16706A35-226B-4727-A8DF-702634F538DD}"/>
          </ac:spMkLst>
        </pc:spChg>
      </pc:sldChg>
      <pc:sldChg chg="addSp modTransition">
        <pc:chgData name="Zoran Horvat" userId="35e2ddb9-b988-4c02-a945-50e0a7642f0f" providerId="ADAL" clId="{1284028D-95BD-4763-818E-0B517CDBF2DD}" dt="2020-03-05T19:16:01.874" v="70"/>
        <pc:sldMkLst>
          <pc:docMk/>
          <pc:sldMk cId="1071841150" sldId="266"/>
        </pc:sldMkLst>
        <pc:spChg chg="add">
          <ac:chgData name="Zoran Horvat" userId="35e2ddb9-b988-4c02-a945-50e0a7642f0f" providerId="ADAL" clId="{1284028D-95BD-4763-818E-0B517CDBF2DD}" dt="2020-03-05T19:16:01.874" v="70"/>
          <ac:spMkLst>
            <pc:docMk/>
            <pc:sldMk cId="1071841150" sldId="266"/>
            <ac:spMk id="7" creationId="{C62BBE00-8B56-46CA-A3CC-85A27AF5E4CC}"/>
          </ac:spMkLst>
        </pc:spChg>
      </pc:sldChg>
      <pc:sldChg chg="addSp modTransition">
        <pc:chgData name="Zoran Horvat" userId="35e2ddb9-b988-4c02-a945-50e0a7642f0f" providerId="ADAL" clId="{1284028D-95BD-4763-818E-0B517CDBF2DD}" dt="2020-03-05T19:16:00.408" v="69"/>
        <pc:sldMkLst>
          <pc:docMk/>
          <pc:sldMk cId="1672068222" sldId="267"/>
        </pc:sldMkLst>
        <pc:spChg chg="add">
          <ac:chgData name="Zoran Horvat" userId="35e2ddb9-b988-4c02-a945-50e0a7642f0f" providerId="ADAL" clId="{1284028D-95BD-4763-818E-0B517CDBF2DD}" dt="2020-03-05T19:16:00.408" v="69"/>
          <ac:spMkLst>
            <pc:docMk/>
            <pc:sldMk cId="1672068222" sldId="267"/>
            <ac:spMk id="7" creationId="{5314A4FD-10E9-42E6-8570-E4B369017420}"/>
          </ac:spMkLst>
        </pc:spChg>
      </pc:sldChg>
      <pc:sldChg chg="addSp modTransition">
        <pc:chgData name="Zoran Horvat" userId="35e2ddb9-b988-4c02-a945-50e0a7642f0f" providerId="ADAL" clId="{1284028D-95BD-4763-818E-0B517CDBF2DD}" dt="2020-03-05T19:15:56.788" v="67"/>
        <pc:sldMkLst>
          <pc:docMk/>
          <pc:sldMk cId="1067639609" sldId="268"/>
        </pc:sldMkLst>
        <pc:spChg chg="add">
          <ac:chgData name="Zoran Horvat" userId="35e2ddb9-b988-4c02-a945-50e0a7642f0f" providerId="ADAL" clId="{1284028D-95BD-4763-818E-0B517CDBF2DD}" dt="2020-03-05T19:15:56.788" v="67"/>
          <ac:spMkLst>
            <pc:docMk/>
            <pc:sldMk cId="1067639609" sldId="268"/>
            <ac:spMk id="7" creationId="{B9847FF2-F4FB-4503-9FE2-1EC821731C7B}"/>
          </ac:spMkLst>
        </pc:spChg>
      </pc:sldChg>
      <pc:sldChg chg="addSp modSp modTransition">
        <pc:chgData name="Zoran Horvat" userId="35e2ddb9-b988-4c02-a945-50e0a7642f0f" providerId="ADAL" clId="{1284028D-95BD-4763-818E-0B517CDBF2DD}" dt="2020-03-05T19:15:53.734" v="66" actId="20577"/>
        <pc:sldMkLst>
          <pc:docMk/>
          <pc:sldMk cId="4025067815" sldId="269"/>
        </pc:sldMkLst>
        <pc:spChg chg="add mod">
          <ac:chgData name="Zoran Horvat" userId="35e2ddb9-b988-4c02-a945-50e0a7642f0f" providerId="ADAL" clId="{1284028D-95BD-4763-818E-0B517CDBF2DD}" dt="2020-03-05T19:15:53.734" v="66" actId="20577"/>
          <ac:spMkLst>
            <pc:docMk/>
            <pc:sldMk cId="4025067815" sldId="269"/>
            <ac:spMk id="7" creationId="{2185570C-9E51-45BC-A440-1A69B9FABC75}"/>
          </ac:spMkLst>
        </pc:spChg>
      </pc:sldChg>
      <pc:sldChg chg="addSp delSp modSp add">
        <pc:chgData name="Zoran Horvat" userId="35e2ddb9-b988-4c02-a945-50e0a7642f0f" providerId="ADAL" clId="{1284028D-95BD-4763-818E-0B517CDBF2DD}" dt="2020-03-05T19:16:22.436" v="78" actId="478"/>
        <pc:sldMkLst>
          <pc:docMk/>
          <pc:sldMk cId="2759587259" sldId="270"/>
        </pc:sldMkLst>
        <pc:spChg chg="del">
          <ac:chgData name="Zoran Horvat" userId="35e2ddb9-b988-4c02-a945-50e0a7642f0f" providerId="ADAL" clId="{1284028D-95BD-4763-818E-0B517CDBF2DD}" dt="2020-03-05T19:16:20.684" v="77" actId="478"/>
          <ac:spMkLst>
            <pc:docMk/>
            <pc:sldMk cId="2759587259" sldId="270"/>
            <ac:spMk id="6" creationId="{229BF269-570D-426E-96F2-83C693B17C55}"/>
          </ac:spMkLst>
        </pc:spChg>
        <pc:spChg chg="add del mod">
          <ac:chgData name="Zoran Horvat" userId="35e2ddb9-b988-4c02-a945-50e0a7642f0f" providerId="ADAL" clId="{1284028D-95BD-4763-818E-0B517CDBF2DD}" dt="2020-03-05T19:16:22.436" v="78" actId="478"/>
          <ac:spMkLst>
            <pc:docMk/>
            <pc:sldMk cId="2759587259" sldId="270"/>
            <ac:spMk id="7" creationId="{8C4D3C2F-89FA-4208-A279-787F82D5F7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7F6F-0D24-4A46-A189-29876F16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1449-FDD7-4E4D-AE23-975B54C12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080D-2393-4041-942E-39C8E3E7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59E2-3BF3-40B1-BDFB-FEB78E6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2EA5-F8B3-4670-A7A4-D18C7DDC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7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EDA2-2B01-4B86-ADEF-2FF431B0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C9323-6B6E-4A37-88EB-2590311D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9120-BEA3-42A1-8C89-13C5EA9D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FD29-1843-4AA2-84A7-4CF64966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1C8E-0F46-4B86-81DA-AEC8B898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52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2EDE-5343-4905-83B3-7AD90AFF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2F4C3-5055-4755-841E-91A15235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CCFE-57F5-4233-BC2A-B5C81449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B2E9-FD7C-4068-AADB-4B4E995F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3584-11E5-42A2-9270-10346652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474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C545-3E1B-4771-BA09-51D6EEBDD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2270-7089-4D1D-A5DA-E26ADAB4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DCA6-4500-4C8E-B900-1D0EEB0A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9714-E215-45B8-BCD8-AB1A1C9C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8816-DC96-4B68-A828-68723286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512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0EA-D5ED-4B3C-8763-05F10CEA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0181-D116-4D33-8453-65F3B64D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56338-70AA-46C1-B514-49A079D9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49A8-AB60-4DFD-A886-56D64DE0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71B6-2E17-49BB-8C2E-F2959CCF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262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D3B0-9F10-4C74-9F2C-E3418E57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93E0-DFAE-46F1-A517-5AA42128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E12C-7636-46A8-B09F-02E48BCB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6351-9B19-4077-B237-D7FC6167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4101-AF5F-4B0F-B6CA-DFD9B350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364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9D56-8481-401B-BF13-292ABCF5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3ED7-A524-444E-9511-15D6E147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02CC6-5D91-42E2-A5B1-46C713F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D63F-CA5E-484C-B9C5-0054134C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518D-D7E7-4CA0-A90A-C8A75C20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14F5-3075-4D4E-BC34-DCDFD6A4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83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57DB-20A1-4CA3-AD3A-B4416605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D7FC-2DAD-4C51-A115-80358FCB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FE37-72D1-49EC-840D-2A260088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85A56-B427-4264-A114-5517FC65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BC25-2CC4-4262-8AF1-0C50D0849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38A37-9E08-4154-88B4-FC1316D4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11F0D-F573-456C-8EDC-4F95925B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88865-24EE-4BAA-94E2-751A869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97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74B6-9FE0-48A6-9BA7-623A171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6716-4551-40C0-AB7D-F454B15C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20AAD-B637-4E61-A9A4-5C1A3D8C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C23E1-FBD7-4443-A915-5D182238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742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85CC-60B0-4C59-81B9-DADAF884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6487-A1CA-4438-83C4-B1D3D008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1425-768B-4408-80B2-740E57ED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4296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1298-9FF5-4664-A6FF-89189F2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F3E8-EB0F-4574-B494-DA0EFAC3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59931-4924-4EE8-8619-1408D333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B0AE6-0751-4C3C-A941-2847101E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96415-6E8E-4147-9DA2-62FCBF73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920A-9BDD-4773-9E9D-DB866C9D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382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8CC9-EE57-49C4-9862-68C1F20A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57B1-D7AE-4D0B-8C2B-8FEADC80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C5C7-1604-4561-AE62-2597C0B3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29B8-9298-4342-A081-E37F2FC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E592-A05E-470B-B35D-8F6A2FB9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3032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AE19-2F2A-4375-B845-385C72B4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47708-EF3C-42C1-9A88-07A88D851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88941-7FEF-4DA5-B9CB-EBD2FE483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1B406-C236-4E04-AC8A-74B2385C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0E77-BB84-4583-85DA-C565C78E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2DA0-7D29-4E50-9BF1-AF29EAA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7543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3C5E-F446-4894-B96C-854B8157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DE4A-F07C-40F3-97C2-B60E3D6C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22A5-92C4-4EB6-A5E6-EB98B4ED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A16-3B2F-4DCC-969D-4E0A08D8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1384-ED3E-420E-8A48-3201DBD0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7599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82E05-1B2C-45F6-8C18-459B5B8C7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684A8-A401-4D2D-AF22-FA494C21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8B37-105E-47F1-8352-3208C922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0DCB-4F6E-4381-BF1C-9986F2BB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DA22-D77B-4E4A-8C63-26F4A354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2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2EB4-0848-482E-B07F-5098EEAA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9A9BF-6F2F-4028-BDCA-45A5FF6D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EBE8-D01A-4B41-A51E-1236E86D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2B68-7C7B-46E4-8B9D-327AC36D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0909-6863-4B2B-AEF1-CBB0E6B1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303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A113-99AF-4E05-8850-D14E4EF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8ADF-37C7-4471-BFF9-87B82C3E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ABC56-5C39-4974-B408-CA39974E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A6646-DE94-418E-9B57-9015E416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F2C-D4FF-4ECB-B060-AA2B53F9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518DB-BB52-49CE-8F7A-0D024AC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45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4309-7AB1-40B5-99FE-6F9FD3C1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2B6D-EF40-4ACA-A725-515BDA1E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A3C8-1612-4348-81CC-37A8E297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AC97-2EE2-43D1-BAD3-1D6779D1D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9B1D-82C7-4451-87C5-9985FB1C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3DA71-DD0D-46D9-958D-1C21CD7B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25A51-806B-46C6-A3D2-F10112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C259E-0A4B-4A4D-AB9E-8FF8DC4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18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109F-87F2-4CF5-9F40-52C7363D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B895F-8749-4ED1-90C0-BC765EA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0D728-5256-4251-942A-2BEA6008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A8B6-FAE4-42E2-857C-354A700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4B1A-D83C-4918-B1FF-586B6081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5FE4F-C2F0-4529-A856-81B8F243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1BDC-581E-4BDA-B3E3-3C14315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0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049E-2BBC-4F42-836A-FE2356AC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EF40-C70F-4D5D-B038-46D1BFDB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9135-D9E1-41CE-BDDA-1045EDB1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52DF-C233-4361-9A06-B4A41B12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6221-E7CD-4338-946E-A34D83E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93616-DCA6-482D-B76E-EB57434D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023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9996-E530-44E2-93E2-BCEF479E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3F3E7-B815-4313-88FB-30778ACE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7EF1-17DF-4CFB-BF64-064DBEA99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2F65-3F2C-4E36-8B5E-3F1F4437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A98F3-1B28-4C00-8087-6A72784F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F335-AB34-4FD4-BBAE-F28516D0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4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F1EA2-486B-4808-9451-98717B7ECD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" y="0"/>
            <a:ext cx="12187758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90B5C-DF12-4F54-9251-74D6DDFA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ABD2-42BD-4799-BB3B-04B422AF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C200-A624-492F-A36E-4AC83ADF2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19A-3A5D-4544-B608-275F196904EE}" type="datetimeFigureOut">
              <a:rPr lang="fi-FI" smtClean="0"/>
              <a:t>5.3.2020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5E98-BF8B-4D7C-B708-F72C5470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8137-D915-4737-A3A3-CDA78E1A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A47AFDA-5310-4D3C-8C2A-60578B1FD2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7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8BBE0BC-9C4D-4A50-BAAE-7FEC970443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6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821E-0D45-4D5D-B418-F5DEB11F5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Surviving C# 8 Design</a:t>
            </a:r>
            <a:br>
              <a:rPr lang="en-US" sz="7000" dirty="0"/>
            </a:br>
            <a:r>
              <a:rPr lang="en-US" sz="7000" dirty="0"/>
              <a:t>with No Nulls</a:t>
            </a:r>
            <a:endParaRPr lang="fi-FI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52" y="3897086"/>
            <a:ext cx="6953427" cy="1469674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Zoran Horvat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Principal consultant at Coding Helmet</a:t>
            </a:r>
          </a:p>
          <a:p>
            <a:endParaRPr lang="fi-FI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EBA629-65FF-40AC-B4DF-3090F7B8869E}"/>
              </a:ext>
            </a:extLst>
          </p:cNvPr>
          <p:cNvSpPr txBox="1">
            <a:spLocks/>
          </p:cNvSpPr>
          <p:nvPr/>
        </p:nvSpPr>
        <p:spPr>
          <a:xfrm>
            <a:off x="301952" y="5084948"/>
            <a:ext cx="5705742" cy="146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tabLst>
                <a:tab pos="3200400" algn="l"/>
              </a:tabLs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http://codinghelmet.com</a:t>
            </a:r>
          </a:p>
          <a:p>
            <a:pPr algn="l">
              <a:spcBef>
                <a:spcPts val="600"/>
              </a:spcBef>
              <a:tabLst>
                <a:tab pos="3200400" algn="l"/>
              </a:tabLs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zh@codinghelmet.com</a:t>
            </a:r>
          </a:p>
          <a:p>
            <a:pPr algn="l">
              <a:spcBef>
                <a:spcPts val="600"/>
              </a:spcBef>
              <a:tabLst>
                <a:tab pos="457200" algn="l"/>
                <a:tab pos="3200400" algn="l"/>
              </a:tabLs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zoranh75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B9915-5646-4EF2-9FA0-059D5FFA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1" y="6035064"/>
            <a:ext cx="391058" cy="3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3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FD6F8F-F90F-4E3D-9428-47383EB6DB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A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AC4D44-C7D0-44E3-BB37-A95FEA99F24D}"/>
              </a:ext>
            </a:extLst>
          </p:cNvPr>
          <p:cNvSpPr txBox="1">
            <a:spLocks/>
          </p:cNvSpPr>
          <p:nvPr/>
        </p:nvSpPr>
        <p:spPr>
          <a:xfrm>
            <a:off x="772028" y="2315911"/>
            <a:ext cx="11098080" cy="38712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If you have an object</a:t>
            </a:r>
            <a:br>
              <a:rPr lang="en-US" dirty="0"/>
            </a:br>
            <a:r>
              <a:rPr lang="en-US" dirty="0">
                <a:solidFill>
                  <a:srgbClr val="FFFF99"/>
                </a:solidFill>
              </a:rPr>
              <a:t>then it’s fine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9BF269-570D-426E-96F2-83C693B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29" y="462052"/>
            <a:ext cx="10515600" cy="1554755"/>
          </a:xfrm>
        </p:spPr>
        <p:txBody>
          <a:bodyPr>
            <a:normAutofit/>
          </a:bodyPr>
          <a:lstStyle/>
          <a:p>
            <a:r>
              <a:rPr lang="en-US" sz="7000" cap="small" dirty="0"/>
              <a:t>The Object Rule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706A35-226B-4727-A8DF-702634F538DD}"/>
              </a:ext>
            </a:extLst>
          </p:cNvPr>
          <p:cNvSpPr txBox="1">
            <a:spLocks/>
          </p:cNvSpPr>
          <p:nvPr/>
        </p:nvSpPr>
        <p:spPr>
          <a:xfrm>
            <a:off x="772028" y="5638134"/>
            <a:ext cx="11098080" cy="10341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3000" dirty="0"/>
              <a:t>Source code at:</a:t>
            </a:r>
            <a:br>
              <a:rPr lang="en-US" sz="3000" dirty="0"/>
            </a:br>
            <a:r>
              <a:rPr lang="en-US" sz="3000" dirty="0"/>
              <a:t>https://github.com/zoran-horvat/conf-techdays-helsinki-2020</a:t>
            </a:r>
          </a:p>
        </p:txBody>
      </p:sp>
    </p:spTree>
    <p:extLst>
      <p:ext uri="{BB962C8B-B14F-4D97-AF65-F5344CB8AC3E}">
        <p14:creationId xmlns:p14="http://schemas.microsoft.com/office/powerpoint/2010/main" val="865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B88D79-75DE-4164-9CFA-F01806CF1A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A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AC4D44-C7D0-44E3-BB37-A95FEA99F24D}"/>
              </a:ext>
            </a:extLst>
          </p:cNvPr>
          <p:cNvSpPr txBox="1">
            <a:spLocks/>
          </p:cNvSpPr>
          <p:nvPr/>
        </p:nvSpPr>
        <p:spPr>
          <a:xfrm>
            <a:off x="772028" y="2315911"/>
            <a:ext cx="11098080" cy="38712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When you have to defend</a:t>
            </a:r>
            <a:br>
              <a:rPr lang="en-US" dirty="0"/>
            </a:br>
            <a:r>
              <a:rPr lang="en-US" dirty="0">
                <a:solidFill>
                  <a:srgbClr val="FFFF99"/>
                </a:solidFill>
              </a:rPr>
              <a:t>you have already lost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9BF269-570D-426E-96F2-83C693B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29" y="462052"/>
            <a:ext cx="10515600" cy="1554755"/>
          </a:xfrm>
        </p:spPr>
        <p:txBody>
          <a:bodyPr>
            <a:normAutofit/>
          </a:bodyPr>
          <a:lstStyle/>
          <a:p>
            <a:r>
              <a:rPr lang="en-US" sz="7000" cap="small" dirty="0"/>
              <a:t>The First Law of Defense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14A4FD-10E9-42E6-8570-E4B369017420}"/>
              </a:ext>
            </a:extLst>
          </p:cNvPr>
          <p:cNvSpPr txBox="1">
            <a:spLocks/>
          </p:cNvSpPr>
          <p:nvPr/>
        </p:nvSpPr>
        <p:spPr>
          <a:xfrm>
            <a:off x="772028" y="5638134"/>
            <a:ext cx="11098080" cy="10341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3000" dirty="0"/>
              <a:t>Source code at:</a:t>
            </a:r>
            <a:br>
              <a:rPr lang="en-US" sz="3000" dirty="0"/>
            </a:br>
            <a:r>
              <a:rPr lang="en-US" sz="3000" dirty="0"/>
              <a:t>https://github.com/zoran-horvat/conf-techdays-helsinki-2020</a:t>
            </a:r>
          </a:p>
        </p:txBody>
      </p:sp>
    </p:spTree>
    <p:extLst>
      <p:ext uri="{BB962C8B-B14F-4D97-AF65-F5344CB8AC3E}">
        <p14:creationId xmlns:p14="http://schemas.microsoft.com/office/powerpoint/2010/main" val="167206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8CE316-8A3D-4EAC-9E82-BF04227F08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AAA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AC4D44-C7D0-44E3-BB37-A95FEA99F24D}"/>
              </a:ext>
            </a:extLst>
          </p:cNvPr>
          <p:cNvSpPr txBox="1">
            <a:spLocks/>
          </p:cNvSpPr>
          <p:nvPr/>
        </p:nvSpPr>
        <p:spPr>
          <a:xfrm>
            <a:off x="772028" y="2315911"/>
            <a:ext cx="11098080" cy="38712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There are reasons why null</a:t>
            </a:r>
            <a:br>
              <a:rPr lang="en-US" dirty="0"/>
            </a:br>
            <a:r>
              <a:rPr lang="en-US" dirty="0"/>
              <a:t>still exists</a:t>
            </a:r>
            <a:br>
              <a:rPr lang="en-US" dirty="0"/>
            </a:br>
            <a:r>
              <a:rPr lang="en-US" dirty="0">
                <a:solidFill>
                  <a:srgbClr val="FFFF99"/>
                </a:solidFill>
              </a:rPr>
              <a:t>but your reason is not</a:t>
            </a:r>
            <a:br>
              <a:rPr lang="en-US" dirty="0">
                <a:solidFill>
                  <a:srgbClr val="FFFF99"/>
                </a:solidFill>
              </a:rPr>
            </a:br>
            <a:r>
              <a:rPr lang="en-US" dirty="0">
                <a:solidFill>
                  <a:srgbClr val="FFFF99"/>
                </a:solidFill>
              </a:rPr>
              <a:t>one of them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9BF269-570D-426E-96F2-83C693B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29" y="462052"/>
            <a:ext cx="10515600" cy="1554755"/>
          </a:xfrm>
        </p:spPr>
        <p:txBody>
          <a:bodyPr>
            <a:normAutofit/>
          </a:bodyPr>
          <a:lstStyle/>
          <a:p>
            <a:r>
              <a:rPr lang="en-US" sz="7000" cap="small" dirty="0"/>
              <a:t>The Null Sanity Check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85570C-9E51-45BC-A440-1A69B9FABC75}"/>
              </a:ext>
            </a:extLst>
          </p:cNvPr>
          <p:cNvSpPr txBox="1">
            <a:spLocks/>
          </p:cNvSpPr>
          <p:nvPr/>
        </p:nvSpPr>
        <p:spPr>
          <a:xfrm>
            <a:off x="772028" y="5638134"/>
            <a:ext cx="11098080" cy="10341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3000" dirty="0"/>
              <a:t>Source code at:</a:t>
            </a:r>
            <a:br>
              <a:rPr lang="en-US" sz="3000" dirty="0"/>
            </a:br>
            <a:r>
              <a:rPr lang="en-US" sz="3000" dirty="0"/>
              <a:t>https://github.com/zoran-horvat/conf-techdays-helsinki-2020</a:t>
            </a:r>
          </a:p>
        </p:txBody>
      </p:sp>
    </p:spTree>
    <p:extLst>
      <p:ext uri="{BB962C8B-B14F-4D97-AF65-F5344CB8AC3E}">
        <p14:creationId xmlns:p14="http://schemas.microsoft.com/office/powerpoint/2010/main" val="4025067815"/>
      </p:ext>
    </p:extLst>
  </p:cSld>
  <p:clrMapOvr>
    <a:masterClrMapping/>
  </p:clrMapOvr>
</p:sld>
</file>

<file path=ppt/theme/theme1.xml><?xml version="1.0" encoding="utf-8"?>
<a:theme xmlns:a="http://schemas.openxmlformats.org/drawingml/2006/main" name="TechDays theme">
  <a:themeElements>
    <a:clrScheme name="T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9F56"/>
      </a:accent1>
      <a:accent2>
        <a:srgbClr val="009A93"/>
      </a:accent2>
      <a:accent3>
        <a:srgbClr val="442359"/>
      </a:accent3>
      <a:accent4>
        <a:srgbClr val="15AF97"/>
      </a:accent4>
      <a:accent5>
        <a:srgbClr val="004B1C"/>
      </a:accent5>
      <a:accent6>
        <a:srgbClr val="008272"/>
      </a:accent6>
      <a:hlink>
        <a:srgbClr val="15AF97"/>
      </a:hlink>
      <a:folHlink>
        <a:srgbClr val="BE9F5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EFEEDF0E-5C94-4CB1-8525-5AFEAC1D8C34}"/>
    </a:ext>
  </a:extLst>
</a:theme>
</file>

<file path=ppt/theme/theme2.xml><?xml version="1.0" encoding="utf-8"?>
<a:theme xmlns:a="http://schemas.openxmlformats.org/drawingml/2006/main" name="TechDays 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7C626549-D2BF-41A1-9EEB-27767F3C84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835F7E0B4874B92E824DCC943032D" ma:contentTypeVersion="10" ma:contentTypeDescription="Create a new document." ma:contentTypeScope="" ma:versionID="60e3331074c94c51c41dcbe0bc92f67f">
  <xsd:schema xmlns:xsd="http://www.w3.org/2001/XMLSchema" xmlns:xs="http://www.w3.org/2001/XMLSchema" xmlns:p="http://schemas.microsoft.com/office/2006/metadata/properties" xmlns:ns3="fc633e10-aa8b-4290-b580-c1fae5235360" targetNamespace="http://schemas.microsoft.com/office/2006/metadata/properties" ma:root="true" ma:fieldsID="d19bfe83943f82a9f1c18b31e7e84c8f" ns3:_="">
    <xsd:import namespace="fc633e10-aa8b-4290-b580-c1fae52353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33e10-aa8b-4290-b580-c1fae52353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7E44E3-0DBB-4D1F-90A0-0612AA68F7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9E18C8-35B0-41A8-B69D-DAEBF9AC52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10397-4ACA-4996-8A2A-EA6CFA492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33e10-aa8b-4290-b580-c1fae52353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TechDays_ ppt template for speakers</Template>
  <TotalTime>39</TotalTime>
  <Words>119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Semibold</vt:lpstr>
      <vt:lpstr>TechDays theme</vt:lpstr>
      <vt:lpstr>TechDays White Theme</vt:lpstr>
      <vt:lpstr>Surviving C# 8 Design with No Nulls</vt:lpstr>
      <vt:lpstr>The Object Rule</vt:lpstr>
      <vt:lpstr>The First Law of Defense</vt:lpstr>
      <vt:lpstr>The Null Sanity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Surviving C# 8 Design with No Nulls</dc:title>
  <dc:creator>Zoran Horvat</dc:creator>
  <cp:lastModifiedBy>Zoran Horvat</cp:lastModifiedBy>
  <cp:revision>3</cp:revision>
  <dcterms:created xsi:type="dcterms:W3CDTF">2020-03-05T18:37:06Z</dcterms:created>
  <dcterms:modified xsi:type="dcterms:W3CDTF">2020-03-05T19:19:12Z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0x0101004C3835F7E0B4874B92E824DCC943032D</vt:lpwstr>
  </property>
</Properties>
</file>