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E50"/>
    <a:srgbClr val="1C2541"/>
    <a:srgbClr val="279ED9"/>
    <a:srgbClr val="000000"/>
    <a:srgbClr val="103D64"/>
    <a:srgbClr val="523B8F"/>
    <a:srgbClr val="141842"/>
    <a:srgbClr val="35BEEF"/>
    <a:srgbClr val="F15D34"/>
    <a:srgbClr val="FF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2" autoAdjust="0"/>
    <p:restoredTop sz="94660"/>
  </p:normalViewPr>
  <p:slideViewPr>
    <p:cSldViewPr snapToGrid="0">
      <p:cViewPr varScale="1">
        <p:scale>
          <a:sx n="209" d="100"/>
          <a:sy n="209" d="100"/>
        </p:scale>
        <p:origin x="78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1C01BF-CE19-3E44-A3FC-211572C2E1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89" y="351657"/>
            <a:ext cx="1409109" cy="334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88474B-27F5-1347-8364-032AAC924D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2296" y="432564"/>
            <a:ext cx="906087" cy="193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F17F9A-EEBD-AA47-891B-F55BD851B5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37" y="4783215"/>
            <a:ext cx="836445" cy="149811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70B903F-6D00-0F43-8F30-06707A55ED22}"/>
              </a:ext>
            </a:extLst>
          </p:cNvPr>
          <p:cNvSpPr txBox="1">
            <a:spLocks/>
          </p:cNvSpPr>
          <p:nvPr userDrawn="1"/>
        </p:nvSpPr>
        <p:spPr>
          <a:xfrm>
            <a:off x="289561" y="1134113"/>
            <a:ext cx="7633413" cy="5875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D2E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B6F10-8749-8A47-A542-215ACF4A772E}"/>
              </a:ext>
            </a:extLst>
          </p:cNvPr>
          <p:cNvSpPr txBox="1"/>
          <p:nvPr userDrawn="1"/>
        </p:nvSpPr>
        <p:spPr>
          <a:xfrm>
            <a:off x="7845829" y="216403"/>
            <a:ext cx="751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</p:spTree>
    <p:extLst>
      <p:ext uri="{BB962C8B-B14F-4D97-AF65-F5344CB8AC3E}">
        <p14:creationId xmlns:p14="http://schemas.microsoft.com/office/powerpoint/2010/main" val="103194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0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C5FB5D-B1AF-E743-8402-156FBAEC0E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BDD221-09E3-744F-97EA-3BE5AC7AF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2956594"/>
            <a:ext cx="3398655" cy="272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D9857-AE47-C440-AE40-D7B0393767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7307"/>
            <a:ext cx="4345423" cy="67006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5F40D55-DFA9-6A49-A72E-61FB425F0D90}"/>
              </a:ext>
            </a:extLst>
          </p:cNvPr>
          <p:cNvSpPr txBox="1">
            <a:spLocks/>
          </p:cNvSpPr>
          <p:nvPr/>
        </p:nvSpPr>
        <p:spPr>
          <a:xfrm>
            <a:off x="332869" y="2227314"/>
            <a:ext cx="5049175" cy="68887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Speed IT </a:t>
            </a:r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A473676-0C0F-C142-8C5E-B51BC3E947AC}"/>
              </a:ext>
            </a:extLst>
          </p:cNvPr>
          <p:cNvSpPr txBox="1">
            <a:spLocks/>
          </p:cNvSpPr>
          <p:nvPr/>
        </p:nvSpPr>
        <p:spPr>
          <a:xfrm>
            <a:off x="332869" y="2953560"/>
            <a:ext cx="3639887" cy="3329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December 6th-8th, 2022 Belgrade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2D9C99-1120-5D44-B81A-3E9DB257A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29" y="4597553"/>
            <a:ext cx="944628" cy="1784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7B6913-B7B2-B74A-BE84-40CF9F5B67F1}"/>
              </a:ext>
            </a:extLst>
          </p:cNvPr>
          <p:cNvSpPr txBox="1"/>
          <p:nvPr/>
        </p:nvSpPr>
        <p:spPr>
          <a:xfrm>
            <a:off x="324777" y="4347198"/>
            <a:ext cx="17928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FFCB0D-44BF-9B4E-A2E5-5C08009624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69" y="360437"/>
            <a:ext cx="2205258" cy="5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9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98BC9E-FFCC-D448-ABE9-3EB75C651314}"/>
              </a:ext>
            </a:extLst>
          </p:cNvPr>
          <p:cNvSpPr/>
          <p:nvPr/>
        </p:nvSpPr>
        <p:spPr>
          <a:xfrm>
            <a:off x="5420497" y="0"/>
            <a:ext cx="3723502" cy="5143500"/>
          </a:xfrm>
          <a:prstGeom prst="rect">
            <a:avLst/>
          </a:prstGeom>
          <a:solidFill>
            <a:srgbClr val="1D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289561" y="1411224"/>
            <a:ext cx="4758801" cy="6701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rgbClr val="1D2E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Functional Domain Modeling in C#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89560" y="2554224"/>
            <a:ext cx="4916424" cy="3055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solidFill>
                  <a:srgbClr val="1D2E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 the latest language features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012C6BA-E859-744C-B4CB-EC410156561E}"/>
              </a:ext>
            </a:extLst>
          </p:cNvPr>
          <p:cNvSpPr txBox="1">
            <a:spLocks/>
          </p:cNvSpPr>
          <p:nvPr/>
        </p:nvSpPr>
        <p:spPr>
          <a:xfrm>
            <a:off x="302742" y="3371088"/>
            <a:ext cx="4745621" cy="13903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1D2E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Zoran Horvat</a:t>
            </a:r>
          </a:p>
          <a:p>
            <a:pPr marL="0" indent="0" defTabSz="344488">
              <a:spcBef>
                <a:spcPts val="800"/>
              </a:spcBef>
              <a:buNone/>
            </a:pPr>
            <a:r>
              <a:rPr lang="en-US" sz="1400" dirty="0">
                <a:solidFill>
                  <a:srgbClr val="1D2E5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Segoe UI Light" panose="020B0502040204020203" pitchFamily="34" charset="0"/>
              </a:rPr>
              <a:t>	https://codinghelmet.com</a:t>
            </a:r>
          </a:p>
          <a:p>
            <a:pPr marL="0" indent="0" defTabSz="344488">
              <a:spcBef>
                <a:spcPts val="500"/>
              </a:spcBef>
              <a:buNone/>
            </a:pPr>
            <a:r>
              <a:rPr lang="en-US" sz="1400" dirty="0">
                <a:solidFill>
                  <a:srgbClr val="1D2E5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Segoe UI Light" panose="020B0502040204020203" pitchFamily="34" charset="0"/>
              </a:rPr>
              <a:t>	https://youtube.com/@zoran-horvat</a:t>
            </a:r>
          </a:p>
          <a:p>
            <a:pPr marL="0" indent="0" defTabSz="344488">
              <a:spcBef>
                <a:spcPts val="500"/>
              </a:spcBef>
              <a:buNone/>
            </a:pPr>
            <a:r>
              <a:rPr lang="en-US" sz="1400" dirty="0">
                <a:solidFill>
                  <a:srgbClr val="1D2E5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Segoe UI Light" panose="020B0502040204020203" pitchFamily="34" charset="0"/>
              </a:rPr>
              <a:t>	@zoranh75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144B19-45DC-FB41-9010-DE096890E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933" y="431847"/>
            <a:ext cx="909449" cy="194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A4093B-E96C-F14A-9BD4-F30532D088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89" y="351657"/>
            <a:ext cx="1409109" cy="3341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1D1010-9351-8148-ACBA-97877F5E86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39" y="4783215"/>
            <a:ext cx="836444" cy="1498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836C0F-4737-4149-9C20-0DFF1EA17278}"/>
              </a:ext>
            </a:extLst>
          </p:cNvPr>
          <p:cNvSpPr txBox="1"/>
          <p:nvPr/>
        </p:nvSpPr>
        <p:spPr>
          <a:xfrm>
            <a:off x="7845829" y="216403"/>
            <a:ext cx="751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7E219-11E1-7C28-F6EC-1E29FA3E8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9" y="4276167"/>
            <a:ext cx="221289" cy="179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54C778-9FEB-E2AA-8BAC-0B962AFD4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767" y="4019019"/>
            <a:ext cx="289332" cy="1975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0457A3-82DA-4CB6-1DD8-7917987C9A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789" y="3744230"/>
            <a:ext cx="221289" cy="22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361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1ECCD80-B796-324C-B237-CA94010D4187}"/>
              </a:ext>
            </a:extLst>
          </p:cNvPr>
          <p:cNvSpPr txBox="1">
            <a:spLocks/>
          </p:cNvSpPr>
          <p:nvPr/>
        </p:nvSpPr>
        <p:spPr>
          <a:xfrm>
            <a:off x="289561" y="1134113"/>
            <a:ext cx="7633413" cy="5875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solidFill>
                  <a:srgbClr val="1D2E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About me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9891490-4481-8147-B2E4-0AA9267B371C}"/>
              </a:ext>
            </a:extLst>
          </p:cNvPr>
          <p:cNvSpPr txBox="1">
            <a:spLocks/>
          </p:cNvSpPr>
          <p:nvPr/>
        </p:nvSpPr>
        <p:spPr>
          <a:xfrm>
            <a:off x="289562" y="1708354"/>
            <a:ext cx="7633412" cy="21046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D2E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Author at Pluralsight</a:t>
            </a:r>
          </a:p>
          <a:p>
            <a:pPr indent="-57150" defTabSz="400050">
              <a:spcBef>
                <a:spcPts val="400"/>
              </a:spcBef>
              <a:buFont typeface="Segoe UI Light" panose="020B0502040204020203" pitchFamily="34" charset="0"/>
              <a:buChar char="–"/>
              <a:tabLst>
                <a:tab pos="285750" algn="l"/>
              </a:tabLst>
            </a:pPr>
            <a:r>
              <a:rPr lang="en-US" sz="2000" dirty="0">
                <a:solidFill>
                  <a:srgbClr val="1D2E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Functional C# 10</a:t>
            </a:r>
          </a:p>
          <a:p>
            <a:pPr indent="-57150" defTabSz="400050">
              <a:spcBef>
                <a:spcPts val="400"/>
              </a:spcBef>
              <a:buFont typeface="Segoe UI Light" panose="020B0502040204020203" pitchFamily="34" charset="0"/>
              <a:buChar char="–"/>
              <a:tabLst>
                <a:tab pos="285750" algn="l"/>
              </a:tabLst>
            </a:pPr>
            <a:r>
              <a:rPr lang="en-US" sz="2000" dirty="0">
                <a:solidFill>
                  <a:srgbClr val="1D2E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Collections and Generics in C# 10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1D2E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Author at Udemy &amp; Udemy for Business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1D2E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Posting at YouTube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93FD93-9629-CA43-9FBC-6452A351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296" y="432564"/>
            <a:ext cx="906087" cy="1932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5E54A9-3D67-504E-B8AF-D46CE7725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89" y="351657"/>
            <a:ext cx="1409109" cy="3341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59311C-4BF8-7E4A-B0AD-F6D86A6342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37" y="4783215"/>
            <a:ext cx="836445" cy="1498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B129EF-69D8-D84E-9B52-E8A9699E4468}"/>
              </a:ext>
            </a:extLst>
          </p:cNvPr>
          <p:cNvSpPr txBox="1"/>
          <p:nvPr/>
        </p:nvSpPr>
        <p:spPr>
          <a:xfrm>
            <a:off x="7845829" y="216403"/>
            <a:ext cx="751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</p:spTree>
    <p:extLst>
      <p:ext uri="{BB962C8B-B14F-4D97-AF65-F5344CB8AC3E}">
        <p14:creationId xmlns:p14="http://schemas.microsoft.com/office/powerpoint/2010/main" val="2159107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2CD8EE-D1E5-9341-A28D-3C8F070783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F18D31-E130-BE40-9775-EC8E53B93F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04" y="3985785"/>
            <a:ext cx="5591596" cy="6203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8C54461-7463-A848-AF10-7A96EFB37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16714"/>
            <a:ext cx="7444673" cy="831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36D432-AC32-0447-A10C-CF07514DE396}"/>
              </a:ext>
            </a:extLst>
          </p:cNvPr>
          <p:cNvSpPr txBox="1"/>
          <p:nvPr/>
        </p:nvSpPr>
        <p:spPr>
          <a:xfrm>
            <a:off x="566616" y="3116714"/>
            <a:ext cx="8010769" cy="83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32E15-BD3E-424E-8BA6-533B01FF9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9686" y="4283571"/>
            <a:ext cx="944628" cy="1784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AA1861-6776-B248-88BF-2BFDA34C161A}"/>
              </a:ext>
            </a:extLst>
          </p:cNvPr>
          <p:cNvSpPr txBox="1"/>
          <p:nvPr/>
        </p:nvSpPr>
        <p:spPr>
          <a:xfrm>
            <a:off x="3675570" y="4073676"/>
            <a:ext cx="17928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4C7665-8334-FB4E-8C35-386846322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371" y="1435464"/>
            <a:ext cx="2205258" cy="5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031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</TotalTime>
  <Words>76</Words>
  <Application>Microsoft Office PowerPoint</Application>
  <PresentationFormat>On-screen Show (16:9)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Roboto Condensed Light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</dc:creator>
  <cp:lastModifiedBy>Zoran Horvat</cp:lastModifiedBy>
  <cp:revision>126</cp:revision>
  <dcterms:created xsi:type="dcterms:W3CDTF">2015-10-06T15:46:19Z</dcterms:created>
  <dcterms:modified xsi:type="dcterms:W3CDTF">2022-12-06T22:10:33Z</dcterms:modified>
</cp:coreProperties>
</file>