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B4BCA0-41F4-4624-9754-97F0B00853A5}" v="9" dt="2019-10-17T09:00:11.3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ran Horvat" userId="35e2ddb9-b988-4c02-a945-50e0a7642f0f" providerId="ADAL" clId="{87B326C5-19DD-4800-A1DE-BBC73B5B61F9}"/>
    <pc:docChg chg="modSld">
      <pc:chgData name="Zoran Horvat" userId="35e2ddb9-b988-4c02-a945-50e0a7642f0f" providerId="ADAL" clId="{87B326C5-19DD-4800-A1DE-BBC73B5B61F9}" dt="2019-10-17T09:01:24.052" v="0" actId="1076"/>
      <pc:docMkLst>
        <pc:docMk/>
      </pc:docMkLst>
      <pc:sldChg chg="modSp">
        <pc:chgData name="Zoran Horvat" userId="35e2ddb9-b988-4c02-a945-50e0a7642f0f" providerId="ADAL" clId="{87B326C5-19DD-4800-A1DE-BBC73B5B61F9}" dt="2019-10-17T09:01:24.052" v="0" actId="1076"/>
        <pc:sldMkLst>
          <pc:docMk/>
          <pc:sldMk cId="0" sldId="261"/>
        </pc:sldMkLst>
        <pc:spChg chg="mod">
          <ac:chgData name="Zoran Horvat" userId="35e2ddb9-b988-4c02-a945-50e0a7642f0f" providerId="ADAL" clId="{87B326C5-19DD-4800-A1DE-BBC73B5B61F9}" dt="2019-10-17T09:01:24.052" v="0" actId="1076"/>
          <ac:spMkLst>
            <pc:docMk/>
            <pc:sldMk cId="0" sldId="261"/>
            <ac:spMk id="4" creationId="{B36DF0D7-38A6-4F75-B7AC-E72EAC6644E0}"/>
          </ac:spMkLst>
        </pc:spChg>
      </pc:sldChg>
    </pc:docChg>
  </pc:docChgLst>
  <pc:docChgLst>
    <pc:chgData name="Zoran Horvat" userId="35e2ddb9-b988-4c02-a945-50e0a7642f0f" providerId="ADAL" clId="{0EB4BCA0-41F4-4624-9754-97F0B00853A5}"/>
    <pc:docChg chg="undo addSld delSld modSld sldOrd">
      <pc:chgData name="Zoran Horvat" userId="35e2ddb9-b988-4c02-a945-50e0a7642f0f" providerId="ADAL" clId="{0EB4BCA0-41F4-4624-9754-97F0B00853A5}" dt="2019-10-17T09:00:25.560" v="12" actId="2696"/>
      <pc:docMkLst>
        <pc:docMk/>
      </pc:docMkLst>
      <pc:sldChg chg="del">
        <pc:chgData name="Zoran Horvat" userId="35e2ddb9-b988-4c02-a945-50e0a7642f0f" providerId="ADAL" clId="{0EB4BCA0-41F4-4624-9754-97F0B00853A5}" dt="2019-10-17T08:59:23.803" v="1" actId="2696"/>
        <pc:sldMkLst>
          <pc:docMk/>
          <pc:sldMk cId="1522018738" sldId="256"/>
        </pc:sldMkLst>
      </pc:sldChg>
      <pc:sldChg chg="add del ord">
        <pc:chgData name="Zoran Horvat" userId="35e2ddb9-b988-4c02-a945-50e0a7642f0f" providerId="ADAL" clId="{0EB4BCA0-41F4-4624-9754-97F0B00853A5}" dt="2019-10-17T09:00:25.560" v="12" actId="2696"/>
        <pc:sldMkLst>
          <pc:docMk/>
          <pc:sldMk cId="3057903186" sldId="260"/>
        </pc:sldMkLst>
      </pc:sldChg>
      <pc:sldChg chg="add">
        <pc:chgData name="Zoran Horvat" userId="35e2ddb9-b988-4c02-a945-50e0a7642f0f" providerId="ADAL" clId="{0EB4BCA0-41F4-4624-9754-97F0B00853A5}" dt="2019-10-17T08:59:22.235" v="0"/>
        <pc:sldMkLst>
          <pc:docMk/>
          <pc:sldMk cId="0" sldId="261"/>
        </pc:sldMkLst>
      </pc:sldChg>
      <pc:sldChg chg="add del ord">
        <pc:chgData name="Zoran Horvat" userId="35e2ddb9-b988-4c02-a945-50e0a7642f0f" providerId="ADAL" clId="{0EB4BCA0-41F4-4624-9754-97F0B00853A5}" dt="2019-10-17T08:59:59.240" v="9"/>
        <pc:sldMkLst>
          <pc:docMk/>
          <pc:sldMk cId="3965178363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B311-47E3-414D-8405-8C3E92CD2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EB8773-4406-4879-B970-9F87EA4E4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7D3AA-A864-451C-9759-9D16ABE9F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BA26-8AA7-4A5E-8449-0366BA4B753C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859E7-8071-47B0-A078-78A459593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DEC1E-98A2-4EB7-9122-9FA3445B3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09DB-7DE3-472E-AF6B-75AD14E51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96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006A8-11B2-4D2A-8E3C-C94EBE2A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150CFE-8A2F-4B6D-B405-2395825E8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2E06E-016D-48A1-BEAE-26AF5EEAB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BA26-8AA7-4A5E-8449-0366BA4B753C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F3326-EE23-42FB-BA46-EB766D72F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382C7-7717-4ADE-83AC-A4074A841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09DB-7DE3-472E-AF6B-75AD14E51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78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F4E0CC-FD9B-4108-828C-2DAF2FE35A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31E226-789D-485C-8B3F-C383BAFC9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E8CE2-E28B-4C5F-9F5A-6C7A87985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BA26-8AA7-4A5E-8449-0366BA4B753C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17559-667F-4AED-8257-417CD7738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19E0C-89F6-45D5-B4A2-7D79ACB17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09DB-7DE3-472E-AF6B-75AD14E51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2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049B0-BC1E-4129-B01C-0151A96E8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B7F45-BAC5-4FD7-B28E-F83963EF8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A4D2B-4B5A-44DC-AE13-ACE76053C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BA26-8AA7-4A5E-8449-0366BA4B753C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575EE-7A7F-42D1-B3CD-4B6CAED8F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767F8-6FC2-4A1F-A412-FD31BBCD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09DB-7DE3-472E-AF6B-75AD14E51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69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A4874-5BDC-4A67-BBC9-4261662A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94033-0BEE-4DB8-91EA-83D2271E2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0B103-686F-4252-9000-3F1F13F6A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BA26-8AA7-4A5E-8449-0366BA4B753C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6F9AA-D4DC-490F-8BCC-221CB3355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62FDF-A6AB-408A-BE00-DA0A2AE3B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09DB-7DE3-472E-AF6B-75AD14E51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23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A70E1-D346-43EA-8734-08116A52A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636CF-7A22-458D-8AAA-149598201D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7B218-90AA-4D7F-B733-2D7331034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AC7A9-B481-4363-B082-BA59F5F15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BA26-8AA7-4A5E-8449-0366BA4B753C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7729E-CD66-4E70-B916-5EE9F4279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E4211-3D2A-42A0-B36D-5CE139151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09DB-7DE3-472E-AF6B-75AD14E51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4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74477-FA8A-4D86-839A-65C2394DF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885F4-CBCD-497D-979E-2CCC465E6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2F1ED-DF22-462A-BD64-B1E0944D1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E29ED7-D252-44CC-9621-2715AAA378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1A51B8-3EC0-44D0-9F49-63BF554AE7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9D4330-6869-49B6-845A-3D2ABB742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BA26-8AA7-4A5E-8449-0366BA4B753C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073642-FC43-40A9-A409-0752937CA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A47B7E-B80D-4BA2-A864-D6659FCE9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09DB-7DE3-472E-AF6B-75AD14E51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5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6BA58-DE55-4DA0-B489-D9B37DC09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2EC00B-86E6-492E-8F7F-91FFAC3DD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BA26-8AA7-4A5E-8449-0366BA4B753C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B9A2E-C710-4F55-AA20-AA2093430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C4497C-E7D1-4B2F-B119-EC2025FC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09DB-7DE3-472E-AF6B-75AD14E51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4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38CD49-C8B6-4283-92ED-ADFDC6E0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BA26-8AA7-4A5E-8449-0366BA4B753C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5B9E44-C3DC-4A55-803E-865711565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71AED5-0C4C-4B74-A39C-58F49EAD9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09DB-7DE3-472E-AF6B-75AD14E51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7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7897-5F36-4D96-86CD-63481E7AB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190DB-AFD0-4864-A164-7A2E08204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95EC74-720D-4D54-BDA7-17D7BF07F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1F2BC2-FE20-41EC-BD13-A11FA7D98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BA26-8AA7-4A5E-8449-0366BA4B753C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7F5CD-CC6C-41DC-99FC-893B89B23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18103-A0B0-427E-ACE4-0A400144C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09DB-7DE3-472E-AF6B-75AD14E51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81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C0592-4B8D-4A4D-BA04-A98B56AEE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4F561-F738-4E2F-91E0-11EE123DEC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BCE7A2-6F8F-4C2F-9DA6-5B9D322EA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A5C54-9D52-4D55-AF52-D5832660D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BA26-8AA7-4A5E-8449-0366BA4B753C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10E8F-9EBE-4539-B6A5-AD4780975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E4F78-224B-46CD-AEEF-BE5035ED7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09DB-7DE3-472E-AF6B-75AD14E51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7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8D03A8-6ED1-4CB5-9AE0-40728C880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7AAAD-4D8E-4DDA-ADC8-EEFC40203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5547E-A2E0-45CE-ACCE-2E2D46AB79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9BA26-8AA7-4A5E-8449-0366BA4B753C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8B029-011E-4D3A-AA87-2B18928D2B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856B3-C71B-4CF8-A0C5-4AD76D50C4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809DB-7DE3-472E-AF6B-75AD14E51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79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3380DC-1BC6-354F-AFBA-800BF4EFE51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A0C736-89A5-144B-9C85-10377DB07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249" y="6130071"/>
            <a:ext cx="1259504" cy="2379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0E4DCC-9C4E-0C48-80E5-71F4253DD194}"/>
              </a:ext>
            </a:extLst>
          </p:cNvPr>
          <p:cNvSpPr txBox="1"/>
          <p:nvPr/>
        </p:nvSpPr>
        <p:spPr>
          <a:xfrm>
            <a:off x="4900761" y="5796265"/>
            <a:ext cx="239048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Powered by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3280B0-B4EA-8F4E-82A3-AC25E1158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359" y="2310878"/>
            <a:ext cx="6763284" cy="223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095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5233" y="2567226"/>
            <a:ext cx="10076636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33" dirty="0" err="1">
                <a:solidFill>
                  <a:srgbClr val="35BEEF"/>
                </a:solidFill>
                <a:latin typeface="Arial" pitchFamily="34" charset="0"/>
                <a:cs typeface="Arial" pitchFamily="34" charset="0"/>
              </a:rPr>
              <a:t>Programiranje</a:t>
            </a:r>
            <a:r>
              <a:rPr lang="en-US" sz="5333" dirty="0">
                <a:solidFill>
                  <a:srgbClr val="35BEEF"/>
                </a:solidFill>
                <a:latin typeface="Arial" pitchFamily="34" charset="0"/>
                <a:cs typeface="Arial" pitchFamily="34" charset="0"/>
              </a:rPr>
              <a:t> bez null </a:t>
            </a:r>
            <a:r>
              <a:rPr lang="en-US" sz="5333" dirty="0" err="1">
                <a:solidFill>
                  <a:srgbClr val="35BEEF"/>
                </a:solidFill>
                <a:latin typeface="Arial" pitchFamily="34" charset="0"/>
                <a:cs typeface="Arial" pitchFamily="34" charset="0"/>
              </a:rPr>
              <a:t>sa</a:t>
            </a:r>
            <a:r>
              <a:rPr lang="en-US" sz="5333" dirty="0">
                <a:solidFill>
                  <a:srgbClr val="35BEEF"/>
                </a:solidFill>
                <a:latin typeface="Arial" pitchFamily="34" charset="0"/>
                <a:cs typeface="Arial" pitchFamily="34" charset="0"/>
              </a:rPr>
              <a:t> C# 8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6DF0D7-38A6-4F75-B7AC-E72EAC6644E0}"/>
              </a:ext>
            </a:extLst>
          </p:cNvPr>
          <p:cNvSpPr/>
          <p:nvPr/>
        </p:nvSpPr>
        <p:spPr>
          <a:xfrm>
            <a:off x="625233" y="4426538"/>
            <a:ext cx="6096000" cy="18976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>
                <a:latin typeface="Arial" pitchFamily="34" charset="0"/>
                <a:cs typeface="Arial" pitchFamily="34" charset="0"/>
              </a:rPr>
              <a:t>Zoran Horvat</a:t>
            </a:r>
          </a:p>
          <a:p>
            <a:r>
              <a:rPr lang="en-US" sz="2133" dirty="0">
                <a:latin typeface="Arial" pitchFamily="34" charset="0"/>
                <a:cs typeface="Arial" pitchFamily="34" charset="0"/>
              </a:rPr>
              <a:t>Principal Consultant at Coding Helmet</a:t>
            </a:r>
          </a:p>
          <a:p>
            <a:r>
              <a:rPr lang="en-US" sz="2133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http://codinghelmet.com</a:t>
            </a:r>
          </a:p>
          <a:p>
            <a:r>
              <a:rPr lang="en-US" sz="2133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zh@codinghelmet.com</a:t>
            </a:r>
          </a:p>
          <a:p>
            <a:r>
              <a:rPr lang="en-US" sz="2133" dirty="0">
                <a:latin typeface="Arial" pitchFamily="34" charset="0"/>
                <a:cs typeface="Arial" pitchFamily="34" charset="0"/>
              </a:rPr>
              <a:t>Twitter: </a:t>
            </a:r>
            <a:r>
              <a:rPr lang="en-US" sz="2133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@zoranh75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3835F7E0B4874B92E824DCC943032D" ma:contentTypeVersion="8" ma:contentTypeDescription="Create a new document." ma:contentTypeScope="" ma:versionID="b11366e0a9d9476f01783a1f714b66d3">
  <xsd:schema xmlns:xsd="http://www.w3.org/2001/XMLSchema" xmlns:xs="http://www.w3.org/2001/XMLSchema" xmlns:p="http://schemas.microsoft.com/office/2006/metadata/properties" xmlns:ns3="fc633e10-aa8b-4290-b580-c1fae5235360" targetNamespace="http://schemas.microsoft.com/office/2006/metadata/properties" ma:root="true" ma:fieldsID="56aa90da541d673f55360430d76c269c" ns3:_="">
    <xsd:import namespace="fc633e10-aa8b-4290-b580-c1fae523536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633e10-aa8b-4290-b580-c1fae52353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440402-A16F-4648-8ACE-BEF771E7A8F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F3D219C-9728-43C3-AF4E-C9E0219FBA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6C8081-E448-46E3-99C0-A4320356A7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633e10-aa8b-4290-b580-c1fae52353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Zoran Horvat</dc:creator>
  <cp:lastModifiedBy>Zoran Horvat</cp:lastModifiedBy>
  <cp:revision>1</cp:revision>
  <dcterms:created xsi:type="dcterms:W3CDTF">2019-10-17T08:58:42Z</dcterms:created>
  <dcterms:modified xsi:type="dcterms:W3CDTF">2019-10-17T09:01:25Z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0x0101004C3835F7E0B4874B92E824DCC943032D</vt:lpwstr>
  </property>
</Properties>
</file>