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99" r:id="rId5"/>
  </p:sldMasterIdLst>
  <p:notesMasterIdLst>
    <p:notesMasterId r:id="rId37"/>
  </p:notesMasterIdLst>
  <p:sldIdLst>
    <p:sldId id="256" r:id="rId6"/>
    <p:sldId id="295" r:id="rId7"/>
    <p:sldId id="266" r:id="rId8"/>
    <p:sldId id="268" r:id="rId9"/>
    <p:sldId id="267" r:id="rId10"/>
    <p:sldId id="275" r:id="rId11"/>
    <p:sldId id="276" r:id="rId12"/>
    <p:sldId id="277" r:id="rId13"/>
    <p:sldId id="278" r:id="rId14"/>
    <p:sldId id="280" r:id="rId15"/>
    <p:sldId id="282" r:id="rId16"/>
    <p:sldId id="284" r:id="rId17"/>
    <p:sldId id="279" r:id="rId18"/>
    <p:sldId id="287" r:id="rId19"/>
    <p:sldId id="315" r:id="rId20"/>
    <p:sldId id="290" r:id="rId21"/>
    <p:sldId id="291" r:id="rId22"/>
    <p:sldId id="296" r:id="rId23"/>
    <p:sldId id="297" r:id="rId24"/>
    <p:sldId id="293" r:id="rId25"/>
    <p:sldId id="314" r:id="rId26"/>
    <p:sldId id="312" r:id="rId27"/>
    <p:sldId id="310" r:id="rId28"/>
    <p:sldId id="308" r:id="rId29"/>
    <p:sldId id="307" r:id="rId30"/>
    <p:sldId id="305" r:id="rId31"/>
    <p:sldId id="304" r:id="rId32"/>
    <p:sldId id="303" r:id="rId33"/>
    <p:sldId id="302" r:id="rId34"/>
    <p:sldId id="301" r:id="rId35"/>
    <p:sldId id="298" r:id="rId36"/>
  </p:sldIdLst>
  <p:sldSz cx="12192000" cy="6858000"/>
  <p:notesSz cx="6858000" cy="9144000"/>
  <p:defaultTextStyle>
    <a:defPPr>
      <a:defRPr lang="en-H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bara Pongračić" initials="BP" lastIdx="3" clrIdx="0">
    <p:extLst>
      <p:ext uri="{19B8F6BF-5375-455C-9EA6-DF929625EA0E}">
        <p15:presenceInfo xmlns:p15="http://schemas.microsoft.com/office/powerpoint/2012/main" userId="S::bpongracic@iolap.com::b2a84114-f489-4968-87de-dfe423ab60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67"/>
    <a:srgbClr val="F78F1E"/>
    <a:srgbClr val="89898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AEB6EC-E118-4CA0-97BB-53FFF8D89864}" v="678" dt="2021-08-18T06:02:13.766"/>
    <p1510:client id="{554D29A1-AE01-D3B2-3447-9DFD57A4B105}" v="2" dt="2023-08-14T07:31:32.093"/>
    <p1510:client id="{87C93B50-E913-0204-C493-7182EB9A4A54}" v="17" dt="2023-07-24T20:58:10.411"/>
    <p1510:client id="{B14CE650-7F3B-433C-F3F1-7F124A91C793}" v="7" dt="2023-07-24T21:24:59.280"/>
    <p1510:client id="{C55A9DB3-BFCB-45F6-85C9-ED51C1B4E2E6}" v="1" dt="2021-08-31T08:54:20.037"/>
    <p1510:client id="{F04C692F-9802-B1EE-D090-4868362F8A3C}" v="19" dt="2023-07-25T09:57:50.517"/>
    <p1510:client id="{F75518EF-407C-D4A5-0A41-FD31E84676BF}" v="12" dt="2023-07-24T20:53:35.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na Pičuljan" userId="S::mpiculjan@iolap.com::5063aa6f-e99f-47e4-a524-54cde629fb89" providerId="AD" clId="Web-{AF084576-CB1E-D285-0CA2-5F4D330D417D}"/>
    <pc:docChg chg="addSld delSld modSld sldOrd">
      <pc:chgData name="Mirna Pičuljan" userId="S::mpiculjan@iolap.com::5063aa6f-e99f-47e4-a524-54cde629fb89" providerId="AD" clId="Web-{AF084576-CB1E-D285-0CA2-5F4D330D417D}" dt="2021-05-28T13:53:26.816" v="428" actId="20577"/>
      <pc:docMkLst>
        <pc:docMk/>
      </pc:docMkLst>
      <pc:sldChg chg="modSp">
        <pc:chgData name="Mirna Pičuljan" userId="S::mpiculjan@iolap.com::5063aa6f-e99f-47e4-a524-54cde629fb89" providerId="AD" clId="Web-{AF084576-CB1E-D285-0CA2-5F4D330D417D}" dt="2021-05-28T13:41:23.884" v="292" actId="20577"/>
        <pc:sldMkLst>
          <pc:docMk/>
          <pc:sldMk cId="1594787353" sldId="260"/>
        </pc:sldMkLst>
        <pc:spChg chg="mod">
          <ac:chgData name="Mirna Pičuljan" userId="S::mpiculjan@iolap.com::5063aa6f-e99f-47e4-a524-54cde629fb89" providerId="AD" clId="Web-{AF084576-CB1E-D285-0CA2-5F4D330D417D}" dt="2021-05-28T13:41:23.884" v="292" actId="20577"/>
          <ac:spMkLst>
            <pc:docMk/>
            <pc:sldMk cId="1594787353" sldId="260"/>
            <ac:spMk id="4" creationId="{F735F6E6-CBF7-4E8D-8AFF-DCAB34A01C85}"/>
          </ac:spMkLst>
        </pc:spChg>
      </pc:sldChg>
      <pc:sldChg chg="del">
        <pc:chgData name="Mirna Pičuljan" userId="S::mpiculjan@iolap.com::5063aa6f-e99f-47e4-a524-54cde629fb89" providerId="AD" clId="Web-{AF084576-CB1E-D285-0CA2-5F4D330D417D}" dt="2021-05-28T13:40:09.973" v="289"/>
        <pc:sldMkLst>
          <pc:docMk/>
          <pc:sldMk cId="2505393218" sldId="262"/>
        </pc:sldMkLst>
      </pc:sldChg>
      <pc:sldChg chg="modSp add replId">
        <pc:chgData name="Mirna Pičuljan" userId="S::mpiculjan@iolap.com::5063aa6f-e99f-47e4-a524-54cde629fb89" providerId="AD" clId="Web-{AF084576-CB1E-D285-0CA2-5F4D330D417D}" dt="2021-05-28T13:53:26.816" v="428" actId="20577"/>
        <pc:sldMkLst>
          <pc:docMk/>
          <pc:sldMk cId="4275323260" sldId="263"/>
        </pc:sldMkLst>
        <pc:spChg chg="mod">
          <ac:chgData name="Mirna Pičuljan" userId="S::mpiculjan@iolap.com::5063aa6f-e99f-47e4-a524-54cde629fb89" providerId="AD" clId="Web-{AF084576-CB1E-D285-0CA2-5F4D330D417D}" dt="2021-05-28T13:05:02.034" v="33" actId="20577"/>
          <ac:spMkLst>
            <pc:docMk/>
            <pc:sldMk cId="4275323260" sldId="263"/>
            <ac:spMk id="3" creationId="{F3670EF7-DE16-4F3E-AFB0-B6636D041B71}"/>
          </ac:spMkLst>
        </pc:spChg>
        <pc:spChg chg="mod">
          <ac:chgData name="Mirna Pičuljan" userId="S::mpiculjan@iolap.com::5063aa6f-e99f-47e4-a524-54cde629fb89" providerId="AD" clId="Web-{AF084576-CB1E-D285-0CA2-5F4D330D417D}" dt="2021-05-28T13:53:26.816" v="428" actId="20577"/>
          <ac:spMkLst>
            <pc:docMk/>
            <pc:sldMk cId="4275323260" sldId="263"/>
            <ac:spMk id="4" creationId="{F735F6E6-CBF7-4E8D-8AFF-DCAB34A01C85}"/>
          </ac:spMkLst>
        </pc:spChg>
      </pc:sldChg>
      <pc:sldChg chg="addSp delSp modSp new ord">
        <pc:chgData name="Mirna Pičuljan" userId="S::mpiculjan@iolap.com::5063aa6f-e99f-47e4-a524-54cde629fb89" providerId="AD" clId="Web-{AF084576-CB1E-D285-0CA2-5F4D330D417D}" dt="2021-05-28T13:52:39.829" v="416" actId="20577"/>
        <pc:sldMkLst>
          <pc:docMk/>
          <pc:sldMk cId="4289645647" sldId="264"/>
        </pc:sldMkLst>
        <pc:spChg chg="mod">
          <ac:chgData name="Mirna Pičuljan" userId="S::mpiculjan@iolap.com::5063aa6f-e99f-47e4-a524-54cde629fb89" providerId="AD" clId="Web-{AF084576-CB1E-D285-0CA2-5F4D330D417D}" dt="2021-05-28T13:39:48.785" v="281" actId="20577"/>
          <ac:spMkLst>
            <pc:docMk/>
            <pc:sldMk cId="4289645647" sldId="264"/>
            <ac:spMk id="2" creationId="{558C80FB-0455-408B-B75D-8B16F6FA2342}"/>
          </ac:spMkLst>
        </pc:spChg>
        <pc:spChg chg="mod">
          <ac:chgData name="Mirna Pičuljan" userId="S::mpiculjan@iolap.com::5063aa6f-e99f-47e4-a524-54cde629fb89" providerId="AD" clId="Web-{AF084576-CB1E-D285-0CA2-5F4D330D417D}" dt="2021-05-28T13:39:51.738" v="287" actId="20577"/>
          <ac:spMkLst>
            <pc:docMk/>
            <pc:sldMk cId="4289645647" sldId="264"/>
            <ac:spMk id="3" creationId="{934C079D-81EC-4130-BA6B-FCC6C664BE9F}"/>
          </ac:spMkLst>
        </pc:spChg>
        <pc:spChg chg="mod">
          <ac:chgData name="Mirna Pičuljan" userId="S::mpiculjan@iolap.com::5063aa6f-e99f-47e4-a524-54cde629fb89" providerId="AD" clId="Web-{AF084576-CB1E-D285-0CA2-5F4D330D417D}" dt="2021-05-28T13:32:32.025" v="167" actId="1076"/>
          <ac:spMkLst>
            <pc:docMk/>
            <pc:sldMk cId="4289645647" sldId="264"/>
            <ac:spMk id="4" creationId="{114257E9-1E02-4060-B6CC-5EB4C65C1DA1}"/>
          </ac:spMkLst>
        </pc:spChg>
        <pc:spChg chg="mod">
          <ac:chgData name="Mirna Pičuljan" userId="S::mpiculjan@iolap.com::5063aa6f-e99f-47e4-a524-54cde629fb89" providerId="AD" clId="Web-{AF084576-CB1E-D285-0CA2-5F4D330D417D}" dt="2021-05-28T13:32:36.541" v="168" actId="1076"/>
          <ac:spMkLst>
            <pc:docMk/>
            <pc:sldMk cId="4289645647" sldId="264"/>
            <ac:spMk id="5" creationId="{4051531F-A6DC-4304-A061-E7D23B9D965A}"/>
          </ac:spMkLst>
        </pc:spChg>
        <pc:spChg chg="mod">
          <ac:chgData name="Mirna Pičuljan" userId="S::mpiculjan@iolap.com::5063aa6f-e99f-47e4-a524-54cde629fb89" providerId="AD" clId="Web-{AF084576-CB1E-D285-0CA2-5F4D330D417D}" dt="2021-05-28T13:40:01.082" v="288" actId="14100"/>
          <ac:spMkLst>
            <pc:docMk/>
            <pc:sldMk cId="4289645647" sldId="264"/>
            <ac:spMk id="6" creationId="{F3DD6BEA-7C00-467C-B7BF-1555A0BB06FE}"/>
          </ac:spMkLst>
        </pc:spChg>
        <pc:spChg chg="mod">
          <ac:chgData name="Mirna Pičuljan" userId="S::mpiculjan@iolap.com::5063aa6f-e99f-47e4-a524-54cde629fb89" providerId="AD" clId="Web-{AF084576-CB1E-D285-0CA2-5F4D330D417D}" dt="2021-05-28T13:33:37.560" v="184" actId="1076"/>
          <ac:spMkLst>
            <pc:docMk/>
            <pc:sldMk cId="4289645647" sldId="264"/>
            <ac:spMk id="7" creationId="{2138CC39-CCE6-4711-9F36-A28295EA7E67}"/>
          </ac:spMkLst>
        </pc:spChg>
        <pc:spChg chg="mod">
          <ac:chgData name="Mirna Pičuljan" userId="S::mpiculjan@iolap.com::5063aa6f-e99f-47e4-a524-54cde629fb89" providerId="AD" clId="Web-{AF084576-CB1E-D285-0CA2-5F4D330D417D}" dt="2021-05-28T13:52:03.468" v="392" actId="20577"/>
          <ac:spMkLst>
            <pc:docMk/>
            <pc:sldMk cId="4289645647" sldId="264"/>
            <ac:spMk id="8" creationId="{8696BDC3-8525-49C5-BE4E-69DB693E5747}"/>
          </ac:spMkLst>
        </pc:spChg>
        <pc:spChg chg="mod">
          <ac:chgData name="Mirna Pičuljan" userId="S::mpiculjan@iolap.com::5063aa6f-e99f-47e4-a524-54cde629fb89" providerId="AD" clId="Web-{AF084576-CB1E-D285-0CA2-5F4D330D417D}" dt="2021-05-28T13:52:39.829" v="416" actId="20577"/>
          <ac:spMkLst>
            <pc:docMk/>
            <pc:sldMk cId="4289645647" sldId="264"/>
            <ac:spMk id="9" creationId="{2D6511DD-77A6-48B3-B33E-2A7DE20FF299}"/>
          </ac:spMkLst>
        </pc:spChg>
        <pc:spChg chg="mod">
          <ac:chgData name="Mirna Pičuljan" userId="S::mpiculjan@iolap.com::5063aa6f-e99f-47e4-a524-54cde629fb89" providerId="AD" clId="Web-{AF084576-CB1E-D285-0CA2-5F4D330D417D}" dt="2021-05-28T13:39:22.064" v="279" actId="20577"/>
          <ac:spMkLst>
            <pc:docMk/>
            <pc:sldMk cId="4289645647" sldId="264"/>
            <ac:spMk id="10" creationId="{06082D30-C5B8-47B2-BAE0-A3EBF670CE91}"/>
          </ac:spMkLst>
        </pc:spChg>
        <pc:spChg chg="mod">
          <ac:chgData name="Mirna Pičuljan" userId="S::mpiculjan@iolap.com::5063aa6f-e99f-47e4-a524-54cde629fb89" providerId="AD" clId="Web-{AF084576-CB1E-D285-0CA2-5F4D330D417D}" dt="2021-05-28T13:35:51.958" v="216"/>
          <ac:spMkLst>
            <pc:docMk/>
            <pc:sldMk cId="4289645647" sldId="264"/>
            <ac:spMk id="11" creationId="{485F5CE9-0890-4732-8463-FD97004F9FEA}"/>
          </ac:spMkLst>
        </pc:spChg>
        <pc:spChg chg="add del mod">
          <ac:chgData name="Mirna Pičuljan" userId="S::mpiculjan@iolap.com::5063aa6f-e99f-47e4-a524-54cde629fb89" providerId="AD" clId="Web-{AF084576-CB1E-D285-0CA2-5F4D330D417D}" dt="2021-05-28T13:32:17.805" v="165"/>
          <ac:spMkLst>
            <pc:docMk/>
            <pc:sldMk cId="4289645647" sldId="264"/>
            <ac:spMk id="12" creationId="{A461A01A-72F8-45AA-B5EC-20FA4BE2226B}"/>
          </ac:spMkLst>
        </pc:spChg>
        <pc:spChg chg="add del mod">
          <ac:chgData name="Mirna Pičuljan" userId="S::mpiculjan@iolap.com::5063aa6f-e99f-47e4-a524-54cde629fb89" providerId="AD" clId="Web-{AF084576-CB1E-D285-0CA2-5F4D330D417D}" dt="2021-05-28T13:36:05.943" v="220"/>
          <ac:spMkLst>
            <pc:docMk/>
            <pc:sldMk cId="4289645647" sldId="264"/>
            <ac:spMk id="13" creationId="{8A3B4923-29AA-4A60-B70B-9451DB1B2558}"/>
          </ac:spMkLst>
        </pc:spChg>
        <pc:spChg chg="add mod">
          <ac:chgData name="Mirna Pičuljan" userId="S::mpiculjan@iolap.com::5063aa6f-e99f-47e4-a524-54cde629fb89" providerId="AD" clId="Web-{AF084576-CB1E-D285-0CA2-5F4D330D417D}" dt="2021-05-28T13:52:07.359" v="393" actId="14100"/>
          <ac:spMkLst>
            <pc:docMk/>
            <pc:sldMk cId="4289645647" sldId="264"/>
            <ac:spMk id="14" creationId="{D8A80ECB-7B50-41AF-8248-7535A64CCB52}"/>
          </ac:spMkLst>
        </pc:spChg>
      </pc:sldChg>
    </pc:docChg>
  </pc:docChgLst>
  <pc:docChgLst>
    <pc:chgData name="Mirna Pičuljan" userId="S::mpiculjan@iolap.com::5063aa6f-e99f-47e4-a524-54cde629fb89" providerId="AD" clId="Web-{E4A7A5EC-D6C0-B7BF-9A1D-F3D46D9E4A2A}"/>
    <pc:docChg chg="modSld">
      <pc:chgData name="Mirna Pičuljan" userId="S::mpiculjan@iolap.com::5063aa6f-e99f-47e4-a524-54cde629fb89" providerId="AD" clId="Web-{E4A7A5EC-D6C0-B7BF-9A1D-F3D46D9E4A2A}" dt="2021-06-15T08:25:52.932" v="58" actId="20577"/>
      <pc:docMkLst>
        <pc:docMk/>
      </pc:docMkLst>
      <pc:sldChg chg="modSp">
        <pc:chgData name="Mirna Pičuljan" userId="S::mpiculjan@iolap.com::5063aa6f-e99f-47e4-a524-54cde629fb89" providerId="AD" clId="Web-{E4A7A5EC-D6C0-B7BF-9A1D-F3D46D9E4A2A}" dt="2021-06-15T08:25:35.916" v="49" actId="20577"/>
        <pc:sldMkLst>
          <pc:docMk/>
          <pc:sldMk cId="1594787353" sldId="260"/>
        </pc:sldMkLst>
        <pc:spChg chg="mod">
          <ac:chgData name="Mirna Pičuljan" userId="S::mpiculjan@iolap.com::5063aa6f-e99f-47e4-a524-54cde629fb89" providerId="AD" clId="Web-{E4A7A5EC-D6C0-B7BF-9A1D-F3D46D9E4A2A}" dt="2021-06-15T08:25:35.916" v="49" actId="20577"/>
          <ac:spMkLst>
            <pc:docMk/>
            <pc:sldMk cId="1594787353" sldId="260"/>
            <ac:spMk id="4" creationId="{F735F6E6-CBF7-4E8D-8AFF-DCAB34A01C85}"/>
          </ac:spMkLst>
        </pc:spChg>
      </pc:sldChg>
      <pc:sldChg chg="modSp">
        <pc:chgData name="Mirna Pičuljan" userId="S::mpiculjan@iolap.com::5063aa6f-e99f-47e4-a524-54cde629fb89" providerId="AD" clId="Web-{E4A7A5EC-D6C0-B7BF-9A1D-F3D46D9E4A2A}" dt="2021-06-14T10:57:35.495" v="47" actId="20577"/>
        <pc:sldMkLst>
          <pc:docMk/>
          <pc:sldMk cId="3784591622" sldId="261"/>
        </pc:sldMkLst>
        <pc:spChg chg="mod">
          <ac:chgData name="Mirna Pičuljan" userId="S::mpiculjan@iolap.com::5063aa6f-e99f-47e4-a524-54cde629fb89" providerId="AD" clId="Web-{E4A7A5EC-D6C0-B7BF-9A1D-F3D46D9E4A2A}" dt="2021-06-14T10:57:35.495" v="47" actId="20577"/>
          <ac:spMkLst>
            <pc:docMk/>
            <pc:sldMk cId="3784591622" sldId="261"/>
            <ac:spMk id="4" creationId="{F735F6E6-CBF7-4E8D-8AFF-DCAB34A01C85}"/>
          </ac:spMkLst>
        </pc:spChg>
      </pc:sldChg>
      <pc:sldChg chg="modSp">
        <pc:chgData name="Mirna Pičuljan" userId="S::mpiculjan@iolap.com::5063aa6f-e99f-47e4-a524-54cde629fb89" providerId="AD" clId="Web-{E4A7A5EC-D6C0-B7BF-9A1D-F3D46D9E4A2A}" dt="2021-06-15T08:25:52.932" v="58" actId="20577"/>
        <pc:sldMkLst>
          <pc:docMk/>
          <pc:sldMk cId="4275323260" sldId="263"/>
        </pc:sldMkLst>
        <pc:spChg chg="mod">
          <ac:chgData name="Mirna Pičuljan" userId="S::mpiculjan@iolap.com::5063aa6f-e99f-47e4-a524-54cde629fb89" providerId="AD" clId="Web-{E4A7A5EC-D6C0-B7BF-9A1D-F3D46D9E4A2A}" dt="2021-06-15T08:25:52.932" v="58" actId="20577"/>
          <ac:spMkLst>
            <pc:docMk/>
            <pc:sldMk cId="4275323260" sldId="263"/>
            <ac:spMk id="4" creationId="{F735F6E6-CBF7-4E8D-8AFF-DCAB34A01C85}"/>
          </ac:spMkLst>
        </pc:spChg>
      </pc:sldChg>
      <pc:sldChg chg="modSp">
        <pc:chgData name="Mirna Pičuljan" userId="S::mpiculjan@iolap.com::5063aa6f-e99f-47e4-a524-54cde629fb89" providerId="AD" clId="Web-{E4A7A5EC-D6C0-B7BF-9A1D-F3D46D9E4A2A}" dt="2021-06-14T10:56:24.149" v="20" actId="20577"/>
        <pc:sldMkLst>
          <pc:docMk/>
          <pc:sldMk cId="4289645647" sldId="264"/>
        </pc:sldMkLst>
        <pc:spChg chg="mod">
          <ac:chgData name="Mirna Pičuljan" userId="S::mpiculjan@iolap.com::5063aa6f-e99f-47e4-a524-54cde629fb89" providerId="AD" clId="Web-{E4A7A5EC-D6C0-B7BF-9A1D-F3D46D9E4A2A}" dt="2021-06-14T10:56:07.055" v="2" actId="20577"/>
          <ac:spMkLst>
            <pc:docMk/>
            <pc:sldMk cId="4289645647" sldId="264"/>
            <ac:spMk id="8" creationId="{8696BDC3-8525-49C5-BE4E-69DB693E5747}"/>
          </ac:spMkLst>
        </pc:spChg>
        <pc:spChg chg="mod">
          <ac:chgData name="Mirna Pičuljan" userId="S::mpiculjan@iolap.com::5063aa6f-e99f-47e4-a524-54cde629fb89" providerId="AD" clId="Web-{E4A7A5EC-D6C0-B7BF-9A1D-F3D46D9E4A2A}" dt="2021-06-14T10:56:24.149" v="20" actId="20577"/>
          <ac:spMkLst>
            <pc:docMk/>
            <pc:sldMk cId="4289645647" sldId="264"/>
            <ac:spMk id="14" creationId="{D8A80ECB-7B50-41AF-8248-7535A64CCB52}"/>
          </ac:spMkLst>
        </pc:spChg>
      </pc:sldChg>
    </pc:docChg>
  </pc:docChgLst>
  <pc:docChgLst>
    <pc:chgData name="Barbara Pongračić" userId="b2a84114-f489-4968-87de-dfe423ab60a4" providerId="ADAL" clId="{3DEA0377-0C06-4D9E-BADC-67E4B29F0638}"/>
    <pc:docChg chg="undo custSel addSld delSld modSld sldOrd">
      <pc:chgData name="Barbara Pongračić" userId="b2a84114-f489-4968-87de-dfe423ab60a4" providerId="ADAL" clId="{3DEA0377-0C06-4D9E-BADC-67E4B29F0638}" dt="2021-06-26T09:15:10.012" v="2020" actId="1076"/>
      <pc:docMkLst>
        <pc:docMk/>
      </pc:docMkLst>
      <pc:sldChg chg="modSp mod">
        <pc:chgData name="Barbara Pongračić" userId="b2a84114-f489-4968-87de-dfe423ab60a4" providerId="ADAL" clId="{3DEA0377-0C06-4D9E-BADC-67E4B29F0638}" dt="2021-06-21T07:52:28.566" v="26" actId="20577"/>
        <pc:sldMkLst>
          <pc:docMk/>
          <pc:sldMk cId="2302051328" sldId="256"/>
        </pc:sldMkLst>
        <pc:spChg chg="mod">
          <ac:chgData name="Barbara Pongračić" userId="b2a84114-f489-4968-87de-dfe423ab60a4" providerId="ADAL" clId="{3DEA0377-0C06-4D9E-BADC-67E4B29F0638}" dt="2021-06-21T07:52:28.566" v="26" actId="20577"/>
          <ac:spMkLst>
            <pc:docMk/>
            <pc:sldMk cId="2302051328" sldId="256"/>
            <ac:spMk id="4" creationId="{73BEFD46-9A4E-C040-BA41-6AB0493D58C9}"/>
          </ac:spMkLst>
        </pc:spChg>
      </pc:sldChg>
      <pc:sldChg chg="modSp del mod">
        <pc:chgData name="Barbara Pongračić" userId="b2a84114-f489-4968-87de-dfe423ab60a4" providerId="ADAL" clId="{3DEA0377-0C06-4D9E-BADC-67E4B29F0638}" dt="2021-06-21T08:32:15.613" v="662" actId="47"/>
        <pc:sldMkLst>
          <pc:docMk/>
          <pc:sldMk cId="1594787353" sldId="260"/>
        </pc:sldMkLst>
        <pc:spChg chg="mod">
          <ac:chgData name="Barbara Pongračić" userId="b2a84114-f489-4968-87de-dfe423ab60a4" providerId="ADAL" clId="{3DEA0377-0C06-4D9E-BADC-67E4B29F0638}" dt="2021-06-21T08:13:07.904" v="114" actId="20577"/>
          <ac:spMkLst>
            <pc:docMk/>
            <pc:sldMk cId="1594787353" sldId="260"/>
            <ac:spMk id="2" creationId="{0E920EC7-945A-432A-8FCD-EE4416C906B8}"/>
          </ac:spMkLst>
        </pc:spChg>
      </pc:sldChg>
      <pc:sldChg chg="del">
        <pc:chgData name="Barbara Pongračić" userId="b2a84114-f489-4968-87de-dfe423ab60a4" providerId="ADAL" clId="{3DEA0377-0C06-4D9E-BADC-67E4B29F0638}" dt="2021-06-21T08:32:10.318" v="659" actId="47"/>
        <pc:sldMkLst>
          <pc:docMk/>
          <pc:sldMk cId="3784591622" sldId="261"/>
        </pc:sldMkLst>
      </pc:sldChg>
      <pc:sldChg chg="del">
        <pc:chgData name="Barbara Pongračić" userId="b2a84114-f489-4968-87de-dfe423ab60a4" providerId="ADAL" clId="{3DEA0377-0C06-4D9E-BADC-67E4B29F0638}" dt="2021-06-21T08:32:11.115" v="660" actId="47"/>
        <pc:sldMkLst>
          <pc:docMk/>
          <pc:sldMk cId="4275323260" sldId="263"/>
        </pc:sldMkLst>
      </pc:sldChg>
      <pc:sldChg chg="del">
        <pc:chgData name="Barbara Pongračić" userId="b2a84114-f489-4968-87de-dfe423ab60a4" providerId="ADAL" clId="{3DEA0377-0C06-4D9E-BADC-67E4B29F0638}" dt="2021-06-21T09:10:07.025" v="1076" actId="47"/>
        <pc:sldMkLst>
          <pc:docMk/>
          <pc:sldMk cId="4289645647" sldId="264"/>
        </pc:sldMkLst>
      </pc:sldChg>
      <pc:sldChg chg="del">
        <pc:chgData name="Barbara Pongračić" userId="b2a84114-f489-4968-87de-dfe423ab60a4" providerId="ADAL" clId="{3DEA0377-0C06-4D9E-BADC-67E4B29F0638}" dt="2021-06-21T08:32:13.002" v="661" actId="47"/>
        <pc:sldMkLst>
          <pc:docMk/>
          <pc:sldMk cId="1265968312" sldId="265"/>
        </pc:sldMkLst>
      </pc:sldChg>
      <pc:sldChg chg="addSp delSp modSp new mod ord chgLayout">
        <pc:chgData name="Barbara Pongračić" userId="b2a84114-f489-4968-87de-dfe423ab60a4" providerId="ADAL" clId="{3DEA0377-0C06-4D9E-BADC-67E4B29F0638}" dt="2021-06-21T09:31:04.075" v="1340" actId="20577"/>
        <pc:sldMkLst>
          <pc:docMk/>
          <pc:sldMk cId="2414865983" sldId="266"/>
        </pc:sldMkLst>
        <pc:spChg chg="del">
          <ac:chgData name="Barbara Pongračić" userId="b2a84114-f489-4968-87de-dfe423ab60a4" providerId="ADAL" clId="{3DEA0377-0C06-4D9E-BADC-67E4B29F0638}" dt="2021-06-21T08:07:19.634" v="30" actId="700"/>
          <ac:spMkLst>
            <pc:docMk/>
            <pc:sldMk cId="2414865983" sldId="266"/>
            <ac:spMk id="2" creationId="{781CFA69-2EE3-4DA1-BC1A-AF24F56039CC}"/>
          </ac:spMkLst>
        </pc:spChg>
        <pc:spChg chg="del">
          <ac:chgData name="Barbara Pongračić" userId="b2a84114-f489-4968-87de-dfe423ab60a4" providerId="ADAL" clId="{3DEA0377-0C06-4D9E-BADC-67E4B29F0638}" dt="2021-06-21T08:07:19.634" v="30" actId="700"/>
          <ac:spMkLst>
            <pc:docMk/>
            <pc:sldMk cId="2414865983" sldId="266"/>
            <ac:spMk id="3" creationId="{8F692BFF-385F-441B-9825-381DF97E3B7C}"/>
          </ac:spMkLst>
        </pc:spChg>
        <pc:spChg chg="del">
          <ac:chgData name="Barbara Pongračić" userId="b2a84114-f489-4968-87de-dfe423ab60a4" providerId="ADAL" clId="{3DEA0377-0C06-4D9E-BADC-67E4B29F0638}" dt="2021-06-21T08:07:19.634" v="30" actId="700"/>
          <ac:spMkLst>
            <pc:docMk/>
            <pc:sldMk cId="2414865983" sldId="266"/>
            <ac:spMk id="4" creationId="{57FF46BD-AB3A-48B5-BC8D-6BB872F3A8B9}"/>
          </ac:spMkLst>
        </pc:spChg>
        <pc:spChg chg="add mod ord">
          <ac:chgData name="Barbara Pongračić" userId="b2a84114-f489-4968-87de-dfe423ab60a4" providerId="ADAL" clId="{3DEA0377-0C06-4D9E-BADC-67E4B29F0638}" dt="2021-06-21T08:07:23.293" v="37" actId="20577"/>
          <ac:spMkLst>
            <pc:docMk/>
            <pc:sldMk cId="2414865983" sldId="266"/>
            <ac:spMk id="5" creationId="{DE9EC09D-A527-4B74-BF40-5A5EB596481D}"/>
          </ac:spMkLst>
        </pc:spChg>
        <pc:spChg chg="add mod ord">
          <ac:chgData name="Barbara Pongračić" userId="b2a84114-f489-4968-87de-dfe423ab60a4" providerId="ADAL" clId="{3DEA0377-0C06-4D9E-BADC-67E4B29F0638}" dt="2021-06-21T08:18:02.946" v="401" actId="20577"/>
          <ac:spMkLst>
            <pc:docMk/>
            <pc:sldMk cId="2414865983" sldId="266"/>
            <ac:spMk id="6" creationId="{CE501E00-ED45-4781-AF1B-CB96153DB684}"/>
          </ac:spMkLst>
        </pc:spChg>
        <pc:spChg chg="add mod ord">
          <ac:chgData name="Barbara Pongračić" userId="b2a84114-f489-4968-87de-dfe423ab60a4" providerId="ADAL" clId="{3DEA0377-0C06-4D9E-BADC-67E4B29F0638}" dt="2021-06-21T09:31:04.075" v="1340" actId="20577"/>
          <ac:spMkLst>
            <pc:docMk/>
            <pc:sldMk cId="2414865983" sldId="266"/>
            <ac:spMk id="7" creationId="{44184BFD-45CE-4402-8A10-5A77FEFF92CE}"/>
          </ac:spMkLst>
        </pc:spChg>
      </pc:sldChg>
      <pc:sldChg chg="modSp add mod">
        <pc:chgData name="Barbara Pongračić" userId="b2a84114-f489-4968-87de-dfe423ab60a4" providerId="ADAL" clId="{3DEA0377-0C06-4D9E-BADC-67E4B29F0638}" dt="2021-06-21T09:56:15.642" v="1754" actId="14100"/>
        <pc:sldMkLst>
          <pc:docMk/>
          <pc:sldMk cId="1141186013" sldId="267"/>
        </pc:sldMkLst>
        <pc:spChg chg="mod">
          <ac:chgData name="Barbara Pongračić" userId="b2a84114-f489-4968-87de-dfe423ab60a4" providerId="ADAL" clId="{3DEA0377-0C06-4D9E-BADC-67E4B29F0638}" dt="2021-06-21T08:18:23.728" v="419" actId="20577"/>
          <ac:spMkLst>
            <pc:docMk/>
            <pc:sldMk cId="1141186013" sldId="267"/>
            <ac:spMk id="5" creationId="{DE9EC09D-A527-4B74-BF40-5A5EB596481D}"/>
          </ac:spMkLst>
        </pc:spChg>
        <pc:spChg chg="mod">
          <ac:chgData name="Barbara Pongračić" userId="b2a84114-f489-4968-87de-dfe423ab60a4" providerId="ADAL" clId="{3DEA0377-0C06-4D9E-BADC-67E4B29F0638}" dt="2021-06-21T08:18:31.133" v="445" actId="20577"/>
          <ac:spMkLst>
            <pc:docMk/>
            <pc:sldMk cId="1141186013" sldId="267"/>
            <ac:spMk id="6" creationId="{CE501E00-ED45-4781-AF1B-CB96153DB684}"/>
          </ac:spMkLst>
        </pc:spChg>
        <pc:spChg chg="mod">
          <ac:chgData name="Barbara Pongračić" userId="b2a84114-f489-4968-87de-dfe423ab60a4" providerId="ADAL" clId="{3DEA0377-0C06-4D9E-BADC-67E4B29F0638}" dt="2021-06-21T09:56:15.642" v="1754" actId="14100"/>
          <ac:spMkLst>
            <pc:docMk/>
            <pc:sldMk cId="1141186013" sldId="267"/>
            <ac:spMk id="7" creationId="{44184BFD-45CE-4402-8A10-5A77FEFF92CE}"/>
          </ac:spMkLst>
        </pc:spChg>
      </pc:sldChg>
      <pc:sldChg chg="delSp modSp add mod ord modClrScheme chgLayout">
        <pc:chgData name="Barbara Pongračić" userId="b2a84114-f489-4968-87de-dfe423ab60a4" providerId="ADAL" clId="{3DEA0377-0C06-4D9E-BADC-67E4B29F0638}" dt="2021-06-21T08:25:41.951" v="531"/>
        <pc:sldMkLst>
          <pc:docMk/>
          <pc:sldMk cId="1510549244" sldId="268"/>
        </pc:sldMkLst>
        <pc:spChg chg="mod ord">
          <ac:chgData name="Barbara Pongračić" userId="b2a84114-f489-4968-87de-dfe423ab60a4" providerId="ADAL" clId="{3DEA0377-0C06-4D9E-BADC-67E4B29F0638}" dt="2021-06-21T08:25:33.259" v="526" actId="700"/>
          <ac:spMkLst>
            <pc:docMk/>
            <pc:sldMk cId="1510549244" sldId="268"/>
            <ac:spMk id="5" creationId="{DE9EC09D-A527-4B74-BF40-5A5EB596481D}"/>
          </ac:spMkLst>
        </pc:spChg>
        <pc:spChg chg="mod ord">
          <ac:chgData name="Barbara Pongračić" userId="b2a84114-f489-4968-87de-dfe423ab60a4" providerId="ADAL" clId="{3DEA0377-0C06-4D9E-BADC-67E4B29F0638}" dt="2021-06-21T08:25:39.221" v="529" actId="6549"/>
          <ac:spMkLst>
            <pc:docMk/>
            <pc:sldMk cId="1510549244" sldId="268"/>
            <ac:spMk id="6" creationId="{CE501E00-ED45-4781-AF1B-CB96153DB684}"/>
          </ac:spMkLst>
        </pc:spChg>
        <pc:spChg chg="del mod">
          <ac:chgData name="Barbara Pongračić" userId="b2a84114-f489-4968-87de-dfe423ab60a4" providerId="ADAL" clId="{3DEA0377-0C06-4D9E-BADC-67E4B29F0638}" dt="2021-06-21T08:25:33.259" v="526" actId="700"/>
          <ac:spMkLst>
            <pc:docMk/>
            <pc:sldMk cId="1510549244" sldId="268"/>
            <ac:spMk id="7" creationId="{44184BFD-45CE-4402-8A10-5A77FEFF92CE}"/>
          </ac:spMkLst>
        </pc:spChg>
      </pc:sldChg>
      <pc:sldChg chg="addSp delSp modSp add del mod modClrScheme chgLayout">
        <pc:chgData name="Barbara Pongračić" userId="b2a84114-f489-4968-87de-dfe423ab60a4" providerId="ADAL" clId="{3DEA0377-0C06-4D9E-BADC-67E4B29F0638}" dt="2021-06-21T08:30:32.538" v="637" actId="47"/>
        <pc:sldMkLst>
          <pc:docMk/>
          <pc:sldMk cId="4163424321" sldId="269"/>
        </pc:sldMkLst>
        <pc:spChg chg="add mod ord">
          <ac:chgData name="Barbara Pongračić" userId="b2a84114-f489-4968-87de-dfe423ab60a4" providerId="ADAL" clId="{3DEA0377-0C06-4D9E-BADC-67E4B29F0638}" dt="2021-06-21T08:30:07.965" v="603" actId="700"/>
          <ac:spMkLst>
            <pc:docMk/>
            <pc:sldMk cId="4163424321" sldId="269"/>
            <ac:spMk id="2" creationId="{5CEC1FEF-22E9-46E5-90A4-FE0773FCF31F}"/>
          </ac:spMkLst>
        </pc:spChg>
        <pc:spChg chg="add del mod ord">
          <ac:chgData name="Barbara Pongračić" userId="b2a84114-f489-4968-87de-dfe423ab60a4" providerId="ADAL" clId="{3DEA0377-0C06-4D9E-BADC-67E4B29F0638}" dt="2021-06-21T08:30:12.993" v="605" actId="478"/>
          <ac:spMkLst>
            <pc:docMk/>
            <pc:sldMk cId="4163424321" sldId="269"/>
            <ac:spMk id="3" creationId="{A1586522-5550-425D-BE4D-E88AA018CE4B}"/>
          </ac:spMkLst>
        </pc:spChg>
        <pc:spChg chg="add del mod ord">
          <ac:chgData name="Barbara Pongračić" userId="b2a84114-f489-4968-87de-dfe423ab60a4" providerId="ADAL" clId="{3DEA0377-0C06-4D9E-BADC-67E4B29F0638}" dt="2021-06-21T08:30:07.965" v="603" actId="700"/>
          <ac:spMkLst>
            <pc:docMk/>
            <pc:sldMk cId="4163424321" sldId="269"/>
            <ac:spMk id="4" creationId="{683E3446-332B-48D0-A123-1AB1362F6771}"/>
          </ac:spMkLst>
        </pc:spChg>
        <pc:spChg chg="mod ord">
          <ac:chgData name="Barbara Pongračić" userId="b2a84114-f489-4968-87de-dfe423ab60a4" providerId="ADAL" clId="{3DEA0377-0C06-4D9E-BADC-67E4B29F0638}" dt="2021-06-21T08:30:07.965" v="603" actId="700"/>
          <ac:spMkLst>
            <pc:docMk/>
            <pc:sldMk cId="4163424321" sldId="269"/>
            <ac:spMk id="5" creationId="{DE9EC09D-A527-4B74-BF40-5A5EB596481D}"/>
          </ac:spMkLst>
        </pc:spChg>
        <pc:spChg chg="mod ord">
          <ac:chgData name="Barbara Pongračić" userId="b2a84114-f489-4968-87de-dfe423ab60a4" providerId="ADAL" clId="{3DEA0377-0C06-4D9E-BADC-67E4B29F0638}" dt="2021-06-21T08:30:30.265" v="636" actId="20577"/>
          <ac:spMkLst>
            <pc:docMk/>
            <pc:sldMk cId="4163424321" sldId="269"/>
            <ac:spMk id="6" creationId="{CE501E00-ED45-4781-AF1B-CB96153DB684}"/>
          </ac:spMkLst>
        </pc:spChg>
        <pc:spChg chg="del mod ord">
          <ac:chgData name="Barbara Pongračić" userId="b2a84114-f489-4968-87de-dfe423ab60a4" providerId="ADAL" clId="{3DEA0377-0C06-4D9E-BADC-67E4B29F0638}" dt="2021-06-21T08:26:13.780" v="554" actId="700"/>
          <ac:spMkLst>
            <pc:docMk/>
            <pc:sldMk cId="4163424321" sldId="269"/>
            <ac:spMk id="7" creationId="{44184BFD-45CE-4402-8A10-5A77FEFF92CE}"/>
          </ac:spMkLst>
        </pc:spChg>
        <pc:spChg chg="add mod ord">
          <ac:chgData name="Barbara Pongračić" userId="b2a84114-f489-4968-87de-dfe423ab60a4" providerId="ADAL" clId="{3DEA0377-0C06-4D9E-BADC-67E4B29F0638}" dt="2021-06-21T08:30:07.965" v="603" actId="700"/>
          <ac:spMkLst>
            <pc:docMk/>
            <pc:sldMk cId="4163424321" sldId="269"/>
            <ac:spMk id="8" creationId="{FBA8514B-3CDF-4EB5-B897-062FE9AFB4CE}"/>
          </ac:spMkLst>
        </pc:spChg>
        <pc:spChg chg="add del mod ord">
          <ac:chgData name="Barbara Pongračić" userId="b2a84114-f489-4968-87de-dfe423ab60a4" providerId="ADAL" clId="{3DEA0377-0C06-4D9E-BADC-67E4B29F0638}" dt="2021-06-21T08:30:07.965" v="603" actId="700"/>
          <ac:spMkLst>
            <pc:docMk/>
            <pc:sldMk cId="4163424321" sldId="269"/>
            <ac:spMk id="9" creationId="{75BA10C3-2256-4740-AA08-DFA62CD6EE65}"/>
          </ac:spMkLst>
        </pc:spChg>
        <pc:spChg chg="add del mod ord">
          <ac:chgData name="Barbara Pongračić" userId="b2a84114-f489-4968-87de-dfe423ab60a4" providerId="ADAL" clId="{3DEA0377-0C06-4D9E-BADC-67E4B29F0638}" dt="2021-06-21T08:27:37.846" v="576" actId="931"/>
          <ac:spMkLst>
            <pc:docMk/>
            <pc:sldMk cId="4163424321" sldId="269"/>
            <ac:spMk id="10" creationId="{43567892-BD56-49B1-B60F-CF5292A48E50}"/>
          </ac:spMkLst>
        </pc:spChg>
        <pc:spChg chg="add del mod ord">
          <ac:chgData name="Barbara Pongračić" userId="b2a84114-f489-4968-87de-dfe423ab60a4" providerId="ADAL" clId="{3DEA0377-0C06-4D9E-BADC-67E4B29F0638}" dt="2021-06-21T08:30:24.914" v="629" actId="478"/>
          <ac:spMkLst>
            <pc:docMk/>
            <pc:sldMk cId="4163424321" sldId="269"/>
            <ac:spMk id="11" creationId="{FA28CC8A-192F-4C1F-BA12-633C78DAE205}"/>
          </ac:spMkLst>
        </pc:spChg>
        <pc:spChg chg="add del mod">
          <ac:chgData name="Barbara Pongračić" userId="b2a84114-f489-4968-87de-dfe423ab60a4" providerId="ADAL" clId="{3DEA0377-0C06-4D9E-BADC-67E4B29F0638}" dt="2021-06-21T08:27:48.390" v="583" actId="478"/>
          <ac:spMkLst>
            <pc:docMk/>
            <pc:sldMk cId="4163424321" sldId="269"/>
            <ac:spMk id="15" creationId="{97968062-D7EE-4CCF-BC63-BAAC8677F7F6}"/>
          </ac:spMkLst>
        </pc:spChg>
        <pc:picChg chg="add del mod">
          <ac:chgData name="Barbara Pongračić" userId="b2a84114-f489-4968-87de-dfe423ab60a4" providerId="ADAL" clId="{3DEA0377-0C06-4D9E-BADC-67E4B29F0638}" dt="2021-06-21T08:27:45.573" v="582" actId="478"/>
          <ac:picMkLst>
            <pc:docMk/>
            <pc:sldMk cId="4163424321" sldId="269"/>
            <ac:picMk id="13" creationId="{DC558622-9233-46BB-B061-C0319124F74D}"/>
          </ac:picMkLst>
        </pc:picChg>
      </pc:sldChg>
      <pc:sldChg chg="addSp modSp add mod ord">
        <pc:chgData name="Barbara Pongračić" userId="b2a84114-f489-4968-87de-dfe423ab60a4" providerId="ADAL" clId="{3DEA0377-0C06-4D9E-BADC-67E4B29F0638}" dt="2021-06-21T09:58:11.980" v="1777" actId="108"/>
        <pc:sldMkLst>
          <pc:docMk/>
          <pc:sldMk cId="3870359842" sldId="270"/>
        </pc:sldMkLst>
        <pc:spChg chg="mod">
          <ac:chgData name="Barbara Pongračić" userId="b2a84114-f489-4968-87de-dfe423ab60a4" providerId="ADAL" clId="{3DEA0377-0C06-4D9E-BADC-67E4B29F0638}" dt="2021-06-21T09:57:42.847" v="1772" actId="207"/>
          <ac:spMkLst>
            <pc:docMk/>
            <pc:sldMk cId="3870359842" sldId="270"/>
            <ac:spMk id="2" creationId="{5CEC1FEF-22E9-46E5-90A4-FE0773FCF31F}"/>
          </ac:spMkLst>
        </pc:spChg>
        <pc:spChg chg="mod">
          <ac:chgData name="Barbara Pongračić" userId="b2a84114-f489-4968-87de-dfe423ab60a4" providerId="ADAL" clId="{3DEA0377-0C06-4D9E-BADC-67E4B29F0638}" dt="2021-06-21T09:58:09.264" v="1776" actId="108"/>
          <ac:spMkLst>
            <pc:docMk/>
            <pc:sldMk cId="3870359842" sldId="270"/>
            <ac:spMk id="3" creationId="{A1586522-5550-425D-BE4D-E88AA018CE4B}"/>
          </ac:spMkLst>
        </pc:spChg>
        <pc:spChg chg="mod">
          <ac:chgData name="Barbara Pongračić" userId="b2a84114-f489-4968-87de-dfe423ab60a4" providerId="ADAL" clId="{3DEA0377-0C06-4D9E-BADC-67E4B29F0638}" dt="2021-06-21T09:57:48.207" v="1773" actId="108"/>
          <ac:spMkLst>
            <pc:docMk/>
            <pc:sldMk cId="3870359842" sldId="270"/>
            <ac:spMk id="4" creationId="{683E3446-332B-48D0-A123-1AB1362F6771}"/>
          </ac:spMkLst>
        </pc:spChg>
        <pc:spChg chg="mod">
          <ac:chgData name="Barbara Pongračić" userId="b2a84114-f489-4968-87de-dfe423ab60a4" providerId="ADAL" clId="{3DEA0377-0C06-4D9E-BADC-67E4B29F0638}" dt="2021-06-21T09:58:05.020" v="1775" actId="207"/>
          <ac:spMkLst>
            <pc:docMk/>
            <pc:sldMk cId="3870359842" sldId="270"/>
            <ac:spMk id="6" creationId="{CE501E00-ED45-4781-AF1B-CB96153DB684}"/>
          </ac:spMkLst>
        </pc:spChg>
        <pc:spChg chg="add mod">
          <ac:chgData name="Barbara Pongračić" userId="b2a84114-f489-4968-87de-dfe423ab60a4" providerId="ADAL" clId="{3DEA0377-0C06-4D9E-BADC-67E4B29F0638}" dt="2021-06-21T08:34:31.886" v="680" actId="1076"/>
          <ac:spMkLst>
            <pc:docMk/>
            <pc:sldMk cId="3870359842" sldId="270"/>
            <ac:spMk id="7" creationId="{4FE87C9F-4015-48EC-A5D0-5A96FBB164B4}"/>
          </ac:spMkLst>
        </pc:spChg>
        <pc:spChg chg="mod">
          <ac:chgData name="Barbara Pongračić" userId="b2a84114-f489-4968-87de-dfe423ab60a4" providerId="ADAL" clId="{3DEA0377-0C06-4D9E-BADC-67E4B29F0638}" dt="2021-06-21T09:58:11.980" v="1777" actId="108"/>
          <ac:spMkLst>
            <pc:docMk/>
            <pc:sldMk cId="3870359842" sldId="270"/>
            <ac:spMk id="8" creationId="{FBA8514B-3CDF-4EB5-B897-062FE9AFB4CE}"/>
          </ac:spMkLst>
        </pc:spChg>
        <pc:spChg chg="mod">
          <ac:chgData name="Barbara Pongračić" userId="b2a84114-f489-4968-87de-dfe423ab60a4" providerId="ADAL" clId="{3DEA0377-0C06-4D9E-BADC-67E4B29F0638}" dt="2021-06-21T09:57:56.219" v="1774" actId="108"/>
          <ac:spMkLst>
            <pc:docMk/>
            <pc:sldMk cId="3870359842" sldId="270"/>
            <ac:spMk id="9" creationId="{75BA10C3-2256-4740-AA08-DFA62CD6EE65}"/>
          </ac:spMkLst>
        </pc:spChg>
      </pc:sldChg>
      <pc:sldChg chg="modSp add del mod ord">
        <pc:chgData name="Barbara Pongračić" userId="b2a84114-f489-4968-87de-dfe423ab60a4" providerId="ADAL" clId="{3DEA0377-0C06-4D9E-BADC-67E4B29F0638}" dt="2021-06-21T08:49:13.433" v="823" actId="47"/>
        <pc:sldMkLst>
          <pc:docMk/>
          <pc:sldMk cId="3713677677" sldId="271"/>
        </pc:sldMkLst>
        <pc:spChg chg="mod">
          <ac:chgData name="Barbara Pongračić" userId="b2a84114-f489-4968-87de-dfe423ab60a4" providerId="ADAL" clId="{3DEA0377-0C06-4D9E-BADC-67E4B29F0638}" dt="2021-06-21T08:30:48.244" v="651" actId="20577"/>
          <ac:spMkLst>
            <pc:docMk/>
            <pc:sldMk cId="3713677677" sldId="271"/>
            <ac:spMk id="6" creationId="{CE501E00-ED45-4781-AF1B-CB96153DB684}"/>
          </ac:spMkLst>
        </pc:spChg>
        <pc:spChg chg="mod">
          <ac:chgData name="Barbara Pongračić" userId="b2a84114-f489-4968-87de-dfe423ab60a4" providerId="ADAL" clId="{3DEA0377-0C06-4D9E-BADC-67E4B29F0638}" dt="2021-06-21T08:31:11.545" v="652"/>
          <ac:spMkLst>
            <pc:docMk/>
            <pc:sldMk cId="3713677677" sldId="271"/>
            <ac:spMk id="7" creationId="{44184BFD-45CE-4402-8A10-5A77FEFF92CE}"/>
          </ac:spMkLst>
        </pc:spChg>
      </pc:sldChg>
      <pc:sldChg chg="modSp add del mod">
        <pc:chgData name="Barbara Pongračić" userId="b2a84114-f489-4968-87de-dfe423ab60a4" providerId="ADAL" clId="{3DEA0377-0C06-4D9E-BADC-67E4B29F0638}" dt="2021-06-21T08:49:15.206" v="824" actId="47"/>
        <pc:sldMkLst>
          <pc:docMk/>
          <pc:sldMk cId="467860710" sldId="272"/>
        </pc:sldMkLst>
        <pc:spChg chg="mod">
          <ac:chgData name="Barbara Pongračić" userId="b2a84114-f489-4968-87de-dfe423ab60a4" providerId="ADAL" clId="{3DEA0377-0C06-4D9E-BADC-67E4B29F0638}" dt="2021-06-21T08:32:45.166" v="667" actId="20577"/>
          <ac:spMkLst>
            <pc:docMk/>
            <pc:sldMk cId="467860710" sldId="272"/>
            <ac:spMk id="6" creationId="{CE501E00-ED45-4781-AF1B-CB96153DB684}"/>
          </ac:spMkLst>
        </pc:spChg>
        <pc:spChg chg="mod">
          <ac:chgData name="Barbara Pongračić" userId="b2a84114-f489-4968-87de-dfe423ab60a4" providerId="ADAL" clId="{3DEA0377-0C06-4D9E-BADC-67E4B29F0638}" dt="2021-06-21T08:32:56.937" v="668"/>
          <ac:spMkLst>
            <pc:docMk/>
            <pc:sldMk cId="467860710" sldId="272"/>
            <ac:spMk id="7" creationId="{44184BFD-45CE-4402-8A10-5A77FEFF92CE}"/>
          </ac:spMkLst>
        </pc:spChg>
      </pc:sldChg>
      <pc:sldChg chg="modSp add del mod">
        <pc:chgData name="Barbara Pongračić" userId="b2a84114-f489-4968-87de-dfe423ab60a4" providerId="ADAL" clId="{3DEA0377-0C06-4D9E-BADC-67E4B29F0638}" dt="2021-06-21T08:31:53.904" v="658" actId="2696"/>
        <pc:sldMkLst>
          <pc:docMk/>
          <pc:sldMk cId="1346445248" sldId="272"/>
        </pc:sldMkLst>
        <pc:spChg chg="mod">
          <ac:chgData name="Barbara Pongračić" userId="b2a84114-f489-4968-87de-dfe423ab60a4" providerId="ADAL" clId="{3DEA0377-0C06-4D9E-BADC-67E4B29F0638}" dt="2021-06-21T08:31:26.362" v="656"/>
          <ac:spMkLst>
            <pc:docMk/>
            <pc:sldMk cId="1346445248" sldId="272"/>
            <ac:spMk id="6" creationId="{CE501E00-ED45-4781-AF1B-CB96153DB684}"/>
          </ac:spMkLst>
        </pc:spChg>
        <pc:spChg chg="mod">
          <ac:chgData name="Barbara Pongračić" userId="b2a84114-f489-4968-87de-dfe423ab60a4" providerId="ADAL" clId="{3DEA0377-0C06-4D9E-BADC-67E4B29F0638}" dt="2021-06-21T08:31:40.793" v="657"/>
          <ac:spMkLst>
            <pc:docMk/>
            <pc:sldMk cId="1346445248" sldId="272"/>
            <ac:spMk id="7" creationId="{44184BFD-45CE-4402-8A10-5A77FEFF92CE}"/>
          </ac:spMkLst>
        </pc:spChg>
      </pc:sldChg>
      <pc:sldChg chg="modSp add del mod">
        <pc:chgData name="Barbara Pongračić" userId="b2a84114-f489-4968-87de-dfe423ab60a4" providerId="ADAL" clId="{3DEA0377-0C06-4D9E-BADC-67E4B29F0638}" dt="2021-06-21T08:49:16.982" v="825" actId="47"/>
        <pc:sldMkLst>
          <pc:docMk/>
          <pc:sldMk cId="1373359306" sldId="273"/>
        </pc:sldMkLst>
        <pc:spChg chg="mod">
          <ac:chgData name="Barbara Pongračić" userId="b2a84114-f489-4968-87de-dfe423ab60a4" providerId="ADAL" clId="{3DEA0377-0C06-4D9E-BADC-67E4B29F0638}" dt="2021-06-21T08:33:12.758" v="673" actId="20577"/>
          <ac:spMkLst>
            <pc:docMk/>
            <pc:sldMk cId="1373359306" sldId="273"/>
            <ac:spMk id="6" creationId="{CE501E00-ED45-4781-AF1B-CB96153DB684}"/>
          </ac:spMkLst>
        </pc:spChg>
        <pc:spChg chg="mod">
          <ac:chgData name="Barbara Pongračić" userId="b2a84114-f489-4968-87de-dfe423ab60a4" providerId="ADAL" clId="{3DEA0377-0C06-4D9E-BADC-67E4B29F0638}" dt="2021-06-21T08:33:22.049" v="674"/>
          <ac:spMkLst>
            <pc:docMk/>
            <pc:sldMk cId="1373359306" sldId="273"/>
            <ac:spMk id="7" creationId="{44184BFD-45CE-4402-8A10-5A77FEFF92CE}"/>
          </ac:spMkLst>
        </pc:spChg>
      </pc:sldChg>
      <pc:sldChg chg="add del">
        <pc:chgData name="Barbara Pongračić" userId="b2a84114-f489-4968-87de-dfe423ab60a4" providerId="ADAL" clId="{3DEA0377-0C06-4D9E-BADC-67E4B29F0638}" dt="2021-06-21T08:49:22.035" v="826" actId="47"/>
        <pc:sldMkLst>
          <pc:docMk/>
          <pc:sldMk cId="1641352590" sldId="274"/>
        </pc:sldMkLst>
      </pc:sldChg>
      <pc:sldChg chg="addSp delSp modSp add mod modClrScheme chgLayout">
        <pc:chgData name="Barbara Pongračić" userId="b2a84114-f489-4968-87de-dfe423ab60a4" providerId="ADAL" clId="{3DEA0377-0C06-4D9E-BADC-67E4B29F0638}" dt="2021-06-21T08:48:59.870" v="822" actId="20577"/>
        <pc:sldMkLst>
          <pc:docMk/>
          <pc:sldMk cId="86745018" sldId="275"/>
        </pc:sldMkLst>
        <pc:spChg chg="del mod ord">
          <ac:chgData name="Barbara Pongračić" userId="b2a84114-f489-4968-87de-dfe423ab60a4" providerId="ADAL" clId="{3DEA0377-0C06-4D9E-BADC-67E4B29F0638}" dt="2021-06-21T08:35:55.202" v="690" actId="700"/>
          <ac:spMkLst>
            <pc:docMk/>
            <pc:sldMk cId="86745018" sldId="275"/>
            <ac:spMk id="2" creationId="{5CEC1FEF-22E9-46E5-90A4-FE0773FCF31F}"/>
          </ac:spMkLst>
        </pc:spChg>
        <pc:spChg chg="del mod ord">
          <ac:chgData name="Barbara Pongračić" userId="b2a84114-f489-4968-87de-dfe423ab60a4" providerId="ADAL" clId="{3DEA0377-0C06-4D9E-BADC-67E4B29F0638}" dt="2021-06-21T08:35:55.202" v="690" actId="700"/>
          <ac:spMkLst>
            <pc:docMk/>
            <pc:sldMk cId="86745018" sldId="275"/>
            <ac:spMk id="3" creationId="{A1586522-5550-425D-BE4D-E88AA018CE4B}"/>
          </ac:spMkLst>
        </pc:spChg>
        <pc:spChg chg="del mod ord">
          <ac:chgData name="Barbara Pongračić" userId="b2a84114-f489-4968-87de-dfe423ab60a4" providerId="ADAL" clId="{3DEA0377-0C06-4D9E-BADC-67E4B29F0638}" dt="2021-06-21T08:35:55.202" v="690" actId="700"/>
          <ac:spMkLst>
            <pc:docMk/>
            <pc:sldMk cId="86745018" sldId="275"/>
            <ac:spMk id="4" creationId="{683E3446-332B-48D0-A123-1AB1362F6771}"/>
          </ac:spMkLst>
        </pc:spChg>
        <pc:spChg chg="mod ord">
          <ac:chgData name="Barbara Pongračić" userId="b2a84114-f489-4968-87de-dfe423ab60a4" providerId="ADAL" clId="{3DEA0377-0C06-4D9E-BADC-67E4B29F0638}" dt="2021-06-21T08:36:12.038" v="691" actId="700"/>
          <ac:spMkLst>
            <pc:docMk/>
            <pc:sldMk cId="86745018" sldId="275"/>
            <ac:spMk id="5" creationId="{DE9EC09D-A527-4B74-BF40-5A5EB596481D}"/>
          </ac:spMkLst>
        </pc:spChg>
        <pc:spChg chg="del mod ord">
          <ac:chgData name="Barbara Pongračić" userId="b2a84114-f489-4968-87de-dfe423ab60a4" providerId="ADAL" clId="{3DEA0377-0C06-4D9E-BADC-67E4B29F0638}" dt="2021-06-21T08:35:55.202" v="690" actId="700"/>
          <ac:spMkLst>
            <pc:docMk/>
            <pc:sldMk cId="86745018" sldId="275"/>
            <ac:spMk id="6" creationId="{CE501E00-ED45-4781-AF1B-CB96153DB684}"/>
          </ac:spMkLst>
        </pc:spChg>
        <pc:spChg chg="del">
          <ac:chgData name="Barbara Pongračić" userId="b2a84114-f489-4968-87de-dfe423ab60a4" providerId="ADAL" clId="{3DEA0377-0C06-4D9E-BADC-67E4B29F0638}" dt="2021-06-21T08:35:34.174" v="682" actId="478"/>
          <ac:spMkLst>
            <pc:docMk/>
            <pc:sldMk cId="86745018" sldId="275"/>
            <ac:spMk id="7" creationId="{4FE87C9F-4015-48EC-A5D0-5A96FBB164B4}"/>
          </ac:spMkLst>
        </pc:spChg>
        <pc:spChg chg="del mod ord">
          <ac:chgData name="Barbara Pongračić" userId="b2a84114-f489-4968-87de-dfe423ab60a4" providerId="ADAL" clId="{3DEA0377-0C06-4D9E-BADC-67E4B29F0638}" dt="2021-06-21T08:35:55.202" v="690" actId="700"/>
          <ac:spMkLst>
            <pc:docMk/>
            <pc:sldMk cId="86745018" sldId="275"/>
            <ac:spMk id="8" creationId="{FBA8514B-3CDF-4EB5-B897-062FE9AFB4CE}"/>
          </ac:spMkLst>
        </pc:spChg>
        <pc:spChg chg="del mod ord">
          <ac:chgData name="Barbara Pongračić" userId="b2a84114-f489-4968-87de-dfe423ab60a4" providerId="ADAL" clId="{3DEA0377-0C06-4D9E-BADC-67E4B29F0638}" dt="2021-06-21T08:35:55.202" v="690" actId="700"/>
          <ac:spMkLst>
            <pc:docMk/>
            <pc:sldMk cId="86745018" sldId="275"/>
            <ac:spMk id="9" creationId="{75BA10C3-2256-4740-AA08-DFA62CD6EE65}"/>
          </ac:spMkLst>
        </pc:spChg>
        <pc:spChg chg="add del mod ord">
          <ac:chgData name="Barbara Pongračić" userId="b2a84114-f489-4968-87de-dfe423ab60a4" providerId="ADAL" clId="{3DEA0377-0C06-4D9E-BADC-67E4B29F0638}" dt="2021-06-21T08:36:12.038" v="691" actId="700"/>
          <ac:spMkLst>
            <pc:docMk/>
            <pc:sldMk cId="86745018" sldId="275"/>
            <ac:spMk id="10" creationId="{79FFDC2A-4FF6-4234-80B3-A9AE00B6EF7E}"/>
          </ac:spMkLst>
        </pc:spChg>
        <pc:spChg chg="mod ord">
          <ac:chgData name="Barbara Pongračić" userId="b2a84114-f489-4968-87de-dfe423ab60a4" providerId="ADAL" clId="{3DEA0377-0C06-4D9E-BADC-67E4B29F0638}" dt="2021-06-21T08:42:41.076" v="757" actId="20577"/>
          <ac:spMkLst>
            <pc:docMk/>
            <pc:sldMk cId="86745018" sldId="275"/>
            <ac:spMk id="11" creationId="{FA28CC8A-192F-4C1F-BA12-633C78DAE205}"/>
          </ac:spMkLst>
        </pc:spChg>
        <pc:spChg chg="add del mod ord">
          <ac:chgData name="Barbara Pongračić" userId="b2a84114-f489-4968-87de-dfe423ab60a4" providerId="ADAL" clId="{3DEA0377-0C06-4D9E-BADC-67E4B29F0638}" dt="2021-06-21T08:36:12.038" v="691" actId="700"/>
          <ac:spMkLst>
            <pc:docMk/>
            <pc:sldMk cId="86745018" sldId="275"/>
            <ac:spMk id="12" creationId="{12C3B1A2-594A-46BB-8C84-033209F160B8}"/>
          </ac:spMkLst>
        </pc:spChg>
        <pc:spChg chg="add del mod ord">
          <ac:chgData name="Barbara Pongračić" userId="b2a84114-f489-4968-87de-dfe423ab60a4" providerId="ADAL" clId="{3DEA0377-0C06-4D9E-BADC-67E4B29F0638}" dt="2021-06-21T08:36:12.038" v="691" actId="700"/>
          <ac:spMkLst>
            <pc:docMk/>
            <pc:sldMk cId="86745018" sldId="275"/>
            <ac:spMk id="13" creationId="{279FD941-6820-40AA-91E0-E22E4562A33C}"/>
          </ac:spMkLst>
        </pc:spChg>
        <pc:spChg chg="add del mod ord">
          <ac:chgData name="Barbara Pongračić" userId="b2a84114-f489-4968-87de-dfe423ab60a4" providerId="ADAL" clId="{3DEA0377-0C06-4D9E-BADC-67E4B29F0638}" dt="2021-06-21T08:36:12.038" v="691" actId="700"/>
          <ac:spMkLst>
            <pc:docMk/>
            <pc:sldMk cId="86745018" sldId="275"/>
            <ac:spMk id="14" creationId="{A4CD561E-8710-4209-BC16-C993E5F5C926}"/>
          </ac:spMkLst>
        </pc:spChg>
        <pc:spChg chg="add del mod ord">
          <ac:chgData name="Barbara Pongračić" userId="b2a84114-f489-4968-87de-dfe423ab60a4" providerId="ADAL" clId="{3DEA0377-0C06-4D9E-BADC-67E4B29F0638}" dt="2021-06-21T08:36:12.038" v="691" actId="700"/>
          <ac:spMkLst>
            <pc:docMk/>
            <pc:sldMk cId="86745018" sldId="275"/>
            <ac:spMk id="15" creationId="{07FE2B62-8EDF-4F34-A84A-D7D7CEDB95C3}"/>
          </ac:spMkLst>
        </pc:spChg>
        <pc:spChg chg="add del mod ord">
          <ac:chgData name="Barbara Pongračić" userId="b2a84114-f489-4968-87de-dfe423ab60a4" providerId="ADAL" clId="{3DEA0377-0C06-4D9E-BADC-67E4B29F0638}" dt="2021-06-21T08:36:12.038" v="691" actId="700"/>
          <ac:spMkLst>
            <pc:docMk/>
            <pc:sldMk cId="86745018" sldId="275"/>
            <ac:spMk id="16" creationId="{1142377F-6CB8-4516-8682-D0150012D048}"/>
          </ac:spMkLst>
        </pc:spChg>
        <pc:spChg chg="add del mod ord">
          <ac:chgData name="Barbara Pongračić" userId="b2a84114-f489-4968-87de-dfe423ab60a4" providerId="ADAL" clId="{3DEA0377-0C06-4D9E-BADC-67E4B29F0638}" dt="2021-06-21T08:36:12.038" v="691" actId="700"/>
          <ac:spMkLst>
            <pc:docMk/>
            <pc:sldMk cId="86745018" sldId="275"/>
            <ac:spMk id="17" creationId="{46E44DDD-6CA7-4287-AAEC-D5D176991A5C}"/>
          </ac:spMkLst>
        </pc:spChg>
        <pc:spChg chg="add del mod ord">
          <ac:chgData name="Barbara Pongračić" userId="b2a84114-f489-4968-87de-dfe423ab60a4" providerId="ADAL" clId="{3DEA0377-0C06-4D9E-BADC-67E4B29F0638}" dt="2021-06-21T08:36:12.038" v="691" actId="700"/>
          <ac:spMkLst>
            <pc:docMk/>
            <pc:sldMk cId="86745018" sldId="275"/>
            <ac:spMk id="18" creationId="{FAD1FCD7-F129-4517-8E39-3413FA2D7A5B}"/>
          </ac:spMkLst>
        </pc:spChg>
        <pc:spChg chg="add del mod ord">
          <ac:chgData name="Barbara Pongračić" userId="b2a84114-f489-4968-87de-dfe423ab60a4" providerId="ADAL" clId="{3DEA0377-0C06-4D9E-BADC-67E4B29F0638}" dt="2021-06-21T08:36:12.038" v="691" actId="700"/>
          <ac:spMkLst>
            <pc:docMk/>
            <pc:sldMk cId="86745018" sldId="275"/>
            <ac:spMk id="19" creationId="{4463E9EE-C136-4D3A-90CB-5AC1CF986415}"/>
          </ac:spMkLst>
        </pc:spChg>
        <pc:spChg chg="add del mod ord">
          <ac:chgData name="Barbara Pongračić" userId="b2a84114-f489-4968-87de-dfe423ab60a4" providerId="ADAL" clId="{3DEA0377-0C06-4D9E-BADC-67E4B29F0638}" dt="2021-06-21T08:36:12.038" v="691" actId="700"/>
          <ac:spMkLst>
            <pc:docMk/>
            <pc:sldMk cId="86745018" sldId="275"/>
            <ac:spMk id="20" creationId="{8AFEACA2-2338-4E2F-9114-38DD575EFA6F}"/>
          </ac:spMkLst>
        </pc:spChg>
        <pc:spChg chg="add del mod ord">
          <ac:chgData name="Barbara Pongračić" userId="b2a84114-f489-4968-87de-dfe423ab60a4" providerId="ADAL" clId="{3DEA0377-0C06-4D9E-BADC-67E4B29F0638}" dt="2021-06-21T08:36:12.038" v="691" actId="700"/>
          <ac:spMkLst>
            <pc:docMk/>
            <pc:sldMk cId="86745018" sldId="275"/>
            <ac:spMk id="21" creationId="{4239F82A-AC1B-4A8F-BC58-1CFE92AE3D8A}"/>
          </ac:spMkLst>
        </pc:spChg>
        <pc:spChg chg="add del mod ord">
          <ac:chgData name="Barbara Pongračić" userId="b2a84114-f489-4968-87de-dfe423ab60a4" providerId="ADAL" clId="{3DEA0377-0C06-4D9E-BADC-67E4B29F0638}" dt="2021-06-21T08:36:12.038" v="691" actId="700"/>
          <ac:spMkLst>
            <pc:docMk/>
            <pc:sldMk cId="86745018" sldId="275"/>
            <ac:spMk id="22" creationId="{C7474719-AE28-482A-82FF-8C81AEAC4029}"/>
          </ac:spMkLst>
        </pc:spChg>
        <pc:spChg chg="add del mod ord">
          <ac:chgData name="Barbara Pongračić" userId="b2a84114-f489-4968-87de-dfe423ab60a4" providerId="ADAL" clId="{3DEA0377-0C06-4D9E-BADC-67E4B29F0638}" dt="2021-06-21T08:36:12.038" v="691" actId="700"/>
          <ac:spMkLst>
            <pc:docMk/>
            <pc:sldMk cId="86745018" sldId="275"/>
            <ac:spMk id="23" creationId="{B76CC43B-24D8-414D-A488-6A8D22A47F49}"/>
          </ac:spMkLst>
        </pc:spChg>
        <pc:spChg chg="add del mod ord">
          <ac:chgData name="Barbara Pongračić" userId="b2a84114-f489-4968-87de-dfe423ab60a4" providerId="ADAL" clId="{3DEA0377-0C06-4D9E-BADC-67E4B29F0638}" dt="2021-06-21T08:36:12.038" v="691" actId="700"/>
          <ac:spMkLst>
            <pc:docMk/>
            <pc:sldMk cId="86745018" sldId="275"/>
            <ac:spMk id="24" creationId="{93D8F16D-E603-4E84-989D-A4941ACBEF92}"/>
          </ac:spMkLst>
        </pc:spChg>
        <pc:spChg chg="add del mod ord">
          <ac:chgData name="Barbara Pongračić" userId="b2a84114-f489-4968-87de-dfe423ab60a4" providerId="ADAL" clId="{3DEA0377-0C06-4D9E-BADC-67E4B29F0638}" dt="2021-06-21T08:36:12.038" v="691" actId="700"/>
          <ac:spMkLst>
            <pc:docMk/>
            <pc:sldMk cId="86745018" sldId="275"/>
            <ac:spMk id="25" creationId="{170BFA1A-804C-48C9-A627-99CF8E2B5E4E}"/>
          </ac:spMkLst>
        </pc:spChg>
        <pc:spChg chg="add del mod ord">
          <ac:chgData name="Barbara Pongračić" userId="b2a84114-f489-4968-87de-dfe423ab60a4" providerId="ADAL" clId="{3DEA0377-0C06-4D9E-BADC-67E4B29F0638}" dt="2021-06-21T08:36:12.038" v="691" actId="700"/>
          <ac:spMkLst>
            <pc:docMk/>
            <pc:sldMk cId="86745018" sldId="275"/>
            <ac:spMk id="26" creationId="{AAA52FFE-A538-450D-B43B-0D79C49D7350}"/>
          </ac:spMkLst>
        </pc:spChg>
        <pc:spChg chg="add del mod ord">
          <ac:chgData name="Barbara Pongračić" userId="b2a84114-f489-4968-87de-dfe423ab60a4" providerId="ADAL" clId="{3DEA0377-0C06-4D9E-BADC-67E4B29F0638}" dt="2021-06-21T08:48:38.143" v="774" actId="478"/>
          <ac:spMkLst>
            <pc:docMk/>
            <pc:sldMk cId="86745018" sldId="275"/>
            <ac:spMk id="27" creationId="{D4906AC8-61D1-4C57-9EB1-E7C73E7C9A11}"/>
          </ac:spMkLst>
        </pc:spChg>
        <pc:spChg chg="add mod ord">
          <ac:chgData name="Barbara Pongračić" userId="b2a84114-f489-4968-87de-dfe423ab60a4" providerId="ADAL" clId="{3DEA0377-0C06-4D9E-BADC-67E4B29F0638}" dt="2021-06-21T08:48:59.870" v="822" actId="20577"/>
          <ac:spMkLst>
            <pc:docMk/>
            <pc:sldMk cId="86745018" sldId="275"/>
            <ac:spMk id="28" creationId="{02BB41C5-1C1E-4D0A-8D45-E139C742EDC4}"/>
          </ac:spMkLst>
        </pc:spChg>
        <pc:spChg chg="add del mod ord">
          <ac:chgData name="Barbara Pongračić" userId="b2a84114-f489-4968-87de-dfe423ab60a4" providerId="ADAL" clId="{3DEA0377-0C06-4D9E-BADC-67E4B29F0638}" dt="2021-06-21T08:41:09.194" v="721" actId="931"/>
          <ac:spMkLst>
            <pc:docMk/>
            <pc:sldMk cId="86745018" sldId="275"/>
            <ac:spMk id="29" creationId="{4A00D226-2447-416D-B095-E974765F498C}"/>
          </ac:spMkLst>
        </pc:spChg>
        <pc:spChg chg="add mod ord">
          <ac:chgData name="Barbara Pongračić" userId="b2a84114-f489-4968-87de-dfe423ab60a4" providerId="ADAL" clId="{3DEA0377-0C06-4D9E-BADC-67E4B29F0638}" dt="2021-06-21T08:42:32.833" v="737" actId="20577"/>
          <ac:spMkLst>
            <pc:docMk/>
            <pc:sldMk cId="86745018" sldId="275"/>
            <ac:spMk id="30" creationId="{DFE5EDB4-7C1A-42BF-9729-2C907F55DF96}"/>
          </ac:spMkLst>
        </pc:spChg>
        <pc:spChg chg="add mod ord">
          <ac:chgData name="Barbara Pongračić" userId="b2a84114-f489-4968-87de-dfe423ab60a4" providerId="ADAL" clId="{3DEA0377-0C06-4D9E-BADC-67E4B29F0638}" dt="2021-06-21T08:36:12.038" v="691" actId="700"/>
          <ac:spMkLst>
            <pc:docMk/>
            <pc:sldMk cId="86745018" sldId="275"/>
            <ac:spMk id="31" creationId="{69746633-CC93-4B74-A78C-70B0A3B474CD}"/>
          </ac:spMkLst>
        </pc:spChg>
        <pc:spChg chg="add del mod ord">
          <ac:chgData name="Barbara Pongračić" userId="b2a84114-f489-4968-87de-dfe423ab60a4" providerId="ADAL" clId="{3DEA0377-0C06-4D9E-BADC-67E4B29F0638}" dt="2021-06-21T08:41:57.912" v="724" actId="931"/>
          <ac:spMkLst>
            <pc:docMk/>
            <pc:sldMk cId="86745018" sldId="275"/>
            <ac:spMk id="32" creationId="{3714B909-AA39-437E-9E76-77CFAE3DCBD1}"/>
          </ac:spMkLst>
        </pc:spChg>
        <pc:spChg chg="add mod ord">
          <ac:chgData name="Barbara Pongračić" userId="b2a84114-f489-4968-87de-dfe423ab60a4" providerId="ADAL" clId="{3DEA0377-0C06-4D9E-BADC-67E4B29F0638}" dt="2021-06-21T08:42:36.557" v="745" actId="20577"/>
          <ac:spMkLst>
            <pc:docMk/>
            <pc:sldMk cId="86745018" sldId="275"/>
            <ac:spMk id="33" creationId="{C968E6E7-6CB8-4DC1-AB0C-478A7F0D7C68}"/>
          </ac:spMkLst>
        </pc:spChg>
        <pc:spChg chg="add mod ord">
          <ac:chgData name="Barbara Pongračić" userId="b2a84114-f489-4968-87de-dfe423ab60a4" providerId="ADAL" clId="{3DEA0377-0C06-4D9E-BADC-67E4B29F0638}" dt="2021-06-21T08:36:12.038" v="691" actId="700"/>
          <ac:spMkLst>
            <pc:docMk/>
            <pc:sldMk cId="86745018" sldId="275"/>
            <ac:spMk id="34" creationId="{700AF068-A348-4F2C-9170-C3BED10C6169}"/>
          </ac:spMkLst>
        </pc:spChg>
        <pc:spChg chg="add del mod ord">
          <ac:chgData name="Barbara Pongračić" userId="b2a84114-f489-4968-87de-dfe423ab60a4" providerId="ADAL" clId="{3DEA0377-0C06-4D9E-BADC-67E4B29F0638}" dt="2021-06-21T08:43:15.974" v="758" actId="931"/>
          <ac:spMkLst>
            <pc:docMk/>
            <pc:sldMk cId="86745018" sldId="275"/>
            <ac:spMk id="35" creationId="{2B4FB4FB-FBBE-4CFD-937C-1C476F749DE4}"/>
          </ac:spMkLst>
        </pc:spChg>
        <pc:spChg chg="add mod ord">
          <ac:chgData name="Barbara Pongračić" userId="b2a84114-f489-4968-87de-dfe423ab60a4" providerId="ADAL" clId="{3DEA0377-0C06-4D9E-BADC-67E4B29F0638}" dt="2021-06-21T08:36:12.038" v="691" actId="700"/>
          <ac:spMkLst>
            <pc:docMk/>
            <pc:sldMk cId="86745018" sldId="275"/>
            <ac:spMk id="36" creationId="{3FE6F30E-76D5-4E59-B72E-E970001A4A5A}"/>
          </ac:spMkLst>
        </pc:spChg>
        <pc:spChg chg="add del mod ord">
          <ac:chgData name="Barbara Pongračić" userId="b2a84114-f489-4968-87de-dfe423ab60a4" providerId="ADAL" clId="{3DEA0377-0C06-4D9E-BADC-67E4B29F0638}" dt="2021-06-21T08:37:59.609" v="692" actId="931"/>
          <ac:spMkLst>
            <pc:docMk/>
            <pc:sldMk cId="86745018" sldId="275"/>
            <ac:spMk id="37" creationId="{2169BBCA-F2D9-4277-8A28-A7D3F8279552}"/>
          </ac:spMkLst>
        </pc:spChg>
        <pc:spChg chg="add mod ord">
          <ac:chgData name="Barbara Pongračić" userId="b2a84114-f489-4968-87de-dfe423ab60a4" providerId="ADAL" clId="{3DEA0377-0C06-4D9E-BADC-67E4B29F0638}" dt="2021-06-21T08:38:05.749" v="697" actId="20577"/>
          <ac:spMkLst>
            <pc:docMk/>
            <pc:sldMk cId="86745018" sldId="275"/>
            <ac:spMk id="38" creationId="{6A4041A2-D1E4-4599-9E71-E5617C4E731E}"/>
          </ac:spMkLst>
        </pc:spChg>
        <pc:spChg chg="add mod ord">
          <ac:chgData name="Barbara Pongračić" userId="b2a84114-f489-4968-87de-dfe423ab60a4" providerId="ADAL" clId="{3DEA0377-0C06-4D9E-BADC-67E4B29F0638}" dt="2021-06-21T08:36:12.038" v="691" actId="700"/>
          <ac:spMkLst>
            <pc:docMk/>
            <pc:sldMk cId="86745018" sldId="275"/>
            <ac:spMk id="39" creationId="{9BAB6CA0-BCB2-491C-9648-B1D33B13D4BB}"/>
          </ac:spMkLst>
        </pc:spChg>
        <pc:spChg chg="add del mod ord">
          <ac:chgData name="Barbara Pongračić" userId="b2a84114-f489-4968-87de-dfe423ab60a4" providerId="ADAL" clId="{3DEA0377-0C06-4D9E-BADC-67E4B29F0638}" dt="2021-06-21T08:38:54.083" v="698" actId="931"/>
          <ac:spMkLst>
            <pc:docMk/>
            <pc:sldMk cId="86745018" sldId="275"/>
            <ac:spMk id="40" creationId="{7C717111-F679-4B6E-A36F-63663C623CA3}"/>
          </ac:spMkLst>
        </pc:spChg>
        <pc:spChg chg="add mod ord">
          <ac:chgData name="Barbara Pongračić" userId="b2a84114-f489-4968-87de-dfe423ab60a4" providerId="ADAL" clId="{3DEA0377-0C06-4D9E-BADC-67E4B29F0638}" dt="2021-06-21T08:39:22.397" v="705" actId="20577"/>
          <ac:spMkLst>
            <pc:docMk/>
            <pc:sldMk cId="86745018" sldId="275"/>
            <ac:spMk id="41" creationId="{1D5BDEDE-ACBF-4B94-A9A5-F3F64D4BE703}"/>
          </ac:spMkLst>
        </pc:spChg>
        <pc:spChg chg="add mod ord">
          <ac:chgData name="Barbara Pongračić" userId="b2a84114-f489-4968-87de-dfe423ab60a4" providerId="ADAL" clId="{3DEA0377-0C06-4D9E-BADC-67E4B29F0638}" dt="2021-06-21T08:36:12.038" v="691" actId="700"/>
          <ac:spMkLst>
            <pc:docMk/>
            <pc:sldMk cId="86745018" sldId="275"/>
            <ac:spMk id="42" creationId="{DD9C0E69-188D-4D1E-BC61-1CDDC9093DCC}"/>
          </ac:spMkLst>
        </pc:spChg>
        <pc:spChg chg="add del mod ord">
          <ac:chgData name="Barbara Pongračić" userId="b2a84114-f489-4968-87de-dfe423ab60a4" providerId="ADAL" clId="{3DEA0377-0C06-4D9E-BADC-67E4B29F0638}" dt="2021-06-21T08:40:14.140" v="718" actId="931"/>
          <ac:spMkLst>
            <pc:docMk/>
            <pc:sldMk cId="86745018" sldId="275"/>
            <ac:spMk id="43" creationId="{8FED1979-26E7-49D7-ABB4-B567EEACC5BE}"/>
          </ac:spMkLst>
        </pc:spChg>
        <pc:spChg chg="add mod ord">
          <ac:chgData name="Barbara Pongračić" userId="b2a84114-f489-4968-87de-dfe423ab60a4" providerId="ADAL" clId="{3DEA0377-0C06-4D9E-BADC-67E4B29F0638}" dt="2021-06-21T08:39:27.565" v="717" actId="20577"/>
          <ac:spMkLst>
            <pc:docMk/>
            <pc:sldMk cId="86745018" sldId="275"/>
            <ac:spMk id="44" creationId="{805F5218-651C-42C4-8619-2BE4435762A6}"/>
          </ac:spMkLst>
        </pc:spChg>
        <pc:spChg chg="add mod ord">
          <ac:chgData name="Barbara Pongračić" userId="b2a84114-f489-4968-87de-dfe423ab60a4" providerId="ADAL" clId="{3DEA0377-0C06-4D9E-BADC-67E4B29F0638}" dt="2021-06-21T08:36:12.038" v="691" actId="700"/>
          <ac:spMkLst>
            <pc:docMk/>
            <pc:sldMk cId="86745018" sldId="275"/>
            <ac:spMk id="45" creationId="{D93B2DA4-204C-42FF-AD74-0906A367D276}"/>
          </ac:spMkLst>
        </pc:spChg>
        <pc:spChg chg="add mod">
          <ac:chgData name="Barbara Pongračić" userId="b2a84114-f489-4968-87de-dfe423ab60a4" providerId="ADAL" clId="{3DEA0377-0C06-4D9E-BADC-67E4B29F0638}" dt="2021-06-21T08:48:36.792" v="773" actId="962"/>
          <ac:spMkLst>
            <pc:docMk/>
            <pc:sldMk cId="86745018" sldId="275"/>
            <ac:spMk id="66" creationId="{83B8E605-EAC9-464A-B01B-E09E45A59300}"/>
          </ac:spMkLst>
        </pc:spChg>
        <pc:picChg chg="add mod">
          <ac:chgData name="Barbara Pongračić" userId="b2a84114-f489-4968-87de-dfe423ab60a4" providerId="ADAL" clId="{3DEA0377-0C06-4D9E-BADC-67E4B29F0638}" dt="2021-06-21T08:38:01.699" v="693" actId="27614"/>
          <ac:picMkLst>
            <pc:docMk/>
            <pc:sldMk cId="86745018" sldId="275"/>
            <ac:picMk id="47" creationId="{F60D8539-33CE-4D72-BB11-3725DE08119E}"/>
          </ac:picMkLst>
        </pc:picChg>
        <pc:picChg chg="add mod">
          <ac:chgData name="Barbara Pongračić" userId="b2a84114-f489-4968-87de-dfe423ab60a4" providerId="ADAL" clId="{3DEA0377-0C06-4D9E-BADC-67E4B29F0638}" dt="2021-06-21T08:38:56.287" v="700" actId="962"/>
          <ac:picMkLst>
            <pc:docMk/>
            <pc:sldMk cId="86745018" sldId="275"/>
            <ac:picMk id="49" creationId="{03F81835-EDDB-4708-BB88-AD720434AEFB}"/>
          </ac:picMkLst>
        </pc:picChg>
        <pc:picChg chg="add mod">
          <ac:chgData name="Barbara Pongračić" userId="b2a84114-f489-4968-87de-dfe423ab60a4" providerId="ADAL" clId="{3DEA0377-0C06-4D9E-BADC-67E4B29F0638}" dt="2021-06-21T08:40:16.127" v="720" actId="962"/>
          <ac:picMkLst>
            <pc:docMk/>
            <pc:sldMk cId="86745018" sldId="275"/>
            <ac:picMk id="51" creationId="{5CDAFB7E-2C38-44BA-8942-F6D0EF4027E8}"/>
          </ac:picMkLst>
        </pc:picChg>
        <pc:picChg chg="add mod">
          <ac:chgData name="Barbara Pongračić" userId="b2a84114-f489-4968-87de-dfe423ab60a4" providerId="ADAL" clId="{3DEA0377-0C06-4D9E-BADC-67E4B29F0638}" dt="2021-06-21T08:41:10.803" v="723" actId="962"/>
          <ac:picMkLst>
            <pc:docMk/>
            <pc:sldMk cId="86745018" sldId="275"/>
            <ac:picMk id="53" creationId="{A952FE43-1E5B-4B46-AD5F-5DFE77BC70F6}"/>
          </ac:picMkLst>
        </pc:picChg>
        <pc:picChg chg="add mod">
          <ac:chgData name="Barbara Pongračić" userId="b2a84114-f489-4968-87de-dfe423ab60a4" providerId="ADAL" clId="{3DEA0377-0C06-4D9E-BADC-67E4B29F0638}" dt="2021-06-21T08:41:57.912" v="724" actId="931"/>
          <ac:picMkLst>
            <pc:docMk/>
            <pc:sldMk cId="86745018" sldId="275"/>
            <ac:picMk id="55" creationId="{5F63663A-73E5-433E-8313-EA15698CA714}"/>
          </ac:picMkLst>
        </pc:picChg>
        <pc:picChg chg="add mod">
          <ac:chgData name="Barbara Pongračić" userId="b2a84114-f489-4968-87de-dfe423ab60a4" providerId="ADAL" clId="{3DEA0377-0C06-4D9E-BADC-67E4B29F0638}" dt="2021-06-21T08:43:18.277" v="759" actId="27614"/>
          <ac:picMkLst>
            <pc:docMk/>
            <pc:sldMk cId="86745018" sldId="275"/>
            <ac:picMk id="57" creationId="{9406CE8D-2E15-4411-A2AA-30113D434FA5}"/>
          </ac:picMkLst>
        </pc:picChg>
        <pc:picChg chg="add del mod">
          <ac:chgData name="Barbara Pongračić" userId="b2a84114-f489-4968-87de-dfe423ab60a4" providerId="ADAL" clId="{3DEA0377-0C06-4D9E-BADC-67E4B29F0638}" dt="2021-06-21T08:46:19.829" v="764" actId="478"/>
          <ac:picMkLst>
            <pc:docMk/>
            <pc:sldMk cId="86745018" sldId="275"/>
            <ac:picMk id="59" creationId="{55FB84FF-012E-4305-929A-127CD56B6A69}"/>
          </ac:picMkLst>
        </pc:picChg>
        <pc:picChg chg="add del mod">
          <ac:chgData name="Barbara Pongračić" userId="b2a84114-f489-4968-87de-dfe423ab60a4" providerId="ADAL" clId="{3DEA0377-0C06-4D9E-BADC-67E4B29F0638}" dt="2021-06-21T08:46:44.461" v="767" actId="478"/>
          <ac:picMkLst>
            <pc:docMk/>
            <pc:sldMk cId="86745018" sldId="275"/>
            <ac:picMk id="61" creationId="{2744758D-9F49-456A-9A86-94B19A3AFFF6}"/>
          </ac:picMkLst>
        </pc:picChg>
        <pc:picChg chg="add del mod">
          <ac:chgData name="Barbara Pongračić" userId="b2a84114-f489-4968-87de-dfe423ab60a4" providerId="ADAL" clId="{3DEA0377-0C06-4D9E-BADC-67E4B29F0638}" dt="2021-06-21T08:47:22.189" v="769" actId="478"/>
          <ac:picMkLst>
            <pc:docMk/>
            <pc:sldMk cId="86745018" sldId="275"/>
            <ac:picMk id="63" creationId="{CB2BA82C-9024-43BA-B72D-5DBCE528D73A}"/>
          </ac:picMkLst>
        </pc:picChg>
        <pc:picChg chg="add mod">
          <ac:chgData name="Barbara Pongračić" userId="b2a84114-f489-4968-87de-dfe423ab60a4" providerId="ADAL" clId="{3DEA0377-0C06-4D9E-BADC-67E4B29F0638}" dt="2021-06-21T08:48:48.131" v="776" actId="1076"/>
          <ac:picMkLst>
            <pc:docMk/>
            <pc:sldMk cId="86745018" sldId="275"/>
            <ac:picMk id="65" creationId="{75671FD1-7225-445F-995D-9B1B8E643D64}"/>
          </ac:picMkLst>
        </pc:picChg>
      </pc:sldChg>
      <pc:sldChg chg="delSp modSp add del mod modClrScheme chgLayout">
        <pc:chgData name="Barbara Pongračić" userId="b2a84114-f489-4968-87de-dfe423ab60a4" providerId="ADAL" clId="{3DEA0377-0C06-4D9E-BADC-67E4B29F0638}" dt="2021-06-21T08:50:04.509" v="853" actId="47"/>
        <pc:sldMkLst>
          <pc:docMk/>
          <pc:sldMk cId="541780193" sldId="276"/>
        </pc:sldMkLst>
        <pc:spChg chg="mod ord">
          <ac:chgData name="Barbara Pongračić" userId="b2a84114-f489-4968-87de-dfe423ab60a4" providerId="ADAL" clId="{3DEA0377-0C06-4D9E-BADC-67E4B29F0638}" dt="2021-06-21T08:50:01.855" v="852" actId="700"/>
          <ac:spMkLst>
            <pc:docMk/>
            <pc:sldMk cId="541780193" sldId="276"/>
            <ac:spMk id="5" creationId="{DE9EC09D-A527-4B74-BF40-5A5EB596481D}"/>
          </ac:spMkLst>
        </pc:spChg>
        <pc:spChg chg="mod ord">
          <ac:chgData name="Barbara Pongračić" userId="b2a84114-f489-4968-87de-dfe423ab60a4" providerId="ADAL" clId="{3DEA0377-0C06-4D9E-BADC-67E4B29F0638}" dt="2021-06-21T08:50:01.855" v="852" actId="700"/>
          <ac:spMkLst>
            <pc:docMk/>
            <pc:sldMk cId="541780193" sldId="276"/>
            <ac:spMk id="11" creationId="{FA28CC8A-192F-4C1F-BA12-633C78DAE205}"/>
          </ac:spMkLst>
        </pc:spChg>
        <pc:spChg chg="mod ord">
          <ac:chgData name="Barbara Pongračić" userId="b2a84114-f489-4968-87de-dfe423ab60a4" providerId="ADAL" clId="{3DEA0377-0C06-4D9E-BADC-67E4B29F0638}" dt="2021-06-21T08:50:01.855" v="852" actId="700"/>
          <ac:spMkLst>
            <pc:docMk/>
            <pc:sldMk cId="541780193" sldId="276"/>
            <ac:spMk id="28" creationId="{02BB41C5-1C1E-4D0A-8D45-E139C742EDC4}"/>
          </ac:spMkLst>
        </pc:spChg>
        <pc:spChg chg="mod ord">
          <ac:chgData name="Barbara Pongračić" userId="b2a84114-f489-4968-87de-dfe423ab60a4" providerId="ADAL" clId="{3DEA0377-0C06-4D9E-BADC-67E4B29F0638}" dt="2021-06-21T08:50:01.855" v="852" actId="700"/>
          <ac:spMkLst>
            <pc:docMk/>
            <pc:sldMk cId="541780193" sldId="276"/>
            <ac:spMk id="30" creationId="{DFE5EDB4-7C1A-42BF-9729-2C907F55DF96}"/>
          </ac:spMkLst>
        </pc:spChg>
        <pc:spChg chg="del">
          <ac:chgData name="Barbara Pongračić" userId="b2a84114-f489-4968-87de-dfe423ab60a4" providerId="ADAL" clId="{3DEA0377-0C06-4D9E-BADC-67E4B29F0638}" dt="2021-06-21T08:50:01.855" v="852" actId="700"/>
          <ac:spMkLst>
            <pc:docMk/>
            <pc:sldMk cId="541780193" sldId="276"/>
            <ac:spMk id="31" creationId="{69746633-CC93-4B74-A78C-70B0A3B474CD}"/>
          </ac:spMkLst>
        </pc:spChg>
        <pc:spChg chg="mod ord">
          <ac:chgData name="Barbara Pongračić" userId="b2a84114-f489-4968-87de-dfe423ab60a4" providerId="ADAL" clId="{3DEA0377-0C06-4D9E-BADC-67E4B29F0638}" dt="2021-06-21T08:50:01.855" v="852" actId="700"/>
          <ac:spMkLst>
            <pc:docMk/>
            <pc:sldMk cId="541780193" sldId="276"/>
            <ac:spMk id="33" creationId="{C968E6E7-6CB8-4DC1-AB0C-478A7F0D7C68}"/>
          </ac:spMkLst>
        </pc:spChg>
        <pc:spChg chg="del">
          <ac:chgData name="Barbara Pongračić" userId="b2a84114-f489-4968-87de-dfe423ab60a4" providerId="ADAL" clId="{3DEA0377-0C06-4D9E-BADC-67E4B29F0638}" dt="2021-06-21T08:50:01.855" v="852" actId="700"/>
          <ac:spMkLst>
            <pc:docMk/>
            <pc:sldMk cId="541780193" sldId="276"/>
            <ac:spMk id="34" creationId="{700AF068-A348-4F2C-9170-C3BED10C6169}"/>
          </ac:spMkLst>
        </pc:spChg>
        <pc:spChg chg="del">
          <ac:chgData name="Barbara Pongračić" userId="b2a84114-f489-4968-87de-dfe423ab60a4" providerId="ADAL" clId="{3DEA0377-0C06-4D9E-BADC-67E4B29F0638}" dt="2021-06-21T08:50:01.855" v="852" actId="700"/>
          <ac:spMkLst>
            <pc:docMk/>
            <pc:sldMk cId="541780193" sldId="276"/>
            <ac:spMk id="36" creationId="{3FE6F30E-76D5-4E59-B72E-E970001A4A5A}"/>
          </ac:spMkLst>
        </pc:spChg>
        <pc:spChg chg="mod ord">
          <ac:chgData name="Barbara Pongračić" userId="b2a84114-f489-4968-87de-dfe423ab60a4" providerId="ADAL" clId="{3DEA0377-0C06-4D9E-BADC-67E4B29F0638}" dt="2021-06-21T08:50:01.855" v="852" actId="700"/>
          <ac:spMkLst>
            <pc:docMk/>
            <pc:sldMk cId="541780193" sldId="276"/>
            <ac:spMk id="38" creationId="{6A4041A2-D1E4-4599-9E71-E5617C4E731E}"/>
          </ac:spMkLst>
        </pc:spChg>
        <pc:spChg chg="del">
          <ac:chgData name="Barbara Pongračić" userId="b2a84114-f489-4968-87de-dfe423ab60a4" providerId="ADAL" clId="{3DEA0377-0C06-4D9E-BADC-67E4B29F0638}" dt="2021-06-21T08:50:01.855" v="852" actId="700"/>
          <ac:spMkLst>
            <pc:docMk/>
            <pc:sldMk cId="541780193" sldId="276"/>
            <ac:spMk id="39" creationId="{9BAB6CA0-BCB2-491C-9648-B1D33B13D4BB}"/>
          </ac:spMkLst>
        </pc:spChg>
        <pc:spChg chg="mod ord">
          <ac:chgData name="Barbara Pongračić" userId="b2a84114-f489-4968-87de-dfe423ab60a4" providerId="ADAL" clId="{3DEA0377-0C06-4D9E-BADC-67E4B29F0638}" dt="2021-06-21T08:50:01.855" v="852" actId="700"/>
          <ac:spMkLst>
            <pc:docMk/>
            <pc:sldMk cId="541780193" sldId="276"/>
            <ac:spMk id="41" creationId="{1D5BDEDE-ACBF-4B94-A9A5-F3F64D4BE703}"/>
          </ac:spMkLst>
        </pc:spChg>
        <pc:spChg chg="del">
          <ac:chgData name="Barbara Pongračić" userId="b2a84114-f489-4968-87de-dfe423ab60a4" providerId="ADAL" clId="{3DEA0377-0C06-4D9E-BADC-67E4B29F0638}" dt="2021-06-21T08:50:01.855" v="852" actId="700"/>
          <ac:spMkLst>
            <pc:docMk/>
            <pc:sldMk cId="541780193" sldId="276"/>
            <ac:spMk id="42" creationId="{DD9C0E69-188D-4D1E-BC61-1CDDC9093DCC}"/>
          </ac:spMkLst>
        </pc:spChg>
        <pc:spChg chg="mod ord">
          <ac:chgData name="Barbara Pongračić" userId="b2a84114-f489-4968-87de-dfe423ab60a4" providerId="ADAL" clId="{3DEA0377-0C06-4D9E-BADC-67E4B29F0638}" dt="2021-06-21T08:50:01.855" v="852" actId="700"/>
          <ac:spMkLst>
            <pc:docMk/>
            <pc:sldMk cId="541780193" sldId="276"/>
            <ac:spMk id="44" creationId="{805F5218-651C-42C4-8619-2BE4435762A6}"/>
          </ac:spMkLst>
        </pc:spChg>
        <pc:spChg chg="del">
          <ac:chgData name="Barbara Pongračić" userId="b2a84114-f489-4968-87de-dfe423ab60a4" providerId="ADAL" clId="{3DEA0377-0C06-4D9E-BADC-67E4B29F0638}" dt="2021-06-21T08:50:01.855" v="852" actId="700"/>
          <ac:spMkLst>
            <pc:docMk/>
            <pc:sldMk cId="541780193" sldId="276"/>
            <ac:spMk id="45" creationId="{D93B2DA4-204C-42FF-AD74-0906A367D276}"/>
          </ac:spMkLst>
        </pc:spChg>
        <pc:picChg chg="mod ord">
          <ac:chgData name="Barbara Pongračić" userId="b2a84114-f489-4968-87de-dfe423ab60a4" providerId="ADAL" clId="{3DEA0377-0C06-4D9E-BADC-67E4B29F0638}" dt="2021-06-21T08:50:01.855" v="852" actId="700"/>
          <ac:picMkLst>
            <pc:docMk/>
            <pc:sldMk cId="541780193" sldId="276"/>
            <ac:picMk id="47" creationId="{F60D8539-33CE-4D72-BB11-3725DE08119E}"/>
          </ac:picMkLst>
        </pc:picChg>
        <pc:picChg chg="mod ord">
          <ac:chgData name="Barbara Pongračić" userId="b2a84114-f489-4968-87de-dfe423ab60a4" providerId="ADAL" clId="{3DEA0377-0C06-4D9E-BADC-67E4B29F0638}" dt="2021-06-21T08:50:01.855" v="852" actId="700"/>
          <ac:picMkLst>
            <pc:docMk/>
            <pc:sldMk cId="541780193" sldId="276"/>
            <ac:picMk id="49" creationId="{03F81835-EDDB-4708-BB88-AD720434AEFB}"/>
          </ac:picMkLst>
        </pc:picChg>
        <pc:picChg chg="mod ord">
          <ac:chgData name="Barbara Pongračić" userId="b2a84114-f489-4968-87de-dfe423ab60a4" providerId="ADAL" clId="{3DEA0377-0C06-4D9E-BADC-67E4B29F0638}" dt="2021-06-21T08:50:01.855" v="852" actId="700"/>
          <ac:picMkLst>
            <pc:docMk/>
            <pc:sldMk cId="541780193" sldId="276"/>
            <ac:picMk id="51" creationId="{5CDAFB7E-2C38-44BA-8942-F6D0EF4027E8}"/>
          </ac:picMkLst>
        </pc:picChg>
        <pc:picChg chg="mod ord">
          <ac:chgData name="Barbara Pongračić" userId="b2a84114-f489-4968-87de-dfe423ab60a4" providerId="ADAL" clId="{3DEA0377-0C06-4D9E-BADC-67E4B29F0638}" dt="2021-06-21T08:50:01.855" v="852" actId="700"/>
          <ac:picMkLst>
            <pc:docMk/>
            <pc:sldMk cId="541780193" sldId="276"/>
            <ac:picMk id="53" creationId="{A952FE43-1E5B-4B46-AD5F-5DFE77BC70F6}"/>
          </ac:picMkLst>
        </pc:picChg>
        <pc:picChg chg="mod ord">
          <ac:chgData name="Barbara Pongračić" userId="b2a84114-f489-4968-87de-dfe423ab60a4" providerId="ADAL" clId="{3DEA0377-0C06-4D9E-BADC-67E4B29F0638}" dt="2021-06-21T08:50:01.855" v="852" actId="700"/>
          <ac:picMkLst>
            <pc:docMk/>
            <pc:sldMk cId="541780193" sldId="276"/>
            <ac:picMk id="55" creationId="{5F63663A-73E5-433E-8313-EA15698CA714}"/>
          </ac:picMkLst>
        </pc:picChg>
        <pc:picChg chg="mod ord">
          <ac:chgData name="Barbara Pongračić" userId="b2a84114-f489-4968-87de-dfe423ab60a4" providerId="ADAL" clId="{3DEA0377-0C06-4D9E-BADC-67E4B29F0638}" dt="2021-06-21T08:50:01.855" v="852" actId="700"/>
          <ac:picMkLst>
            <pc:docMk/>
            <pc:sldMk cId="541780193" sldId="276"/>
            <ac:picMk id="57" creationId="{9406CE8D-2E15-4411-A2AA-30113D434FA5}"/>
          </ac:picMkLst>
        </pc:picChg>
      </pc:sldChg>
      <pc:sldChg chg="addSp delSp modSp add mod ord modClrScheme chgLayout">
        <pc:chgData name="Barbara Pongračić" userId="b2a84114-f489-4968-87de-dfe423ab60a4" providerId="ADAL" clId="{3DEA0377-0C06-4D9E-BADC-67E4B29F0638}" dt="2021-06-21T09:57:14.430" v="1770" actId="108"/>
        <pc:sldMkLst>
          <pc:docMk/>
          <pc:sldMk cId="1886321449" sldId="276"/>
        </pc:sldMkLst>
        <pc:spChg chg="add del mod ord">
          <ac:chgData name="Barbara Pongračić" userId="b2a84114-f489-4968-87de-dfe423ab60a4" providerId="ADAL" clId="{3DEA0377-0C06-4D9E-BADC-67E4B29F0638}" dt="2021-06-21T08:51:33.801" v="905" actId="700"/>
          <ac:spMkLst>
            <pc:docMk/>
            <pc:sldMk cId="1886321449" sldId="276"/>
            <ac:spMk id="2" creationId="{D3CCE0A9-488D-4DC4-B6DE-8CDC6158175F}"/>
          </ac:spMkLst>
        </pc:spChg>
        <pc:spChg chg="add mod ord">
          <ac:chgData name="Barbara Pongračić" userId="b2a84114-f489-4968-87de-dfe423ab60a4" providerId="ADAL" clId="{3DEA0377-0C06-4D9E-BADC-67E4B29F0638}" dt="2021-06-21T08:51:39.762" v="907" actId="20577"/>
          <ac:spMkLst>
            <pc:docMk/>
            <pc:sldMk cId="1886321449" sldId="276"/>
            <ac:spMk id="3" creationId="{1F51110F-48D8-4F9D-AAD3-A2786BC93D6D}"/>
          </ac:spMkLst>
        </pc:spChg>
        <pc:spChg chg="add mod ord">
          <ac:chgData name="Barbara Pongračić" userId="b2a84114-f489-4968-87de-dfe423ab60a4" providerId="ADAL" clId="{3DEA0377-0C06-4D9E-BADC-67E4B29F0638}" dt="2021-06-21T09:57:14.430" v="1770" actId="108"/>
          <ac:spMkLst>
            <pc:docMk/>
            <pc:sldMk cId="1886321449" sldId="276"/>
            <ac:spMk id="4" creationId="{05748735-961C-4370-9229-078D6291B961}"/>
          </ac:spMkLst>
        </pc:spChg>
        <pc:spChg chg="mod ord">
          <ac:chgData name="Barbara Pongračić" userId="b2a84114-f489-4968-87de-dfe423ab60a4" providerId="ADAL" clId="{3DEA0377-0C06-4D9E-BADC-67E4B29F0638}" dt="2021-06-21T08:51:33.801" v="905" actId="700"/>
          <ac:spMkLst>
            <pc:docMk/>
            <pc:sldMk cId="1886321449" sldId="276"/>
            <ac:spMk id="5" creationId="{DE9EC09D-A527-4B74-BF40-5A5EB596481D}"/>
          </ac:spMkLst>
        </pc:spChg>
        <pc:spChg chg="mod ord">
          <ac:chgData name="Barbara Pongračić" userId="b2a84114-f489-4968-87de-dfe423ab60a4" providerId="ADAL" clId="{3DEA0377-0C06-4D9E-BADC-67E4B29F0638}" dt="2021-06-21T09:56:53.783" v="1764" actId="207"/>
          <ac:spMkLst>
            <pc:docMk/>
            <pc:sldMk cId="1886321449" sldId="276"/>
            <ac:spMk id="6" creationId="{CE501E00-ED45-4781-AF1B-CB96153DB684}"/>
          </ac:spMkLst>
        </pc:spChg>
        <pc:spChg chg="del mod ord">
          <ac:chgData name="Barbara Pongračić" userId="b2a84114-f489-4968-87de-dfe423ab60a4" providerId="ADAL" clId="{3DEA0377-0C06-4D9E-BADC-67E4B29F0638}" dt="2021-06-21T08:51:33.801" v="905" actId="700"/>
          <ac:spMkLst>
            <pc:docMk/>
            <pc:sldMk cId="1886321449" sldId="276"/>
            <ac:spMk id="7" creationId="{44184BFD-45CE-4402-8A10-5A77FEFF92CE}"/>
          </ac:spMkLst>
        </pc:spChg>
        <pc:spChg chg="add mod ord">
          <ac:chgData name="Barbara Pongračić" userId="b2a84114-f489-4968-87de-dfe423ab60a4" providerId="ADAL" clId="{3DEA0377-0C06-4D9E-BADC-67E4B29F0638}" dt="2021-06-21T08:58:39.308" v="1053" actId="5793"/>
          <ac:spMkLst>
            <pc:docMk/>
            <pc:sldMk cId="1886321449" sldId="276"/>
            <ac:spMk id="8" creationId="{D0BB91DB-8D65-4C97-950F-657A33942250}"/>
          </ac:spMkLst>
        </pc:spChg>
        <pc:spChg chg="add mod ord">
          <ac:chgData name="Barbara Pongračić" userId="b2a84114-f489-4968-87de-dfe423ab60a4" providerId="ADAL" clId="{3DEA0377-0C06-4D9E-BADC-67E4B29F0638}" dt="2021-06-21T09:56:56.450" v="1765" actId="207"/>
          <ac:spMkLst>
            <pc:docMk/>
            <pc:sldMk cId="1886321449" sldId="276"/>
            <ac:spMk id="9" creationId="{862BBB5B-8397-43FB-93A6-1466651556E1}"/>
          </ac:spMkLst>
        </pc:spChg>
        <pc:picChg chg="add mod">
          <ac:chgData name="Barbara Pongračić" userId="b2a84114-f489-4968-87de-dfe423ab60a4" providerId="ADAL" clId="{3DEA0377-0C06-4D9E-BADC-67E4B29F0638}" dt="2021-06-21T08:59:44.492" v="1061" actId="1076"/>
          <ac:picMkLst>
            <pc:docMk/>
            <pc:sldMk cId="1886321449" sldId="276"/>
            <ac:picMk id="11" creationId="{330FB6CE-945F-4A48-9F77-5F08E8C13596}"/>
          </ac:picMkLst>
        </pc:picChg>
      </pc:sldChg>
      <pc:sldChg chg="addSp delSp modSp add mod ord">
        <pc:chgData name="Barbara Pongračić" userId="b2a84114-f489-4968-87de-dfe423ab60a4" providerId="ADAL" clId="{3DEA0377-0C06-4D9E-BADC-67E4B29F0638}" dt="2021-06-21T09:15:37.643" v="1159" actId="1076"/>
        <pc:sldMkLst>
          <pc:docMk/>
          <pc:sldMk cId="3722647587" sldId="277"/>
        </pc:sldMkLst>
        <pc:spChg chg="mod">
          <ac:chgData name="Barbara Pongračić" userId="b2a84114-f489-4968-87de-dfe423ab60a4" providerId="ADAL" clId="{3DEA0377-0C06-4D9E-BADC-67E4B29F0638}" dt="2021-06-21T09:10:16.270" v="1100" actId="20577"/>
          <ac:spMkLst>
            <pc:docMk/>
            <pc:sldMk cId="3722647587" sldId="277"/>
            <ac:spMk id="6" creationId="{CE501E00-ED45-4781-AF1B-CB96153DB684}"/>
          </ac:spMkLst>
        </pc:spChg>
        <pc:spChg chg="del mod">
          <ac:chgData name="Barbara Pongračić" userId="b2a84114-f489-4968-87de-dfe423ab60a4" providerId="ADAL" clId="{3DEA0377-0C06-4D9E-BADC-67E4B29F0638}" dt="2021-06-21T09:14:49.421" v="1130" actId="478"/>
          <ac:spMkLst>
            <pc:docMk/>
            <pc:sldMk cId="3722647587" sldId="277"/>
            <ac:spMk id="7" creationId="{44184BFD-45CE-4402-8A10-5A77FEFF92CE}"/>
          </ac:spMkLst>
        </pc:spChg>
        <pc:picChg chg="add mod">
          <ac:chgData name="Barbara Pongračić" userId="b2a84114-f489-4968-87de-dfe423ab60a4" providerId="ADAL" clId="{3DEA0377-0C06-4D9E-BADC-67E4B29F0638}" dt="2021-06-21T09:15:30.745" v="1154" actId="1076"/>
          <ac:picMkLst>
            <pc:docMk/>
            <pc:sldMk cId="3722647587" sldId="277"/>
            <ac:picMk id="3" creationId="{468D0829-62FA-4321-9FAB-2DB9AF5CF16B}"/>
          </ac:picMkLst>
        </pc:picChg>
        <pc:picChg chg="add mod">
          <ac:chgData name="Barbara Pongračić" userId="b2a84114-f489-4968-87de-dfe423ab60a4" providerId="ADAL" clId="{3DEA0377-0C06-4D9E-BADC-67E4B29F0638}" dt="2021-06-21T09:15:37.643" v="1159" actId="1076"/>
          <ac:picMkLst>
            <pc:docMk/>
            <pc:sldMk cId="3722647587" sldId="277"/>
            <ac:picMk id="8" creationId="{9C0A4782-2DCD-4F48-AD91-82ADF26F92AD}"/>
          </ac:picMkLst>
        </pc:picChg>
        <pc:picChg chg="add mod">
          <ac:chgData name="Barbara Pongračić" userId="b2a84114-f489-4968-87de-dfe423ab60a4" providerId="ADAL" clId="{3DEA0377-0C06-4D9E-BADC-67E4B29F0638}" dt="2021-06-21T09:15:22.390" v="1148" actId="1076"/>
          <ac:picMkLst>
            <pc:docMk/>
            <pc:sldMk cId="3722647587" sldId="277"/>
            <ac:picMk id="10" creationId="{0AC1A577-BE6B-4381-85B2-AF73ACEB7390}"/>
          </ac:picMkLst>
        </pc:picChg>
        <pc:picChg chg="add del mod">
          <ac:chgData name="Barbara Pongračić" userId="b2a84114-f489-4968-87de-dfe423ab60a4" providerId="ADAL" clId="{3DEA0377-0C06-4D9E-BADC-67E4B29F0638}" dt="2021-06-21T09:13:13.788" v="1121" actId="478"/>
          <ac:picMkLst>
            <pc:docMk/>
            <pc:sldMk cId="3722647587" sldId="277"/>
            <ac:picMk id="12" creationId="{9CFB555F-2D3D-4928-BD42-DFA752F621FF}"/>
          </ac:picMkLst>
        </pc:picChg>
        <pc:picChg chg="add mod">
          <ac:chgData name="Barbara Pongračić" userId="b2a84114-f489-4968-87de-dfe423ab60a4" providerId="ADAL" clId="{3DEA0377-0C06-4D9E-BADC-67E4B29F0638}" dt="2021-06-21T09:15:34.450" v="1157" actId="1076"/>
          <ac:picMkLst>
            <pc:docMk/>
            <pc:sldMk cId="3722647587" sldId="277"/>
            <ac:picMk id="14" creationId="{522515B4-B329-4F61-ADB6-47EE1A551DC7}"/>
          </ac:picMkLst>
        </pc:picChg>
        <pc:picChg chg="add mod">
          <ac:chgData name="Barbara Pongračić" userId="b2a84114-f489-4968-87de-dfe423ab60a4" providerId="ADAL" clId="{3DEA0377-0C06-4D9E-BADC-67E4B29F0638}" dt="2021-06-21T09:15:04.418" v="1140" actId="1076"/>
          <ac:picMkLst>
            <pc:docMk/>
            <pc:sldMk cId="3722647587" sldId="277"/>
            <ac:picMk id="16" creationId="{B3D2DC89-454A-4540-9D0A-1E6329B14E15}"/>
          </ac:picMkLst>
        </pc:picChg>
      </pc:sldChg>
      <pc:sldChg chg="modSp add mod ord">
        <pc:chgData name="Barbara Pongračić" userId="b2a84114-f489-4968-87de-dfe423ab60a4" providerId="ADAL" clId="{3DEA0377-0C06-4D9E-BADC-67E4B29F0638}" dt="2021-06-21T09:16:02.646" v="1186" actId="20577"/>
        <pc:sldMkLst>
          <pc:docMk/>
          <pc:sldMk cId="24191789" sldId="278"/>
        </pc:sldMkLst>
        <pc:spChg chg="mod">
          <ac:chgData name="Barbara Pongračić" userId="b2a84114-f489-4968-87de-dfe423ab60a4" providerId="ADAL" clId="{3DEA0377-0C06-4D9E-BADC-67E4B29F0638}" dt="2021-06-21T09:15:56.690" v="1181" actId="20577"/>
          <ac:spMkLst>
            <pc:docMk/>
            <pc:sldMk cId="24191789" sldId="278"/>
            <ac:spMk id="5" creationId="{DE9EC09D-A527-4B74-BF40-5A5EB596481D}"/>
          </ac:spMkLst>
        </pc:spChg>
        <pc:spChg chg="mod">
          <ac:chgData name="Barbara Pongračić" userId="b2a84114-f489-4968-87de-dfe423ab60a4" providerId="ADAL" clId="{3DEA0377-0C06-4D9E-BADC-67E4B29F0638}" dt="2021-06-21T09:16:02.646" v="1186" actId="20577"/>
          <ac:spMkLst>
            <pc:docMk/>
            <pc:sldMk cId="24191789" sldId="278"/>
            <ac:spMk id="6" creationId="{CE501E00-ED45-4781-AF1B-CB96153DB684}"/>
          </ac:spMkLst>
        </pc:spChg>
      </pc:sldChg>
      <pc:sldChg chg="modSp add mod">
        <pc:chgData name="Barbara Pongračić" userId="b2a84114-f489-4968-87de-dfe423ab60a4" providerId="ADAL" clId="{3DEA0377-0C06-4D9E-BADC-67E4B29F0638}" dt="2021-06-21T09:16:22.704" v="1190" actId="20577"/>
        <pc:sldMkLst>
          <pc:docMk/>
          <pc:sldMk cId="3048720784" sldId="279"/>
        </pc:sldMkLst>
        <pc:spChg chg="mod">
          <ac:chgData name="Barbara Pongračić" userId="b2a84114-f489-4968-87de-dfe423ab60a4" providerId="ADAL" clId="{3DEA0377-0C06-4D9E-BADC-67E4B29F0638}" dt="2021-06-21T09:16:19.698" v="1188"/>
          <ac:spMkLst>
            <pc:docMk/>
            <pc:sldMk cId="3048720784" sldId="279"/>
            <ac:spMk id="5" creationId="{DE9EC09D-A527-4B74-BF40-5A5EB596481D}"/>
          </ac:spMkLst>
        </pc:spChg>
        <pc:spChg chg="mod">
          <ac:chgData name="Barbara Pongračić" userId="b2a84114-f489-4968-87de-dfe423ab60a4" providerId="ADAL" clId="{3DEA0377-0C06-4D9E-BADC-67E4B29F0638}" dt="2021-06-21T09:16:22.704" v="1190" actId="20577"/>
          <ac:spMkLst>
            <pc:docMk/>
            <pc:sldMk cId="3048720784" sldId="279"/>
            <ac:spMk id="6" creationId="{CE501E00-ED45-4781-AF1B-CB96153DB684}"/>
          </ac:spMkLst>
        </pc:spChg>
      </pc:sldChg>
      <pc:sldChg chg="addSp modSp add mod ord">
        <pc:chgData name="Barbara Pongračić" userId="b2a84114-f489-4968-87de-dfe423ab60a4" providerId="ADAL" clId="{3DEA0377-0C06-4D9E-BADC-67E4B29F0638}" dt="2021-06-21T09:55:49.145" v="1743" actId="123"/>
        <pc:sldMkLst>
          <pc:docMk/>
          <pc:sldMk cId="282944324" sldId="280"/>
        </pc:sldMkLst>
        <pc:spChg chg="mod">
          <ac:chgData name="Barbara Pongračić" userId="b2a84114-f489-4968-87de-dfe423ab60a4" providerId="ADAL" clId="{3DEA0377-0C06-4D9E-BADC-67E4B29F0638}" dt="2021-06-21T09:21:11.190" v="1255"/>
          <ac:spMkLst>
            <pc:docMk/>
            <pc:sldMk cId="282944324" sldId="280"/>
            <ac:spMk id="5" creationId="{DE9EC09D-A527-4B74-BF40-5A5EB596481D}"/>
          </ac:spMkLst>
        </pc:spChg>
        <pc:spChg chg="mod">
          <ac:chgData name="Barbara Pongračić" userId="b2a84114-f489-4968-87de-dfe423ab60a4" providerId="ADAL" clId="{3DEA0377-0C06-4D9E-BADC-67E4B29F0638}" dt="2021-06-21T09:17:09.533" v="1208" actId="20577"/>
          <ac:spMkLst>
            <pc:docMk/>
            <pc:sldMk cId="282944324" sldId="280"/>
            <ac:spMk id="6" creationId="{CE501E00-ED45-4781-AF1B-CB96153DB684}"/>
          </ac:spMkLst>
        </pc:spChg>
        <pc:spChg chg="mod">
          <ac:chgData name="Barbara Pongračić" userId="b2a84114-f489-4968-87de-dfe423ab60a4" providerId="ADAL" clId="{3DEA0377-0C06-4D9E-BADC-67E4B29F0638}" dt="2021-06-21T09:55:49.145" v="1743" actId="123"/>
          <ac:spMkLst>
            <pc:docMk/>
            <pc:sldMk cId="282944324" sldId="280"/>
            <ac:spMk id="7" creationId="{44184BFD-45CE-4402-8A10-5A77FEFF92CE}"/>
          </ac:spMkLst>
        </pc:spChg>
        <pc:picChg chg="add mod">
          <ac:chgData name="Barbara Pongračić" userId="b2a84114-f489-4968-87de-dfe423ab60a4" providerId="ADAL" clId="{3DEA0377-0C06-4D9E-BADC-67E4B29F0638}" dt="2021-06-21T09:22:38.668" v="1305" actId="1076"/>
          <ac:picMkLst>
            <pc:docMk/>
            <pc:sldMk cId="282944324" sldId="280"/>
            <ac:picMk id="8" creationId="{C17C33F3-EDCE-476E-BA7A-1BB30C9423F8}"/>
          </ac:picMkLst>
        </pc:picChg>
      </pc:sldChg>
      <pc:sldChg chg="addSp delSp modSp new mod">
        <pc:chgData name="Barbara Pongračić" userId="b2a84114-f489-4968-87de-dfe423ab60a4" providerId="ADAL" clId="{3DEA0377-0C06-4D9E-BADC-67E4B29F0638}" dt="2021-06-21T09:25:17.257" v="1311"/>
        <pc:sldMkLst>
          <pc:docMk/>
          <pc:sldMk cId="3360848898" sldId="281"/>
        </pc:sldMkLst>
        <pc:spChg chg="mod">
          <ac:chgData name="Barbara Pongračić" userId="b2a84114-f489-4968-87de-dfe423ab60a4" providerId="ADAL" clId="{3DEA0377-0C06-4D9E-BADC-67E4B29F0638}" dt="2021-06-21T09:21:14.155" v="1256"/>
          <ac:spMkLst>
            <pc:docMk/>
            <pc:sldMk cId="3360848898" sldId="281"/>
            <ac:spMk id="2" creationId="{F9E8A201-061D-4A8C-BA46-158179C48644}"/>
          </ac:spMkLst>
        </pc:spChg>
        <pc:spChg chg="mod">
          <ac:chgData name="Barbara Pongračić" userId="b2a84114-f489-4968-87de-dfe423ab60a4" providerId="ADAL" clId="{3DEA0377-0C06-4D9E-BADC-67E4B29F0638}" dt="2021-06-21T09:21:21.726" v="1277" actId="20577"/>
          <ac:spMkLst>
            <pc:docMk/>
            <pc:sldMk cId="3360848898" sldId="281"/>
            <ac:spMk id="3" creationId="{4B429259-2D4F-49BE-9148-966A3B92DADB}"/>
          </ac:spMkLst>
        </pc:spChg>
        <pc:spChg chg="del">
          <ac:chgData name="Barbara Pongračić" userId="b2a84114-f489-4968-87de-dfe423ab60a4" providerId="ADAL" clId="{3DEA0377-0C06-4D9E-BADC-67E4B29F0638}" dt="2021-06-21T09:24:23.720" v="1310" actId="478"/>
          <ac:spMkLst>
            <pc:docMk/>
            <pc:sldMk cId="3360848898" sldId="281"/>
            <ac:spMk id="4" creationId="{35B84C57-FE34-4730-B7E6-DFE44A039470}"/>
          </ac:spMkLst>
        </pc:spChg>
        <pc:picChg chg="add mod">
          <ac:chgData name="Barbara Pongračić" userId="b2a84114-f489-4968-87de-dfe423ab60a4" providerId="ADAL" clId="{3DEA0377-0C06-4D9E-BADC-67E4B29F0638}" dt="2021-06-21T09:25:17.257" v="1311"/>
          <ac:picMkLst>
            <pc:docMk/>
            <pc:sldMk cId="3360848898" sldId="281"/>
            <ac:picMk id="6" creationId="{5A1D54DB-E7CB-428D-A672-0763428BF099}"/>
          </ac:picMkLst>
        </pc:picChg>
      </pc:sldChg>
      <pc:sldChg chg="addSp delSp modSp add mod">
        <pc:chgData name="Barbara Pongračić" userId="b2a84114-f489-4968-87de-dfe423ab60a4" providerId="ADAL" clId="{3DEA0377-0C06-4D9E-BADC-67E4B29F0638}" dt="2021-06-21T09:29:29.370" v="1336" actId="167"/>
        <pc:sldMkLst>
          <pc:docMk/>
          <pc:sldMk cId="925897788" sldId="282"/>
        </pc:sldMkLst>
        <pc:spChg chg="mod">
          <ac:chgData name="Barbara Pongračić" userId="b2a84114-f489-4968-87de-dfe423ab60a4" providerId="ADAL" clId="{3DEA0377-0C06-4D9E-BADC-67E4B29F0638}" dt="2021-06-21T09:25:50.427" v="1324" actId="20577"/>
          <ac:spMkLst>
            <pc:docMk/>
            <pc:sldMk cId="925897788" sldId="282"/>
            <ac:spMk id="3" creationId="{4B429259-2D4F-49BE-9148-966A3B92DADB}"/>
          </ac:spMkLst>
        </pc:spChg>
        <pc:picChg chg="add mod ord">
          <ac:chgData name="Barbara Pongračić" userId="b2a84114-f489-4968-87de-dfe423ab60a4" providerId="ADAL" clId="{3DEA0377-0C06-4D9E-BADC-67E4B29F0638}" dt="2021-06-21T09:29:29.370" v="1336" actId="167"/>
          <ac:picMkLst>
            <pc:docMk/>
            <pc:sldMk cId="925897788" sldId="282"/>
            <ac:picMk id="5" creationId="{2C03F6B8-487D-47A8-BA3B-3FAA7227AD2D}"/>
          </ac:picMkLst>
        </pc:picChg>
        <pc:picChg chg="del">
          <ac:chgData name="Barbara Pongračić" userId="b2a84114-f489-4968-87de-dfe423ab60a4" providerId="ADAL" clId="{3DEA0377-0C06-4D9E-BADC-67E4B29F0638}" dt="2021-06-21T09:25:51.980" v="1325" actId="478"/>
          <ac:picMkLst>
            <pc:docMk/>
            <pc:sldMk cId="925897788" sldId="282"/>
            <ac:picMk id="6" creationId="{5A1D54DB-E7CB-428D-A672-0763428BF099}"/>
          </ac:picMkLst>
        </pc:picChg>
      </pc:sldChg>
      <pc:sldChg chg="addSp delSp modSp new mod">
        <pc:chgData name="Barbara Pongračić" userId="b2a84114-f489-4968-87de-dfe423ab60a4" providerId="ADAL" clId="{3DEA0377-0C06-4D9E-BADC-67E4B29F0638}" dt="2021-06-21T09:55:37.165" v="1741" actId="123"/>
        <pc:sldMkLst>
          <pc:docMk/>
          <pc:sldMk cId="339833479" sldId="283"/>
        </pc:sldMkLst>
        <pc:spChg chg="mod">
          <ac:chgData name="Barbara Pongračić" userId="b2a84114-f489-4968-87de-dfe423ab60a4" providerId="ADAL" clId="{3DEA0377-0C06-4D9E-BADC-67E4B29F0638}" dt="2021-06-21T09:31:17.760" v="1341"/>
          <ac:spMkLst>
            <pc:docMk/>
            <pc:sldMk cId="339833479" sldId="283"/>
            <ac:spMk id="2" creationId="{B9671152-81F4-46B7-842F-95CCFC8686BB}"/>
          </ac:spMkLst>
        </pc:spChg>
        <pc:spChg chg="mod">
          <ac:chgData name="Barbara Pongračić" userId="b2a84114-f489-4968-87de-dfe423ab60a4" providerId="ADAL" clId="{3DEA0377-0C06-4D9E-BADC-67E4B29F0638}" dt="2021-06-21T09:31:46.720" v="1342"/>
          <ac:spMkLst>
            <pc:docMk/>
            <pc:sldMk cId="339833479" sldId="283"/>
            <ac:spMk id="3" creationId="{FC02E842-E86D-4868-B4C4-0D6F03C67341}"/>
          </ac:spMkLst>
        </pc:spChg>
        <pc:spChg chg="mod">
          <ac:chgData name="Barbara Pongračić" userId="b2a84114-f489-4968-87de-dfe423ab60a4" providerId="ADAL" clId="{3DEA0377-0C06-4D9E-BADC-67E4B29F0638}" dt="2021-06-21T09:55:37.165" v="1741" actId="123"/>
          <ac:spMkLst>
            <pc:docMk/>
            <pc:sldMk cId="339833479" sldId="283"/>
            <ac:spMk id="4" creationId="{E1B24943-4CE5-4391-A14F-CE2E7701B8E4}"/>
          </ac:spMkLst>
        </pc:spChg>
        <pc:picChg chg="add del mod">
          <ac:chgData name="Barbara Pongračić" userId="b2a84114-f489-4968-87de-dfe423ab60a4" providerId="ADAL" clId="{3DEA0377-0C06-4D9E-BADC-67E4B29F0638}" dt="2021-06-21T09:33:00.374" v="1349" actId="478"/>
          <ac:picMkLst>
            <pc:docMk/>
            <pc:sldMk cId="339833479" sldId="283"/>
            <ac:picMk id="6" creationId="{2AD5832C-DEFB-4991-9263-7698BD06E0C1}"/>
          </ac:picMkLst>
        </pc:picChg>
      </pc:sldChg>
      <pc:sldChg chg="addSp delSp modSp add mod modClrScheme addCm delCm chgLayout">
        <pc:chgData name="Barbara Pongračić" userId="b2a84114-f489-4968-87de-dfe423ab60a4" providerId="ADAL" clId="{3DEA0377-0C06-4D9E-BADC-67E4B29F0638}" dt="2021-06-21T09:55:26.455" v="1740" actId="123"/>
        <pc:sldMkLst>
          <pc:docMk/>
          <pc:sldMk cId="1830727664" sldId="284"/>
        </pc:sldMkLst>
        <pc:spChg chg="mod ord">
          <ac:chgData name="Barbara Pongračić" userId="b2a84114-f489-4968-87de-dfe423ab60a4" providerId="ADAL" clId="{3DEA0377-0C06-4D9E-BADC-67E4B29F0638}" dt="2021-06-21T09:43:21.960" v="1583" actId="700"/>
          <ac:spMkLst>
            <pc:docMk/>
            <pc:sldMk cId="1830727664" sldId="284"/>
            <ac:spMk id="2" creationId="{B9671152-81F4-46B7-842F-95CCFC8686BB}"/>
          </ac:spMkLst>
        </pc:spChg>
        <pc:spChg chg="mod ord">
          <ac:chgData name="Barbara Pongračić" userId="b2a84114-f489-4968-87de-dfe423ab60a4" providerId="ADAL" clId="{3DEA0377-0C06-4D9E-BADC-67E4B29F0638}" dt="2021-06-21T09:54:21.494" v="1720" actId="113"/>
          <ac:spMkLst>
            <pc:docMk/>
            <pc:sldMk cId="1830727664" sldId="284"/>
            <ac:spMk id="3" creationId="{FC02E842-E86D-4868-B4C4-0D6F03C67341}"/>
          </ac:spMkLst>
        </pc:spChg>
        <pc:spChg chg="mod ord">
          <ac:chgData name="Barbara Pongračić" userId="b2a84114-f489-4968-87de-dfe423ab60a4" providerId="ADAL" clId="{3DEA0377-0C06-4D9E-BADC-67E4B29F0638}" dt="2021-06-21T09:55:19.955" v="1738" actId="123"/>
          <ac:spMkLst>
            <pc:docMk/>
            <pc:sldMk cId="1830727664" sldId="284"/>
            <ac:spMk id="4" creationId="{E1B24943-4CE5-4391-A14F-CE2E7701B8E4}"/>
          </ac:spMkLst>
        </pc:spChg>
        <pc:spChg chg="add mod ord">
          <ac:chgData name="Barbara Pongračić" userId="b2a84114-f489-4968-87de-dfe423ab60a4" providerId="ADAL" clId="{3DEA0377-0C06-4D9E-BADC-67E4B29F0638}" dt="2021-06-21T09:54:29.693" v="1724" actId="14100"/>
          <ac:spMkLst>
            <pc:docMk/>
            <pc:sldMk cId="1830727664" sldId="284"/>
            <ac:spMk id="5" creationId="{48D8D0B0-1D01-43A1-A9A2-C20CC2E5116A}"/>
          </ac:spMkLst>
        </pc:spChg>
        <pc:spChg chg="add mod ord">
          <ac:chgData name="Barbara Pongračić" userId="b2a84114-f489-4968-87de-dfe423ab60a4" providerId="ADAL" clId="{3DEA0377-0C06-4D9E-BADC-67E4B29F0638}" dt="2021-06-21T09:55:23.654" v="1739" actId="123"/>
          <ac:spMkLst>
            <pc:docMk/>
            <pc:sldMk cId="1830727664" sldId="284"/>
            <ac:spMk id="6" creationId="{A28DD4A4-E3F3-43B1-BB38-1E9B45B1B2FE}"/>
          </ac:spMkLst>
        </pc:spChg>
        <pc:spChg chg="add mod ord">
          <ac:chgData name="Barbara Pongračić" userId="b2a84114-f489-4968-87de-dfe423ab60a4" providerId="ADAL" clId="{3DEA0377-0C06-4D9E-BADC-67E4B29F0638}" dt="2021-06-21T09:54:38.310" v="1728" actId="14100"/>
          <ac:spMkLst>
            <pc:docMk/>
            <pc:sldMk cId="1830727664" sldId="284"/>
            <ac:spMk id="7" creationId="{97C972C3-0683-44B4-9EA1-21D663B644BA}"/>
          </ac:spMkLst>
        </pc:spChg>
        <pc:spChg chg="add mod ord">
          <ac:chgData name="Barbara Pongračić" userId="b2a84114-f489-4968-87de-dfe423ab60a4" providerId="ADAL" clId="{3DEA0377-0C06-4D9E-BADC-67E4B29F0638}" dt="2021-06-21T09:55:26.455" v="1740" actId="123"/>
          <ac:spMkLst>
            <pc:docMk/>
            <pc:sldMk cId="1830727664" sldId="284"/>
            <ac:spMk id="8" creationId="{8F1D40D9-C471-4535-8662-1C667EC64454}"/>
          </ac:spMkLst>
        </pc:spChg>
        <pc:spChg chg="add del mod ord">
          <ac:chgData name="Barbara Pongračić" userId="b2a84114-f489-4968-87de-dfe423ab60a4" providerId="ADAL" clId="{3DEA0377-0C06-4D9E-BADC-67E4B29F0638}" dt="2021-06-21T09:43:38.720" v="1588" actId="478"/>
          <ac:spMkLst>
            <pc:docMk/>
            <pc:sldMk cId="1830727664" sldId="284"/>
            <ac:spMk id="9" creationId="{752F781A-0CF8-4A37-90FB-A2DCC3F06382}"/>
          </ac:spMkLst>
        </pc:spChg>
        <pc:spChg chg="add mod ord">
          <ac:chgData name="Barbara Pongračić" userId="b2a84114-f489-4968-87de-dfe423ab60a4" providerId="ADAL" clId="{3DEA0377-0C06-4D9E-BADC-67E4B29F0638}" dt="2021-06-21T09:43:29.889" v="1586" actId="20577"/>
          <ac:spMkLst>
            <pc:docMk/>
            <pc:sldMk cId="1830727664" sldId="284"/>
            <ac:spMk id="10" creationId="{61624153-0E9F-4F6B-BA28-88F0C8BD1652}"/>
          </ac:spMkLst>
        </pc:spChg>
        <pc:spChg chg="add mod">
          <ac:chgData name="Barbara Pongračić" userId="b2a84114-f489-4968-87de-dfe423ab60a4" providerId="ADAL" clId="{3DEA0377-0C06-4D9E-BADC-67E4B29F0638}" dt="2021-06-21T09:55:12.748" v="1737" actId="12"/>
          <ac:spMkLst>
            <pc:docMk/>
            <pc:sldMk cId="1830727664" sldId="284"/>
            <ac:spMk id="11" creationId="{1D5C55D9-7E88-4313-A7F9-DA997CBB47D4}"/>
          </ac:spMkLst>
        </pc:spChg>
        <pc:spChg chg="add mod">
          <ac:chgData name="Barbara Pongračić" userId="b2a84114-f489-4968-87de-dfe423ab60a4" providerId="ADAL" clId="{3DEA0377-0C06-4D9E-BADC-67E4B29F0638}" dt="2021-06-21T09:47:16.992" v="1653" actId="1076"/>
          <ac:spMkLst>
            <pc:docMk/>
            <pc:sldMk cId="1830727664" sldId="284"/>
            <ac:spMk id="12" creationId="{9E8FEF12-1028-475C-A122-699B699D6EAB}"/>
          </ac:spMkLst>
        </pc:spChg>
        <pc:picChg chg="add mod ord">
          <ac:chgData name="Barbara Pongračić" userId="b2a84114-f489-4968-87de-dfe423ab60a4" providerId="ADAL" clId="{3DEA0377-0C06-4D9E-BADC-67E4B29F0638}" dt="2021-06-21T09:48:05.889" v="1669" actId="1076"/>
          <ac:picMkLst>
            <pc:docMk/>
            <pc:sldMk cId="1830727664" sldId="284"/>
            <ac:picMk id="14" creationId="{8FFBB231-9C97-47F3-8E60-FBC065832409}"/>
          </ac:picMkLst>
        </pc:picChg>
        <pc:picChg chg="add mod">
          <ac:chgData name="Barbara Pongračić" userId="b2a84114-f489-4968-87de-dfe423ab60a4" providerId="ADAL" clId="{3DEA0377-0C06-4D9E-BADC-67E4B29F0638}" dt="2021-06-21T09:47:39.006" v="1660" actId="14100"/>
          <ac:picMkLst>
            <pc:docMk/>
            <pc:sldMk cId="1830727664" sldId="284"/>
            <ac:picMk id="16" creationId="{6F251C68-3390-4458-819D-EF3F22532540}"/>
          </ac:picMkLst>
        </pc:picChg>
        <pc:picChg chg="add mod">
          <ac:chgData name="Barbara Pongračić" userId="b2a84114-f489-4968-87de-dfe423ab60a4" providerId="ADAL" clId="{3DEA0377-0C06-4D9E-BADC-67E4B29F0638}" dt="2021-06-21T09:48:08.573" v="1670" actId="1076"/>
          <ac:picMkLst>
            <pc:docMk/>
            <pc:sldMk cId="1830727664" sldId="284"/>
            <ac:picMk id="18" creationId="{93958BA1-31A8-4466-AA4A-63B000C08AF6}"/>
          </ac:picMkLst>
        </pc:picChg>
      </pc:sldChg>
      <pc:sldChg chg="modSp add mod ord">
        <pc:chgData name="Barbara Pongračić" userId="b2a84114-f489-4968-87de-dfe423ab60a4" providerId="ADAL" clId="{3DEA0377-0C06-4D9E-BADC-67E4B29F0638}" dt="2021-06-21T10:07:25.175" v="1895" actId="113"/>
        <pc:sldMkLst>
          <pc:docMk/>
          <pc:sldMk cId="958877330" sldId="285"/>
        </pc:sldMkLst>
        <pc:spChg chg="mod">
          <ac:chgData name="Barbara Pongračić" userId="b2a84114-f489-4968-87de-dfe423ab60a4" providerId="ADAL" clId="{3DEA0377-0C06-4D9E-BADC-67E4B29F0638}" dt="2021-06-21T09:48:46.541" v="1677" actId="20577"/>
          <ac:spMkLst>
            <pc:docMk/>
            <pc:sldMk cId="958877330" sldId="285"/>
            <ac:spMk id="2" creationId="{B9671152-81F4-46B7-842F-95CCFC8686BB}"/>
          </ac:spMkLst>
        </pc:spChg>
        <pc:spChg chg="mod">
          <ac:chgData name="Barbara Pongračić" userId="b2a84114-f489-4968-87de-dfe423ab60a4" providerId="ADAL" clId="{3DEA0377-0C06-4D9E-BADC-67E4B29F0638}" dt="2021-06-21T09:58:49.886" v="1778" actId="6549"/>
          <ac:spMkLst>
            <pc:docMk/>
            <pc:sldMk cId="958877330" sldId="285"/>
            <ac:spMk id="3" creationId="{FC02E842-E86D-4868-B4C4-0D6F03C67341}"/>
          </ac:spMkLst>
        </pc:spChg>
        <pc:spChg chg="mod">
          <ac:chgData name="Barbara Pongračić" userId="b2a84114-f489-4968-87de-dfe423ab60a4" providerId="ADAL" clId="{3DEA0377-0C06-4D9E-BADC-67E4B29F0638}" dt="2021-06-21T10:07:25.175" v="1895" actId="113"/>
          <ac:spMkLst>
            <pc:docMk/>
            <pc:sldMk cId="958877330" sldId="285"/>
            <ac:spMk id="4" creationId="{E1B24943-4CE5-4391-A14F-CE2E7701B8E4}"/>
          </ac:spMkLst>
        </pc:spChg>
      </pc:sldChg>
      <pc:sldChg chg="addSp delSp modSp new mod">
        <pc:chgData name="Barbara Pongračić" userId="b2a84114-f489-4968-87de-dfe423ab60a4" providerId="ADAL" clId="{3DEA0377-0C06-4D9E-BADC-67E4B29F0638}" dt="2021-06-21T10:09:21.365" v="1935" actId="20577"/>
        <pc:sldMkLst>
          <pc:docMk/>
          <pc:sldMk cId="1612350748" sldId="286"/>
        </pc:sldMkLst>
        <pc:spChg chg="mod">
          <ac:chgData name="Barbara Pongračić" userId="b2a84114-f489-4968-87de-dfe423ab60a4" providerId="ADAL" clId="{3DEA0377-0C06-4D9E-BADC-67E4B29F0638}" dt="2021-06-21T10:08:11.212" v="1897"/>
          <ac:spMkLst>
            <pc:docMk/>
            <pc:sldMk cId="1612350748" sldId="286"/>
            <ac:spMk id="2" creationId="{45AB553D-C90A-458D-8148-AE8C280FB36C}"/>
          </ac:spMkLst>
        </pc:spChg>
        <pc:spChg chg="mod">
          <ac:chgData name="Barbara Pongračić" userId="b2a84114-f489-4968-87de-dfe423ab60a4" providerId="ADAL" clId="{3DEA0377-0C06-4D9E-BADC-67E4B29F0638}" dt="2021-06-21T10:09:21.365" v="1935" actId="20577"/>
          <ac:spMkLst>
            <pc:docMk/>
            <pc:sldMk cId="1612350748" sldId="286"/>
            <ac:spMk id="3" creationId="{6318E1F4-D784-443E-ABF2-9FDA3E384BFF}"/>
          </ac:spMkLst>
        </pc:spChg>
        <pc:spChg chg="del">
          <ac:chgData name="Barbara Pongračić" userId="b2a84114-f489-4968-87de-dfe423ab60a4" providerId="ADAL" clId="{3DEA0377-0C06-4D9E-BADC-67E4B29F0638}" dt="2021-06-21T10:08:55.596" v="1904" actId="478"/>
          <ac:spMkLst>
            <pc:docMk/>
            <pc:sldMk cId="1612350748" sldId="286"/>
            <ac:spMk id="4" creationId="{9175F294-D4B0-43F8-8A64-8F83D10C925C}"/>
          </ac:spMkLst>
        </pc:spChg>
        <pc:picChg chg="add mod">
          <ac:chgData name="Barbara Pongračić" userId="b2a84114-f489-4968-87de-dfe423ab60a4" providerId="ADAL" clId="{3DEA0377-0C06-4D9E-BADC-67E4B29F0638}" dt="2021-06-21T10:09:13.782" v="1911" actId="1076"/>
          <ac:picMkLst>
            <pc:docMk/>
            <pc:sldMk cId="1612350748" sldId="286"/>
            <ac:picMk id="6" creationId="{20185E64-E758-4845-9457-F2819BAC2C40}"/>
          </ac:picMkLst>
        </pc:picChg>
      </pc:sldChg>
      <pc:sldChg chg="addSp delSp modSp add mod ord">
        <pc:chgData name="Barbara Pongračić" userId="b2a84114-f489-4968-87de-dfe423ab60a4" providerId="ADAL" clId="{3DEA0377-0C06-4D9E-BADC-67E4B29F0638}" dt="2021-06-26T09:15:10.012" v="2020" actId="1076"/>
        <pc:sldMkLst>
          <pc:docMk/>
          <pc:sldMk cId="2389962958" sldId="287"/>
        </pc:sldMkLst>
        <pc:spChg chg="mod">
          <ac:chgData name="Barbara Pongračić" userId="b2a84114-f489-4968-87de-dfe423ab60a4" providerId="ADAL" clId="{3DEA0377-0C06-4D9E-BADC-67E4B29F0638}" dt="2021-06-23T09:22:35.145" v="1975" actId="5793"/>
          <ac:spMkLst>
            <pc:docMk/>
            <pc:sldMk cId="2389962958" sldId="287"/>
            <ac:spMk id="3" creationId="{6318E1F4-D784-443E-ABF2-9FDA3E384BFF}"/>
          </ac:spMkLst>
        </pc:spChg>
        <pc:spChg chg="add mod">
          <ac:chgData name="Barbara Pongračić" userId="b2a84114-f489-4968-87de-dfe423ab60a4" providerId="ADAL" clId="{3DEA0377-0C06-4D9E-BADC-67E4B29F0638}" dt="2021-06-26T09:15:10.012" v="2020" actId="1076"/>
          <ac:spMkLst>
            <pc:docMk/>
            <pc:sldMk cId="2389962958" sldId="287"/>
            <ac:spMk id="6" creationId="{A0E75AEF-2376-4BC4-AC39-05F4B8FF75BB}"/>
          </ac:spMkLst>
        </pc:spChg>
        <pc:spChg chg="add mod">
          <ac:chgData name="Barbara Pongračić" userId="b2a84114-f489-4968-87de-dfe423ab60a4" providerId="ADAL" clId="{3DEA0377-0C06-4D9E-BADC-67E4B29F0638}" dt="2021-06-26T09:15:10.012" v="2020" actId="1076"/>
          <ac:spMkLst>
            <pc:docMk/>
            <pc:sldMk cId="2389962958" sldId="287"/>
            <ac:spMk id="9" creationId="{8314B4CA-B971-414E-869D-66A544A2C3BB}"/>
          </ac:spMkLst>
        </pc:spChg>
        <pc:spChg chg="add mod">
          <ac:chgData name="Barbara Pongračić" userId="b2a84114-f489-4968-87de-dfe423ab60a4" providerId="ADAL" clId="{3DEA0377-0C06-4D9E-BADC-67E4B29F0638}" dt="2021-06-26T09:15:10.012" v="2020" actId="1076"/>
          <ac:spMkLst>
            <pc:docMk/>
            <pc:sldMk cId="2389962958" sldId="287"/>
            <ac:spMk id="11" creationId="{E2D8D741-5BD2-4DFA-B162-F737E87FCC3F}"/>
          </ac:spMkLst>
        </pc:spChg>
        <pc:spChg chg="add mod">
          <ac:chgData name="Barbara Pongračić" userId="b2a84114-f489-4968-87de-dfe423ab60a4" providerId="ADAL" clId="{3DEA0377-0C06-4D9E-BADC-67E4B29F0638}" dt="2021-06-26T09:15:10.012" v="2020" actId="1076"/>
          <ac:spMkLst>
            <pc:docMk/>
            <pc:sldMk cId="2389962958" sldId="287"/>
            <ac:spMk id="13" creationId="{A013A06F-2104-4263-ACBE-7CD31039B598}"/>
          </ac:spMkLst>
        </pc:spChg>
        <pc:spChg chg="add mod">
          <ac:chgData name="Barbara Pongračić" userId="b2a84114-f489-4968-87de-dfe423ab60a4" providerId="ADAL" clId="{3DEA0377-0C06-4D9E-BADC-67E4B29F0638}" dt="2021-06-26T09:15:10.012" v="2020" actId="1076"/>
          <ac:spMkLst>
            <pc:docMk/>
            <pc:sldMk cId="2389962958" sldId="287"/>
            <ac:spMk id="15" creationId="{A3F9D77B-A491-4755-9C2A-A01330B9ACC7}"/>
          </ac:spMkLst>
        </pc:spChg>
        <pc:spChg chg="add mod">
          <ac:chgData name="Barbara Pongračić" userId="b2a84114-f489-4968-87de-dfe423ab60a4" providerId="ADAL" clId="{3DEA0377-0C06-4D9E-BADC-67E4B29F0638}" dt="2021-06-26T09:15:10.012" v="2020" actId="1076"/>
          <ac:spMkLst>
            <pc:docMk/>
            <pc:sldMk cId="2389962958" sldId="287"/>
            <ac:spMk id="17" creationId="{BC63BDD7-140D-439B-A340-F585E8A33196}"/>
          </ac:spMkLst>
        </pc:spChg>
        <pc:spChg chg="add mod">
          <ac:chgData name="Barbara Pongračić" userId="b2a84114-f489-4968-87de-dfe423ab60a4" providerId="ADAL" clId="{3DEA0377-0C06-4D9E-BADC-67E4B29F0638}" dt="2021-06-26T09:15:10.012" v="2020" actId="1076"/>
          <ac:spMkLst>
            <pc:docMk/>
            <pc:sldMk cId="2389962958" sldId="287"/>
            <ac:spMk id="19" creationId="{27A081B2-FDE2-4217-810E-1C39B34A903E}"/>
          </ac:spMkLst>
        </pc:spChg>
        <pc:spChg chg="add mod">
          <ac:chgData name="Barbara Pongračić" userId="b2a84114-f489-4968-87de-dfe423ab60a4" providerId="ADAL" clId="{3DEA0377-0C06-4D9E-BADC-67E4B29F0638}" dt="2021-06-26T09:15:10.012" v="2020" actId="1076"/>
          <ac:spMkLst>
            <pc:docMk/>
            <pc:sldMk cId="2389962958" sldId="287"/>
            <ac:spMk id="22" creationId="{62BA3517-BC1D-482F-8F52-CF56D72487F6}"/>
          </ac:spMkLst>
        </pc:spChg>
        <pc:spChg chg="add mod">
          <ac:chgData name="Barbara Pongračić" userId="b2a84114-f489-4968-87de-dfe423ab60a4" providerId="ADAL" clId="{3DEA0377-0C06-4D9E-BADC-67E4B29F0638}" dt="2021-06-26T09:15:10.012" v="2020" actId="1076"/>
          <ac:spMkLst>
            <pc:docMk/>
            <pc:sldMk cId="2389962958" sldId="287"/>
            <ac:spMk id="23" creationId="{37E48838-5B63-49A5-A744-7381EC9068AF}"/>
          </ac:spMkLst>
        </pc:spChg>
        <pc:picChg chg="add del mod">
          <ac:chgData name="Barbara Pongračić" userId="b2a84114-f489-4968-87de-dfe423ab60a4" providerId="ADAL" clId="{3DEA0377-0C06-4D9E-BADC-67E4B29F0638}" dt="2021-06-23T09:22:24.803" v="1951" actId="478"/>
          <ac:picMkLst>
            <pc:docMk/>
            <pc:sldMk cId="2389962958" sldId="287"/>
            <ac:picMk id="5" creationId="{726735FA-1928-49DF-AD2B-891573A709F8}"/>
          </ac:picMkLst>
        </pc:picChg>
        <pc:picChg chg="add mod">
          <ac:chgData name="Barbara Pongračić" userId="b2a84114-f489-4968-87de-dfe423ab60a4" providerId="ADAL" clId="{3DEA0377-0C06-4D9E-BADC-67E4B29F0638}" dt="2021-06-26T09:15:10.012" v="2020" actId="1076"/>
          <ac:picMkLst>
            <pc:docMk/>
            <pc:sldMk cId="2389962958" sldId="287"/>
            <ac:picMk id="5" creationId="{EE506D22-C4E9-4B7E-85CF-857D32C593E8}"/>
          </ac:picMkLst>
        </pc:picChg>
        <pc:picChg chg="del">
          <ac:chgData name="Barbara Pongračić" userId="b2a84114-f489-4968-87de-dfe423ab60a4" providerId="ADAL" clId="{3DEA0377-0C06-4D9E-BADC-67E4B29F0638}" dt="2021-06-23T09:09:31.083" v="1937" actId="478"/>
          <ac:picMkLst>
            <pc:docMk/>
            <pc:sldMk cId="2389962958" sldId="287"/>
            <ac:picMk id="6" creationId="{20185E64-E758-4845-9457-F2819BAC2C40}"/>
          </ac:picMkLst>
        </pc:picChg>
        <pc:picChg chg="add mod">
          <ac:chgData name="Barbara Pongračić" userId="b2a84114-f489-4968-87de-dfe423ab60a4" providerId="ADAL" clId="{3DEA0377-0C06-4D9E-BADC-67E4B29F0638}" dt="2021-06-26T09:15:10.012" v="2020" actId="1076"/>
          <ac:picMkLst>
            <pc:docMk/>
            <pc:sldMk cId="2389962958" sldId="287"/>
            <ac:picMk id="7" creationId="{45386693-E0A4-45D5-9C96-14647F44F6EC}"/>
          </ac:picMkLst>
        </pc:picChg>
        <pc:picChg chg="add del mod">
          <ac:chgData name="Barbara Pongračić" userId="b2a84114-f489-4968-87de-dfe423ab60a4" providerId="ADAL" clId="{3DEA0377-0C06-4D9E-BADC-67E4B29F0638}" dt="2021-06-26T09:13:30.261" v="2001" actId="478"/>
          <ac:picMkLst>
            <pc:docMk/>
            <pc:sldMk cId="2389962958" sldId="287"/>
            <ac:picMk id="8" creationId="{178CD01A-BD71-40A6-A87E-59AC5F602C3B}"/>
          </ac:picMkLst>
        </pc:picChg>
        <pc:picChg chg="add mod">
          <ac:chgData name="Barbara Pongračić" userId="b2a84114-f489-4968-87de-dfe423ab60a4" providerId="ADAL" clId="{3DEA0377-0C06-4D9E-BADC-67E4B29F0638}" dt="2021-06-26T09:15:10.012" v="2020" actId="1076"/>
          <ac:picMkLst>
            <pc:docMk/>
            <pc:sldMk cId="2389962958" sldId="287"/>
            <ac:picMk id="10" creationId="{D54355E4-3A99-426F-9086-0EBB9A3FC27C}"/>
          </ac:picMkLst>
        </pc:picChg>
        <pc:picChg chg="add mod">
          <ac:chgData name="Barbara Pongračić" userId="b2a84114-f489-4968-87de-dfe423ab60a4" providerId="ADAL" clId="{3DEA0377-0C06-4D9E-BADC-67E4B29F0638}" dt="2021-06-26T09:15:10.012" v="2020" actId="1076"/>
          <ac:picMkLst>
            <pc:docMk/>
            <pc:sldMk cId="2389962958" sldId="287"/>
            <ac:picMk id="12" creationId="{388AA42C-DD83-47E9-80E4-C9361B02B65C}"/>
          </ac:picMkLst>
        </pc:picChg>
        <pc:picChg chg="add mod">
          <ac:chgData name="Barbara Pongračić" userId="b2a84114-f489-4968-87de-dfe423ab60a4" providerId="ADAL" clId="{3DEA0377-0C06-4D9E-BADC-67E4B29F0638}" dt="2021-06-26T09:15:10.012" v="2020" actId="1076"/>
          <ac:picMkLst>
            <pc:docMk/>
            <pc:sldMk cId="2389962958" sldId="287"/>
            <ac:picMk id="14" creationId="{1B1EE5A0-85CF-4BB6-9A89-32A1938BB227}"/>
          </ac:picMkLst>
        </pc:picChg>
        <pc:picChg chg="add mod">
          <ac:chgData name="Barbara Pongračić" userId="b2a84114-f489-4968-87de-dfe423ab60a4" providerId="ADAL" clId="{3DEA0377-0C06-4D9E-BADC-67E4B29F0638}" dt="2021-06-26T09:15:10.012" v="2020" actId="1076"/>
          <ac:picMkLst>
            <pc:docMk/>
            <pc:sldMk cId="2389962958" sldId="287"/>
            <ac:picMk id="16" creationId="{956DF6B5-E32D-4F5C-8F58-884AE8F5E3D0}"/>
          </ac:picMkLst>
        </pc:picChg>
        <pc:picChg chg="add mod">
          <ac:chgData name="Barbara Pongračić" userId="b2a84114-f489-4968-87de-dfe423ab60a4" providerId="ADAL" clId="{3DEA0377-0C06-4D9E-BADC-67E4B29F0638}" dt="2021-06-26T09:15:10.012" v="2020" actId="1076"/>
          <ac:picMkLst>
            <pc:docMk/>
            <pc:sldMk cId="2389962958" sldId="287"/>
            <ac:picMk id="18" creationId="{6A37ACEF-2FC8-44CF-953D-A8E6E182BE57}"/>
          </ac:picMkLst>
        </pc:picChg>
        <pc:picChg chg="add mod">
          <ac:chgData name="Barbara Pongračić" userId="b2a84114-f489-4968-87de-dfe423ab60a4" providerId="ADAL" clId="{3DEA0377-0C06-4D9E-BADC-67E4B29F0638}" dt="2021-06-26T09:15:10.012" v="2020" actId="1076"/>
          <ac:picMkLst>
            <pc:docMk/>
            <pc:sldMk cId="2389962958" sldId="287"/>
            <ac:picMk id="20" creationId="{FEF7402E-ABAE-4A63-B595-A97BFCF7E039}"/>
          </ac:picMkLst>
        </pc:picChg>
        <pc:picChg chg="add mod">
          <ac:chgData name="Barbara Pongračić" userId="b2a84114-f489-4968-87de-dfe423ab60a4" providerId="ADAL" clId="{3DEA0377-0C06-4D9E-BADC-67E4B29F0638}" dt="2021-06-26T09:15:10.012" v="2020" actId="1076"/>
          <ac:picMkLst>
            <pc:docMk/>
            <pc:sldMk cId="2389962958" sldId="287"/>
            <ac:picMk id="21" creationId="{7997ACF4-2DCF-4B34-AEDD-A44141E48FBF}"/>
          </ac:picMkLst>
        </pc:picChg>
      </pc:sldChg>
      <pc:sldChg chg="addSp modSp add mod">
        <pc:chgData name="Barbara Pongračić" userId="b2a84114-f489-4968-87de-dfe423ab60a4" providerId="ADAL" clId="{3DEA0377-0C06-4D9E-BADC-67E4B29F0638}" dt="2021-06-23T09:10:04.624" v="1948" actId="255"/>
        <pc:sldMkLst>
          <pc:docMk/>
          <pc:sldMk cId="1168137155" sldId="288"/>
        </pc:sldMkLst>
        <pc:spChg chg="add mod">
          <ac:chgData name="Barbara Pongračić" userId="b2a84114-f489-4968-87de-dfe423ab60a4" providerId="ADAL" clId="{3DEA0377-0C06-4D9E-BADC-67E4B29F0638}" dt="2021-06-23T09:10:04.624" v="1948" actId="255"/>
          <ac:spMkLst>
            <pc:docMk/>
            <pc:sldMk cId="1168137155" sldId="288"/>
            <ac:spMk id="4" creationId="{51A52C4A-6CBC-4F3B-995E-019649A9C553}"/>
          </ac:spMkLst>
        </pc:spChg>
        <pc:picChg chg="mod">
          <ac:chgData name="Barbara Pongračić" userId="b2a84114-f489-4968-87de-dfe423ab60a4" providerId="ADAL" clId="{3DEA0377-0C06-4D9E-BADC-67E4B29F0638}" dt="2021-06-23T09:09:46.643" v="1942" actId="14100"/>
          <ac:picMkLst>
            <pc:docMk/>
            <pc:sldMk cId="1168137155" sldId="288"/>
            <ac:picMk id="5" creationId="{726735FA-1928-49DF-AD2B-891573A709F8}"/>
          </ac:picMkLst>
        </pc:picChg>
      </pc:sldChg>
    </pc:docChg>
  </pc:docChgLst>
  <pc:docChgLst>
    <pc:chgData name="Agata Vujic" userId="S::vujic.agata_gmail.com#ext#@iolap1.onmicrosoft.com::ca79ddcd-cdfc-4419-becf-bf1fb6df7c37" providerId="AD" clId="Web-{554D29A1-AE01-D3B2-3447-9DFD57A4B105}"/>
    <pc:docChg chg="sldOrd">
      <pc:chgData name="Agata Vujic" userId="S::vujic.agata_gmail.com#ext#@iolap1.onmicrosoft.com::ca79ddcd-cdfc-4419-becf-bf1fb6df7c37" providerId="AD" clId="Web-{554D29A1-AE01-D3B2-3447-9DFD57A4B105}" dt="2023-08-14T07:31:32.093" v="1"/>
      <pc:docMkLst>
        <pc:docMk/>
      </pc:docMkLst>
      <pc:sldChg chg="ord">
        <pc:chgData name="Agata Vujic" userId="S::vujic.agata_gmail.com#ext#@iolap1.onmicrosoft.com::ca79ddcd-cdfc-4419-becf-bf1fb6df7c37" providerId="AD" clId="Web-{554D29A1-AE01-D3B2-3447-9DFD57A4B105}" dt="2023-08-14T07:31:32.093" v="1"/>
        <pc:sldMkLst>
          <pc:docMk/>
          <pc:sldMk cId="807691815" sldId="302"/>
        </pc:sldMkLst>
      </pc:sldChg>
    </pc:docChg>
  </pc:docChgLst>
  <pc:docChgLst>
    <pc:chgData name="Maja Trstenjak" userId="S::mtrstenjak@iolap.com::3b8270fc-3818-4ea1-bb1e-8650b9c0c6df" providerId="AD" clId="Web-{D8352317-724D-9FC9-F9A3-C88F26E0069A}"/>
    <pc:docChg chg="modSld">
      <pc:chgData name="Maja Trstenjak" userId="S::mtrstenjak@iolap.com::3b8270fc-3818-4ea1-bb1e-8650b9c0c6df" providerId="AD" clId="Web-{D8352317-724D-9FC9-F9A3-C88F26E0069A}" dt="2021-07-29T06:56:49.842" v="4" actId="1076"/>
      <pc:docMkLst>
        <pc:docMk/>
      </pc:docMkLst>
      <pc:sldChg chg="addSp delSp modSp">
        <pc:chgData name="Maja Trstenjak" userId="S::mtrstenjak@iolap.com::3b8270fc-3818-4ea1-bb1e-8650b9c0c6df" providerId="AD" clId="Web-{D8352317-724D-9FC9-F9A3-C88F26E0069A}" dt="2021-07-29T06:56:49.842" v="4" actId="1076"/>
        <pc:sldMkLst>
          <pc:docMk/>
          <pc:sldMk cId="3417903077" sldId="295"/>
        </pc:sldMkLst>
        <pc:spChg chg="del">
          <ac:chgData name="Maja Trstenjak" userId="S::mtrstenjak@iolap.com::3b8270fc-3818-4ea1-bb1e-8650b9c0c6df" providerId="AD" clId="Web-{D8352317-724D-9FC9-F9A3-C88F26E0069A}" dt="2021-07-29T06:56:22.963" v="0"/>
          <ac:spMkLst>
            <pc:docMk/>
            <pc:sldMk cId="3417903077" sldId="295"/>
            <ac:spMk id="4" creationId="{689A0D00-4A76-4DC7-933B-9C3FF4730F68}"/>
          </ac:spMkLst>
        </pc:spChg>
        <pc:picChg chg="add mod">
          <ac:chgData name="Maja Trstenjak" userId="S::mtrstenjak@iolap.com::3b8270fc-3818-4ea1-bb1e-8650b9c0c6df" providerId="AD" clId="Web-{D8352317-724D-9FC9-F9A3-C88F26E0069A}" dt="2021-07-29T06:56:49.842" v="4" actId="1076"/>
          <ac:picMkLst>
            <pc:docMk/>
            <pc:sldMk cId="3417903077" sldId="295"/>
            <ac:picMk id="2" creationId="{0EB46139-68EC-4F85-A5A5-73792969749D}"/>
          </ac:picMkLst>
        </pc:picChg>
      </pc:sldChg>
    </pc:docChg>
  </pc:docChgLst>
  <pc:docChgLst>
    <pc:chgData name="Antonio Ban" userId="S::aban@iolap.com::312769a7-3259-4f26-b793-ec32fa39a756" providerId="AD" clId="Web-{F75518EF-407C-D4A5-0A41-FD31E84676BF}"/>
    <pc:docChg chg="addSld modSld">
      <pc:chgData name="Antonio Ban" userId="S::aban@iolap.com::312769a7-3259-4f26-b793-ec32fa39a756" providerId="AD" clId="Web-{F75518EF-407C-D4A5-0A41-FD31E84676BF}" dt="2023-07-24T20:53:57.579" v="330" actId="20577"/>
      <pc:docMkLst>
        <pc:docMk/>
      </pc:docMkLst>
      <pc:sldChg chg="modSp">
        <pc:chgData name="Antonio Ban" userId="S::aban@iolap.com::312769a7-3259-4f26-b793-ec32fa39a756" providerId="AD" clId="Web-{F75518EF-407C-D4A5-0A41-FD31E84676BF}" dt="2023-07-24T20:49:28.057" v="173" actId="20577"/>
        <pc:sldMkLst>
          <pc:docMk/>
          <pc:sldMk cId="35750111" sldId="291"/>
        </pc:sldMkLst>
        <pc:graphicFrameChg chg="modGraphic">
          <ac:chgData name="Antonio Ban" userId="S::aban@iolap.com::312769a7-3259-4f26-b793-ec32fa39a756" providerId="AD" clId="Web-{F75518EF-407C-D4A5-0A41-FD31E84676BF}" dt="2023-07-24T20:49:28.057" v="173" actId="20577"/>
          <ac:graphicFrameMkLst>
            <pc:docMk/>
            <pc:sldMk cId="35750111" sldId="291"/>
            <ac:graphicFrameMk id="4" creationId="{71AFD297-40F6-4EB4-8071-008E6601BC1F}"/>
          </ac:graphicFrameMkLst>
        </pc:graphicFrameChg>
      </pc:sldChg>
      <pc:sldChg chg="modSp">
        <pc:chgData name="Antonio Ban" userId="S::aban@iolap.com::312769a7-3259-4f26-b793-ec32fa39a756" providerId="AD" clId="Web-{F75518EF-407C-D4A5-0A41-FD31E84676BF}" dt="2023-07-24T20:45:56.118" v="8" actId="20577"/>
        <pc:sldMkLst>
          <pc:docMk/>
          <pc:sldMk cId="3417903077" sldId="295"/>
        </pc:sldMkLst>
        <pc:spChg chg="mod">
          <ac:chgData name="Antonio Ban" userId="S::aban@iolap.com::312769a7-3259-4f26-b793-ec32fa39a756" providerId="AD" clId="Web-{F75518EF-407C-D4A5-0A41-FD31E84676BF}" dt="2023-07-24T20:45:10.161" v="4" actId="20577"/>
          <ac:spMkLst>
            <pc:docMk/>
            <pc:sldMk cId="3417903077" sldId="295"/>
            <ac:spMk id="5" creationId="{4E2DA886-D24C-4CD7-B980-4246917D9979}"/>
          </ac:spMkLst>
        </pc:spChg>
        <pc:spChg chg="mod">
          <ac:chgData name="Antonio Ban" userId="S::aban@iolap.com::312769a7-3259-4f26-b793-ec32fa39a756" providerId="AD" clId="Web-{F75518EF-407C-D4A5-0A41-FD31E84676BF}" dt="2023-07-24T20:45:56.118" v="8" actId="20577"/>
          <ac:spMkLst>
            <pc:docMk/>
            <pc:sldMk cId="3417903077" sldId="295"/>
            <ac:spMk id="7" creationId="{BC830014-5D4E-4A6F-AEF4-0AA66A87C1B6}"/>
          </ac:spMkLst>
        </pc:spChg>
      </pc:sldChg>
      <pc:sldChg chg="modSp">
        <pc:chgData name="Antonio Ban" userId="S::aban@iolap.com::312769a7-3259-4f26-b793-ec32fa39a756" providerId="AD" clId="Web-{F75518EF-407C-D4A5-0A41-FD31E84676BF}" dt="2023-07-24T20:53:57.579" v="330" actId="20577"/>
        <pc:sldMkLst>
          <pc:docMk/>
          <pc:sldMk cId="2866475609" sldId="296"/>
        </pc:sldMkLst>
        <pc:graphicFrameChg chg="modGraphic">
          <ac:chgData name="Antonio Ban" userId="S::aban@iolap.com::312769a7-3259-4f26-b793-ec32fa39a756" providerId="AD" clId="Web-{F75518EF-407C-D4A5-0A41-FD31E84676BF}" dt="2023-07-24T20:53:57.579" v="330" actId="20577"/>
          <ac:graphicFrameMkLst>
            <pc:docMk/>
            <pc:sldMk cId="2866475609" sldId="296"/>
            <ac:graphicFrameMk id="4" creationId="{71AFD297-40F6-4EB4-8071-008E6601BC1F}"/>
          </ac:graphicFrameMkLst>
        </pc:graphicFrameChg>
      </pc:sldChg>
      <pc:sldChg chg="modSp add replId">
        <pc:chgData name="Antonio Ban" userId="S::aban@iolap.com::312769a7-3259-4f26-b793-ec32fa39a756" providerId="AD" clId="Web-{F75518EF-407C-D4A5-0A41-FD31E84676BF}" dt="2023-07-24T20:53:43.562" v="328" actId="20577"/>
        <pc:sldMkLst>
          <pc:docMk/>
          <pc:sldMk cId="3426549837" sldId="297"/>
        </pc:sldMkLst>
        <pc:graphicFrameChg chg="modGraphic">
          <ac:chgData name="Antonio Ban" userId="S::aban@iolap.com::312769a7-3259-4f26-b793-ec32fa39a756" providerId="AD" clId="Web-{F75518EF-407C-D4A5-0A41-FD31E84676BF}" dt="2023-07-24T20:53:43.562" v="328" actId="20577"/>
          <ac:graphicFrameMkLst>
            <pc:docMk/>
            <pc:sldMk cId="3426549837" sldId="297"/>
            <ac:graphicFrameMk id="4" creationId="{71AFD297-40F6-4EB4-8071-008E6601BC1F}"/>
          </ac:graphicFrameMkLst>
        </pc:graphicFrameChg>
      </pc:sldChg>
    </pc:docChg>
  </pc:docChgLst>
  <pc:docChgLst>
    <pc:chgData name="Maja Trstenjak" userId="S::mtrstenjak@iolap.com::3b8270fc-3818-4ea1-bb1e-8650b9c0c6df" providerId="AD" clId="Web-{747F79B2-B649-306B-262B-AE513F5DEE7F}"/>
    <pc:docChg chg="addSld modSld">
      <pc:chgData name="Maja Trstenjak" userId="S::mtrstenjak@iolap.com::3b8270fc-3818-4ea1-bb1e-8650b9c0c6df" providerId="AD" clId="Web-{747F79B2-B649-306B-262B-AE513F5DEE7F}" dt="2021-07-28T19:18:35.690" v="28" actId="20577"/>
      <pc:docMkLst>
        <pc:docMk/>
      </pc:docMkLst>
      <pc:sldChg chg="mod modShow">
        <pc:chgData name="Maja Trstenjak" userId="S::mtrstenjak@iolap.com::3b8270fc-3818-4ea1-bb1e-8650b9c0c6df" providerId="AD" clId="Web-{747F79B2-B649-306B-262B-AE513F5DEE7F}" dt="2021-07-28T19:08:45.536" v="0"/>
        <pc:sldMkLst>
          <pc:docMk/>
          <pc:sldMk cId="2414865983" sldId="266"/>
        </pc:sldMkLst>
      </pc:sldChg>
      <pc:sldChg chg="addSp delSp modSp add">
        <pc:chgData name="Maja Trstenjak" userId="S::mtrstenjak@iolap.com::3b8270fc-3818-4ea1-bb1e-8650b9c0c6df" providerId="AD" clId="Web-{747F79B2-B649-306B-262B-AE513F5DEE7F}" dt="2021-07-28T19:18:35.690" v="28" actId="20577"/>
        <pc:sldMkLst>
          <pc:docMk/>
          <pc:sldMk cId="3417903077" sldId="295"/>
        </pc:sldMkLst>
        <pc:spChg chg="mod">
          <ac:chgData name="Maja Trstenjak" userId="S::mtrstenjak@iolap.com::3b8270fc-3818-4ea1-bb1e-8650b9c0c6df" providerId="AD" clId="Web-{747F79B2-B649-306B-262B-AE513F5DEE7F}" dt="2021-07-28T19:18:35.690" v="28" actId="20577"/>
          <ac:spMkLst>
            <pc:docMk/>
            <pc:sldMk cId="3417903077" sldId="295"/>
            <ac:spMk id="3" creationId="{EDB86C15-BAB1-4AFE-A1AC-8439170A3CB5}"/>
          </ac:spMkLst>
        </pc:spChg>
        <pc:spChg chg="add del">
          <ac:chgData name="Maja Trstenjak" userId="S::mtrstenjak@iolap.com::3b8270fc-3818-4ea1-bb1e-8650b9c0c6df" providerId="AD" clId="Web-{747F79B2-B649-306B-262B-AE513F5DEE7F}" dt="2021-07-28T19:14:13.090" v="23"/>
          <ac:spMkLst>
            <pc:docMk/>
            <pc:sldMk cId="3417903077" sldId="295"/>
            <ac:spMk id="4" creationId="{689A0D00-4A76-4DC7-933B-9C3FF4730F68}"/>
          </ac:spMkLst>
        </pc:spChg>
        <pc:spChg chg="mod">
          <ac:chgData name="Maja Trstenjak" userId="S::mtrstenjak@iolap.com::3b8270fc-3818-4ea1-bb1e-8650b9c0c6df" providerId="AD" clId="Web-{747F79B2-B649-306B-262B-AE513F5DEE7F}" dt="2021-07-28T19:16:31.390" v="24" actId="20577"/>
          <ac:spMkLst>
            <pc:docMk/>
            <pc:sldMk cId="3417903077" sldId="295"/>
            <ac:spMk id="6" creationId="{0C028491-AC32-4003-AC7C-919F29149949}"/>
          </ac:spMkLst>
        </pc:spChg>
        <pc:picChg chg="add del mod ord modCrop">
          <ac:chgData name="Maja Trstenjak" userId="S::mtrstenjak@iolap.com::3b8270fc-3818-4ea1-bb1e-8650b9c0c6df" providerId="AD" clId="Web-{747F79B2-B649-306B-262B-AE513F5DEE7F}" dt="2021-07-28T19:14:13.090" v="23"/>
          <ac:picMkLst>
            <pc:docMk/>
            <pc:sldMk cId="3417903077" sldId="295"/>
            <ac:picMk id="2" creationId="{C47A1F32-48D0-4F0A-BA43-842A534C5E77}"/>
          </ac:picMkLst>
        </pc:picChg>
      </pc:sldChg>
    </pc:docChg>
  </pc:docChgLst>
  <pc:docChgLst>
    <pc:chgData name="Bruno Barić" userId="S::brunobaric10_gmail.com#ext#@iolap1.onmicrosoft.com::622d8046-41de-46f0-a0a4-0be6aa758682" providerId="AD" clId="Web-{C55A9DB3-BFCB-45F6-85C9-ED51C1B4E2E6}"/>
    <pc:docChg chg="sldOrd">
      <pc:chgData name="Bruno Barić" userId="S::brunobaric10_gmail.com#ext#@iolap1.onmicrosoft.com::622d8046-41de-46f0-a0a4-0be6aa758682" providerId="AD" clId="Web-{C55A9DB3-BFCB-45F6-85C9-ED51C1B4E2E6}" dt="2021-08-31T08:54:20.037" v="0"/>
      <pc:docMkLst>
        <pc:docMk/>
      </pc:docMkLst>
      <pc:sldChg chg="ord">
        <pc:chgData name="Bruno Barić" userId="S::brunobaric10_gmail.com#ext#@iolap1.onmicrosoft.com::622d8046-41de-46f0-a0a4-0be6aa758682" providerId="AD" clId="Web-{C55A9DB3-BFCB-45F6-85C9-ED51C1B4E2E6}" dt="2021-08-31T08:54:20.037" v="0"/>
        <pc:sldMkLst>
          <pc:docMk/>
          <pc:sldMk cId="2964498395" sldId="258"/>
        </pc:sldMkLst>
      </pc:sldChg>
    </pc:docChg>
  </pc:docChgLst>
  <pc:docChgLst>
    <pc:chgData name="Luka Kujundzic-Lujan" userId="S::lklujan@iolap.com::20f3e6df-d8d2-48e1-b982-13d77e7b680f" providerId="AD" clId="Web-{A9897530-C6E3-49E5-93AF-E86C5A4690B5}"/>
    <pc:docChg chg="modSld">
      <pc:chgData name="Luka Kujundzic-Lujan" userId="S::lklujan@iolap.com::20f3e6df-d8d2-48e1-b982-13d77e7b680f" providerId="AD" clId="Web-{A9897530-C6E3-49E5-93AF-E86C5A4690B5}" dt="2022-06-13T14:19:30.296" v="0" actId="1076"/>
      <pc:docMkLst>
        <pc:docMk/>
      </pc:docMkLst>
      <pc:sldChg chg="modSp">
        <pc:chgData name="Luka Kujundzic-Lujan" userId="S::lklujan@iolap.com::20f3e6df-d8d2-48e1-b982-13d77e7b680f" providerId="AD" clId="Web-{A9897530-C6E3-49E5-93AF-E86C5A4690B5}" dt="2022-06-13T14:19:30.296" v="0" actId="1076"/>
        <pc:sldMkLst>
          <pc:docMk/>
          <pc:sldMk cId="35750111" sldId="291"/>
        </pc:sldMkLst>
        <pc:graphicFrameChg chg="mod">
          <ac:chgData name="Luka Kujundzic-Lujan" userId="S::lklujan@iolap.com::20f3e6df-d8d2-48e1-b982-13d77e7b680f" providerId="AD" clId="Web-{A9897530-C6E3-49E5-93AF-E86C5A4690B5}" dt="2022-06-13T14:19:30.296" v="0" actId="1076"/>
          <ac:graphicFrameMkLst>
            <pc:docMk/>
            <pc:sldMk cId="35750111" sldId="291"/>
            <ac:graphicFrameMk id="4" creationId="{71AFD297-40F6-4EB4-8071-008E6601BC1F}"/>
          </ac:graphicFrameMkLst>
        </pc:graphicFrameChg>
      </pc:sldChg>
    </pc:docChg>
  </pc:docChgLst>
  <pc:docChgLst>
    <pc:chgData name="Maja Trstenjak" userId="S::mtrstenjak@iolap.com::3b8270fc-3818-4ea1-bb1e-8650b9c0c6df" providerId="AD" clId="Web-{D74AFC3A-E0A1-06AC-5C12-486D207AB96B}"/>
    <pc:docChg chg="modSld">
      <pc:chgData name="Maja Trstenjak" userId="S::mtrstenjak@iolap.com::3b8270fc-3818-4ea1-bb1e-8650b9c0c6df" providerId="AD" clId="Web-{D74AFC3A-E0A1-06AC-5C12-486D207AB96B}" dt="2021-07-30T09:14:33.666" v="7" actId="14100"/>
      <pc:docMkLst>
        <pc:docMk/>
      </pc:docMkLst>
      <pc:sldChg chg="modSp">
        <pc:chgData name="Maja Trstenjak" userId="S::mtrstenjak@iolap.com::3b8270fc-3818-4ea1-bb1e-8650b9c0c6df" providerId="AD" clId="Web-{D74AFC3A-E0A1-06AC-5C12-486D207AB96B}" dt="2021-07-30T09:14:33.666" v="7" actId="14100"/>
        <pc:sldMkLst>
          <pc:docMk/>
          <pc:sldMk cId="3417903077" sldId="295"/>
        </pc:sldMkLst>
        <pc:spChg chg="mod">
          <ac:chgData name="Maja Trstenjak" userId="S::mtrstenjak@iolap.com::3b8270fc-3818-4ea1-bb1e-8650b9c0c6df" providerId="AD" clId="Web-{D74AFC3A-E0A1-06AC-5C12-486D207AB96B}" dt="2021-07-30T09:14:33.666" v="7" actId="14100"/>
          <ac:spMkLst>
            <pc:docMk/>
            <pc:sldMk cId="3417903077" sldId="295"/>
            <ac:spMk id="7" creationId="{BC830014-5D4E-4A6F-AEF4-0AA66A87C1B6}"/>
          </ac:spMkLst>
        </pc:spChg>
      </pc:sldChg>
    </pc:docChg>
  </pc:docChgLst>
  <pc:docChgLst>
    <pc:chgData name="Antonio Ban" userId="S::aban@iolap.com::312769a7-3259-4f26-b793-ec32fa39a756" providerId="AD" clId="Web-{87C93B50-E913-0204-C493-7182EB9A4A54}"/>
    <pc:docChg chg="addSld">
      <pc:chgData name="Antonio Ban" userId="S::aban@iolap.com::312769a7-3259-4f26-b793-ec32fa39a756" providerId="AD" clId="Web-{87C93B50-E913-0204-C493-7182EB9A4A54}" dt="2023-07-24T20:58:10.411" v="16"/>
      <pc:docMkLst>
        <pc:docMk/>
      </pc:docMkLst>
      <pc:sldChg chg="add">
        <pc:chgData name="Antonio Ban" userId="S::aban@iolap.com::312769a7-3259-4f26-b793-ec32fa39a756" providerId="AD" clId="Web-{87C93B50-E913-0204-C493-7182EB9A4A54}" dt="2023-07-24T20:58:07.942" v="0"/>
        <pc:sldMkLst>
          <pc:docMk/>
          <pc:sldMk cId="3523548751" sldId="298"/>
        </pc:sldMkLst>
      </pc:sldChg>
      <pc:sldChg chg="add">
        <pc:chgData name="Antonio Ban" userId="S::aban@iolap.com::312769a7-3259-4f26-b793-ec32fa39a756" providerId="AD" clId="Web-{87C93B50-E913-0204-C493-7182EB9A4A54}" dt="2023-07-24T20:58:08.035" v="1"/>
        <pc:sldMkLst>
          <pc:docMk/>
          <pc:sldMk cId="159508342" sldId="299"/>
        </pc:sldMkLst>
      </pc:sldChg>
      <pc:sldChg chg="add">
        <pc:chgData name="Antonio Ban" userId="S::aban@iolap.com::312769a7-3259-4f26-b793-ec32fa39a756" providerId="AD" clId="Web-{87C93B50-E913-0204-C493-7182EB9A4A54}" dt="2023-07-24T20:58:08.254" v="2"/>
        <pc:sldMkLst>
          <pc:docMk/>
          <pc:sldMk cId="4185324358" sldId="300"/>
        </pc:sldMkLst>
      </pc:sldChg>
      <pc:sldChg chg="add">
        <pc:chgData name="Antonio Ban" userId="S::aban@iolap.com::312769a7-3259-4f26-b793-ec32fa39a756" providerId="AD" clId="Web-{87C93B50-E913-0204-C493-7182EB9A4A54}" dt="2023-07-24T20:58:08.395" v="3"/>
        <pc:sldMkLst>
          <pc:docMk/>
          <pc:sldMk cId="2354883835" sldId="301"/>
        </pc:sldMkLst>
      </pc:sldChg>
      <pc:sldChg chg="add">
        <pc:chgData name="Antonio Ban" userId="S::aban@iolap.com::312769a7-3259-4f26-b793-ec32fa39a756" providerId="AD" clId="Web-{87C93B50-E913-0204-C493-7182EB9A4A54}" dt="2023-07-24T20:58:08.520" v="4"/>
        <pc:sldMkLst>
          <pc:docMk/>
          <pc:sldMk cId="807691815" sldId="302"/>
        </pc:sldMkLst>
      </pc:sldChg>
      <pc:sldChg chg="add">
        <pc:chgData name="Antonio Ban" userId="S::aban@iolap.com::312769a7-3259-4f26-b793-ec32fa39a756" providerId="AD" clId="Web-{87C93B50-E913-0204-C493-7182EB9A4A54}" dt="2023-07-24T20:58:08.723" v="5"/>
        <pc:sldMkLst>
          <pc:docMk/>
          <pc:sldMk cId="1012210709" sldId="303"/>
        </pc:sldMkLst>
      </pc:sldChg>
      <pc:sldChg chg="add">
        <pc:chgData name="Antonio Ban" userId="S::aban@iolap.com::312769a7-3259-4f26-b793-ec32fa39a756" providerId="AD" clId="Web-{87C93B50-E913-0204-C493-7182EB9A4A54}" dt="2023-07-24T20:58:08.864" v="6"/>
        <pc:sldMkLst>
          <pc:docMk/>
          <pc:sldMk cId="1096579085" sldId="304"/>
        </pc:sldMkLst>
      </pc:sldChg>
      <pc:sldChg chg="add">
        <pc:chgData name="Antonio Ban" userId="S::aban@iolap.com::312769a7-3259-4f26-b793-ec32fa39a756" providerId="AD" clId="Web-{87C93B50-E913-0204-C493-7182EB9A4A54}" dt="2023-07-24T20:58:08.973" v="7"/>
        <pc:sldMkLst>
          <pc:docMk/>
          <pc:sldMk cId="3755858244" sldId="305"/>
        </pc:sldMkLst>
      </pc:sldChg>
      <pc:sldChg chg="add">
        <pc:chgData name="Antonio Ban" userId="S::aban@iolap.com::312769a7-3259-4f26-b793-ec32fa39a756" providerId="AD" clId="Web-{87C93B50-E913-0204-C493-7182EB9A4A54}" dt="2023-07-24T20:58:09.098" v="8"/>
        <pc:sldMkLst>
          <pc:docMk/>
          <pc:sldMk cId="1442176533" sldId="306"/>
        </pc:sldMkLst>
      </pc:sldChg>
      <pc:sldChg chg="add">
        <pc:chgData name="Antonio Ban" userId="S::aban@iolap.com::312769a7-3259-4f26-b793-ec32fa39a756" providerId="AD" clId="Web-{87C93B50-E913-0204-C493-7182EB9A4A54}" dt="2023-07-24T20:58:09.223" v="9"/>
        <pc:sldMkLst>
          <pc:docMk/>
          <pc:sldMk cId="4052799231" sldId="307"/>
        </pc:sldMkLst>
      </pc:sldChg>
      <pc:sldChg chg="add">
        <pc:chgData name="Antonio Ban" userId="S::aban@iolap.com::312769a7-3259-4f26-b793-ec32fa39a756" providerId="AD" clId="Web-{87C93B50-E913-0204-C493-7182EB9A4A54}" dt="2023-07-24T20:58:09.426" v="10"/>
        <pc:sldMkLst>
          <pc:docMk/>
          <pc:sldMk cId="3309697090" sldId="308"/>
        </pc:sldMkLst>
      </pc:sldChg>
      <pc:sldChg chg="add">
        <pc:chgData name="Antonio Ban" userId="S::aban@iolap.com::312769a7-3259-4f26-b793-ec32fa39a756" providerId="AD" clId="Web-{87C93B50-E913-0204-C493-7182EB9A4A54}" dt="2023-07-24T20:58:09.582" v="11"/>
        <pc:sldMkLst>
          <pc:docMk/>
          <pc:sldMk cId="2245279738" sldId="309"/>
        </pc:sldMkLst>
      </pc:sldChg>
      <pc:sldChg chg="add">
        <pc:chgData name="Antonio Ban" userId="S::aban@iolap.com::312769a7-3259-4f26-b793-ec32fa39a756" providerId="AD" clId="Web-{87C93B50-E913-0204-C493-7182EB9A4A54}" dt="2023-07-24T20:58:09.707" v="12"/>
        <pc:sldMkLst>
          <pc:docMk/>
          <pc:sldMk cId="2105543104" sldId="310"/>
        </pc:sldMkLst>
      </pc:sldChg>
      <pc:sldChg chg="add">
        <pc:chgData name="Antonio Ban" userId="S::aban@iolap.com::312769a7-3259-4f26-b793-ec32fa39a756" providerId="AD" clId="Web-{87C93B50-E913-0204-C493-7182EB9A4A54}" dt="2023-07-24T20:58:09.817" v="13"/>
        <pc:sldMkLst>
          <pc:docMk/>
          <pc:sldMk cId="1577367486" sldId="311"/>
        </pc:sldMkLst>
      </pc:sldChg>
      <pc:sldChg chg="add">
        <pc:chgData name="Antonio Ban" userId="S::aban@iolap.com::312769a7-3259-4f26-b793-ec32fa39a756" providerId="AD" clId="Web-{87C93B50-E913-0204-C493-7182EB9A4A54}" dt="2023-07-24T20:58:10.036" v="14"/>
        <pc:sldMkLst>
          <pc:docMk/>
          <pc:sldMk cId="3608237786" sldId="312"/>
        </pc:sldMkLst>
      </pc:sldChg>
      <pc:sldChg chg="add">
        <pc:chgData name="Antonio Ban" userId="S::aban@iolap.com::312769a7-3259-4f26-b793-ec32fa39a756" providerId="AD" clId="Web-{87C93B50-E913-0204-C493-7182EB9A4A54}" dt="2023-07-24T20:58:10.192" v="15"/>
        <pc:sldMkLst>
          <pc:docMk/>
          <pc:sldMk cId="2118459251" sldId="313"/>
        </pc:sldMkLst>
      </pc:sldChg>
      <pc:sldChg chg="add">
        <pc:chgData name="Antonio Ban" userId="S::aban@iolap.com::312769a7-3259-4f26-b793-ec32fa39a756" providerId="AD" clId="Web-{87C93B50-E913-0204-C493-7182EB9A4A54}" dt="2023-07-24T20:58:10.411" v="16"/>
        <pc:sldMkLst>
          <pc:docMk/>
          <pc:sldMk cId="3360941895" sldId="314"/>
        </pc:sldMkLst>
      </pc:sldChg>
    </pc:docChg>
  </pc:docChgLst>
  <pc:docChgLst>
    <pc:chgData name="Mirna Pičuljan" userId="S::mpiculjan@iolap.com::5063aa6f-e99f-47e4-a524-54cde629fb89" providerId="AD" clId="Web-{2AB09C2A-B061-B303-63C1-21C23B9509FF}"/>
    <pc:docChg chg="modSld">
      <pc:chgData name="Mirna Pičuljan" userId="S::mpiculjan@iolap.com::5063aa6f-e99f-47e4-a524-54cde629fb89" providerId="AD" clId="Web-{2AB09C2A-B061-B303-63C1-21C23B9509FF}" dt="2021-05-31T11:55:09.981" v="264" actId="20577"/>
      <pc:docMkLst>
        <pc:docMk/>
      </pc:docMkLst>
      <pc:sldChg chg="modSp">
        <pc:chgData name="Mirna Pičuljan" userId="S::mpiculjan@iolap.com::5063aa6f-e99f-47e4-a524-54cde629fb89" providerId="AD" clId="Web-{2AB09C2A-B061-B303-63C1-21C23B9509FF}" dt="2021-05-31T11:54:50.667" v="263" actId="20577"/>
        <pc:sldMkLst>
          <pc:docMk/>
          <pc:sldMk cId="1594787353" sldId="260"/>
        </pc:sldMkLst>
        <pc:spChg chg="mod">
          <ac:chgData name="Mirna Pičuljan" userId="S::mpiculjan@iolap.com::5063aa6f-e99f-47e4-a524-54cde629fb89" providerId="AD" clId="Web-{2AB09C2A-B061-B303-63C1-21C23B9509FF}" dt="2021-05-31T11:54:50.667" v="263" actId="20577"/>
          <ac:spMkLst>
            <pc:docMk/>
            <pc:sldMk cId="1594787353" sldId="260"/>
            <ac:spMk id="4" creationId="{F735F6E6-CBF7-4E8D-8AFF-DCAB34A01C85}"/>
          </ac:spMkLst>
        </pc:spChg>
      </pc:sldChg>
      <pc:sldChg chg="modSp">
        <pc:chgData name="Mirna Pičuljan" userId="S::mpiculjan@iolap.com::5063aa6f-e99f-47e4-a524-54cde629fb89" providerId="AD" clId="Web-{2AB09C2A-B061-B303-63C1-21C23B9509FF}" dt="2021-05-31T11:55:09.981" v="264" actId="20577"/>
        <pc:sldMkLst>
          <pc:docMk/>
          <pc:sldMk cId="3784591622" sldId="261"/>
        </pc:sldMkLst>
        <pc:spChg chg="mod">
          <ac:chgData name="Mirna Pičuljan" userId="S::mpiculjan@iolap.com::5063aa6f-e99f-47e4-a524-54cde629fb89" providerId="AD" clId="Web-{2AB09C2A-B061-B303-63C1-21C23B9509FF}" dt="2021-05-31T11:55:09.981" v="264" actId="20577"/>
          <ac:spMkLst>
            <pc:docMk/>
            <pc:sldMk cId="3784591622" sldId="261"/>
            <ac:spMk id="4" creationId="{F735F6E6-CBF7-4E8D-8AFF-DCAB34A01C85}"/>
          </ac:spMkLst>
        </pc:spChg>
      </pc:sldChg>
      <pc:sldChg chg="modSp">
        <pc:chgData name="Mirna Pičuljan" userId="S::mpiculjan@iolap.com::5063aa6f-e99f-47e4-a524-54cde629fb89" providerId="AD" clId="Web-{2AB09C2A-B061-B303-63C1-21C23B9509FF}" dt="2021-05-31T11:46:18.650" v="43" actId="20577"/>
        <pc:sldMkLst>
          <pc:docMk/>
          <pc:sldMk cId="4275323260" sldId="263"/>
        </pc:sldMkLst>
        <pc:spChg chg="mod">
          <ac:chgData name="Mirna Pičuljan" userId="S::mpiculjan@iolap.com::5063aa6f-e99f-47e4-a524-54cde629fb89" providerId="AD" clId="Web-{2AB09C2A-B061-B303-63C1-21C23B9509FF}" dt="2021-05-31T11:46:18.650" v="43" actId="20577"/>
          <ac:spMkLst>
            <pc:docMk/>
            <pc:sldMk cId="4275323260" sldId="263"/>
            <ac:spMk id="4" creationId="{F735F6E6-CBF7-4E8D-8AFF-DCAB34A01C85}"/>
          </ac:spMkLst>
        </pc:spChg>
      </pc:sldChg>
    </pc:docChg>
  </pc:docChgLst>
  <pc:docChgLst>
    <pc:chgData name="Antonio Ban" userId="S::aban@iolap.com::312769a7-3259-4f26-b793-ec32fa39a756" providerId="AD" clId="Web-{F04C692F-9802-B1EE-D090-4868362F8A3C}"/>
    <pc:docChg chg="addSld delSld modSld sldOrd">
      <pc:chgData name="Antonio Ban" userId="S::aban@iolap.com::312769a7-3259-4f26-b793-ec32fa39a756" providerId="AD" clId="Web-{F04C692F-9802-B1EE-D090-4868362F8A3C}" dt="2023-07-25T10:19:23.407" v="69" actId="20577"/>
      <pc:docMkLst>
        <pc:docMk/>
      </pc:docMkLst>
      <pc:sldChg chg="add del">
        <pc:chgData name="Antonio Ban" userId="S::aban@iolap.com::312769a7-3259-4f26-b793-ec32fa39a756" providerId="AD" clId="Web-{F04C692F-9802-B1EE-D090-4868362F8A3C}" dt="2023-07-25T09:52:23.076" v="11"/>
        <pc:sldMkLst>
          <pc:docMk/>
          <pc:sldMk cId="3870359842" sldId="270"/>
        </pc:sldMkLst>
      </pc:sldChg>
      <pc:sldChg chg="del">
        <pc:chgData name="Antonio Ban" userId="S::aban@iolap.com::312769a7-3259-4f26-b793-ec32fa39a756" providerId="AD" clId="Web-{F04C692F-9802-B1EE-D090-4868362F8A3C}" dt="2023-07-25T09:52:23.076" v="10"/>
        <pc:sldMkLst>
          <pc:docMk/>
          <pc:sldMk cId="339833479" sldId="283"/>
        </pc:sldMkLst>
      </pc:sldChg>
      <pc:sldChg chg="del">
        <pc:chgData name="Antonio Ban" userId="S::aban@iolap.com::312769a7-3259-4f26-b793-ec32fa39a756" providerId="AD" clId="Web-{F04C692F-9802-B1EE-D090-4868362F8A3C}" dt="2023-07-25T09:52:23.060" v="9"/>
        <pc:sldMkLst>
          <pc:docMk/>
          <pc:sldMk cId="958877330" sldId="285"/>
        </pc:sldMkLst>
      </pc:sldChg>
      <pc:sldChg chg="del">
        <pc:chgData name="Antonio Ban" userId="S::aban@iolap.com::312769a7-3259-4f26-b793-ec32fa39a756" providerId="AD" clId="Web-{F04C692F-9802-B1EE-D090-4868362F8A3C}" dt="2023-07-25T09:52:23.060" v="8"/>
        <pc:sldMkLst>
          <pc:docMk/>
          <pc:sldMk cId="1612350748" sldId="286"/>
        </pc:sldMkLst>
      </pc:sldChg>
      <pc:sldChg chg="modSp">
        <pc:chgData name="Antonio Ban" userId="S::aban@iolap.com::312769a7-3259-4f26-b793-ec32fa39a756" providerId="AD" clId="Web-{F04C692F-9802-B1EE-D090-4868362F8A3C}" dt="2023-07-25T10:16:52.257" v="39" actId="20577"/>
        <pc:sldMkLst>
          <pc:docMk/>
          <pc:sldMk cId="35750111" sldId="291"/>
        </pc:sldMkLst>
        <pc:graphicFrameChg chg="modGraphic">
          <ac:chgData name="Antonio Ban" userId="S::aban@iolap.com::312769a7-3259-4f26-b793-ec32fa39a756" providerId="AD" clId="Web-{F04C692F-9802-B1EE-D090-4868362F8A3C}" dt="2023-07-25T10:16:52.257" v="39" actId="20577"/>
          <ac:graphicFrameMkLst>
            <pc:docMk/>
            <pc:sldMk cId="35750111" sldId="291"/>
            <ac:graphicFrameMk id="4" creationId="{71AFD297-40F6-4EB4-8071-008E6601BC1F}"/>
          </ac:graphicFrameMkLst>
        </pc:graphicFrameChg>
      </pc:sldChg>
      <pc:sldChg chg="del">
        <pc:chgData name="Antonio Ban" userId="S::aban@iolap.com::312769a7-3259-4f26-b793-ec32fa39a756" providerId="AD" clId="Web-{F04C692F-9802-B1EE-D090-4868362F8A3C}" dt="2023-07-25T09:52:23.060" v="7"/>
        <pc:sldMkLst>
          <pc:docMk/>
          <pc:sldMk cId="3975953416" sldId="294"/>
        </pc:sldMkLst>
      </pc:sldChg>
      <pc:sldChg chg="modSp">
        <pc:chgData name="Antonio Ban" userId="S::aban@iolap.com::312769a7-3259-4f26-b793-ec32fa39a756" providerId="AD" clId="Web-{F04C692F-9802-B1EE-D090-4868362F8A3C}" dt="2023-07-25T10:19:23.407" v="69" actId="20577"/>
        <pc:sldMkLst>
          <pc:docMk/>
          <pc:sldMk cId="2866475609" sldId="296"/>
        </pc:sldMkLst>
        <pc:graphicFrameChg chg="modGraphic">
          <ac:chgData name="Antonio Ban" userId="S::aban@iolap.com::312769a7-3259-4f26-b793-ec32fa39a756" providerId="AD" clId="Web-{F04C692F-9802-B1EE-D090-4868362F8A3C}" dt="2023-07-25T10:19:23.407" v="69" actId="20577"/>
          <ac:graphicFrameMkLst>
            <pc:docMk/>
            <pc:sldMk cId="2866475609" sldId="296"/>
            <ac:graphicFrameMk id="4" creationId="{71AFD297-40F6-4EB4-8071-008E6601BC1F}"/>
          </ac:graphicFrameMkLst>
        </pc:graphicFrameChg>
      </pc:sldChg>
      <pc:sldChg chg="modSp">
        <pc:chgData name="Antonio Ban" userId="S::aban@iolap.com::312769a7-3259-4f26-b793-ec32fa39a756" providerId="AD" clId="Web-{F04C692F-9802-B1EE-D090-4868362F8A3C}" dt="2023-07-25T10:15:24.737" v="33" actId="20577"/>
        <pc:sldMkLst>
          <pc:docMk/>
          <pc:sldMk cId="3426549837" sldId="297"/>
        </pc:sldMkLst>
        <pc:graphicFrameChg chg="modGraphic">
          <ac:chgData name="Antonio Ban" userId="S::aban@iolap.com::312769a7-3259-4f26-b793-ec32fa39a756" providerId="AD" clId="Web-{F04C692F-9802-B1EE-D090-4868362F8A3C}" dt="2023-07-25T10:15:24.737" v="33" actId="20577"/>
          <ac:graphicFrameMkLst>
            <pc:docMk/>
            <pc:sldMk cId="3426549837" sldId="297"/>
            <ac:graphicFrameMk id="4" creationId="{71AFD297-40F6-4EB4-8071-008E6601BC1F}"/>
          </ac:graphicFrameMkLst>
        </pc:graphicFrameChg>
      </pc:sldChg>
      <pc:sldChg chg="del">
        <pc:chgData name="Antonio Ban" userId="S::aban@iolap.com::312769a7-3259-4f26-b793-ec32fa39a756" providerId="AD" clId="Web-{F04C692F-9802-B1EE-D090-4868362F8A3C}" dt="2023-07-25T09:52:23.013" v="4"/>
        <pc:sldMkLst>
          <pc:docMk/>
          <pc:sldMk cId="2245279738" sldId="309"/>
        </pc:sldMkLst>
      </pc:sldChg>
      <pc:sldChg chg="del">
        <pc:chgData name="Antonio Ban" userId="S::aban@iolap.com::312769a7-3259-4f26-b793-ec32fa39a756" providerId="AD" clId="Web-{F04C692F-9802-B1EE-D090-4868362F8A3C}" dt="2023-07-25T09:52:23.013" v="5"/>
        <pc:sldMkLst>
          <pc:docMk/>
          <pc:sldMk cId="1577367486" sldId="311"/>
        </pc:sldMkLst>
      </pc:sldChg>
      <pc:sldChg chg="del">
        <pc:chgData name="Antonio Ban" userId="S::aban@iolap.com::312769a7-3259-4f26-b793-ec32fa39a756" providerId="AD" clId="Web-{F04C692F-9802-B1EE-D090-4868362F8A3C}" dt="2023-07-25T09:52:23.013" v="6"/>
        <pc:sldMkLst>
          <pc:docMk/>
          <pc:sldMk cId="2118459251" sldId="313"/>
        </pc:sldMkLst>
      </pc:sldChg>
      <pc:sldChg chg="add ord">
        <pc:chgData name="Antonio Ban" userId="S::aban@iolap.com::312769a7-3259-4f26-b793-ec32fa39a756" providerId="AD" clId="Web-{F04C692F-9802-B1EE-D090-4868362F8A3C}" dt="2023-07-25T09:57:50.517" v="20"/>
        <pc:sldMkLst>
          <pc:docMk/>
          <pc:sldMk cId="2963219262" sldId="315"/>
        </pc:sldMkLst>
      </pc:sldChg>
    </pc:docChg>
  </pc:docChgLst>
  <pc:docChgLst>
    <pc:chgData name="Barbara Pongračić" userId="b2a84114-f489-4968-87de-dfe423ab60a4" providerId="ADAL" clId="{21AEB6EC-E118-4CA0-97BB-53FFF8D89864}"/>
    <pc:docChg chg="undo custSel addSld delSld modSld sldOrd">
      <pc:chgData name="Barbara Pongračić" userId="b2a84114-f489-4968-87de-dfe423ab60a4" providerId="ADAL" clId="{21AEB6EC-E118-4CA0-97BB-53FFF8D89864}" dt="2021-08-18T06:02:13.765" v="1409" actId="1076"/>
      <pc:docMkLst>
        <pc:docMk/>
      </pc:docMkLst>
      <pc:sldChg chg="modSp mod ord modShow">
        <pc:chgData name="Barbara Pongračić" userId="b2a84114-f489-4968-87de-dfe423ab60a4" providerId="ADAL" clId="{21AEB6EC-E118-4CA0-97BB-53FFF8D89864}" dt="2021-08-17T14:37:48.618" v="1394" actId="729"/>
        <pc:sldMkLst>
          <pc:docMk/>
          <pc:sldMk cId="2414865983" sldId="266"/>
        </pc:sldMkLst>
        <pc:spChg chg="mod">
          <ac:chgData name="Barbara Pongračić" userId="b2a84114-f489-4968-87de-dfe423ab60a4" providerId="ADAL" clId="{21AEB6EC-E118-4CA0-97BB-53FFF8D89864}" dt="2021-07-04T10:21:26.034" v="935" actId="20577"/>
          <ac:spMkLst>
            <pc:docMk/>
            <pc:sldMk cId="2414865983" sldId="266"/>
            <ac:spMk id="7" creationId="{44184BFD-45CE-4402-8A10-5A77FEFF92CE}"/>
          </ac:spMkLst>
        </pc:spChg>
      </pc:sldChg>
      <pc:sldChg chg="addSp delSp mod">
        <pc:chgData name="Barbara Pongračić" userId="b2a84114-f489-4968-87de-dfe423ab60a4" providerId="ADAL" clId="{21AEB6EC-E118-4CA0-97BB-53FFF8D89864}" dt="2021-07-13T06:46:53.695" v="1356" actId="478"/>
        <pc:sldMkLst>
          <pc:docMk/>
          <pc:sldMk cId="1886321449" sldId="276"/>
        </pc:sldMkLst>
        <pc:picChg chg="add del">
          <ac:chgData name="Barbara Pongračić" userId="b2a84114-f489-4968-87de-dfe423ab60a4" providerId="ADAL" clId="{21AEB6EC-E118-4CA0-97BB-53FFF8D89864}" dt="2021-07-13T06:46:53.695" v="1356" actId="478"/>
          <ac:picMkLst>
            <pc:docMk/>
            <pc:sldMk cId="1886321449" sldId="276"/>
            <ac:picMk id="11" creationId="{330FB6CE-945F-4A48-9F77-5F08E8C13596}"/>
          </ac:picMkLst>
        </pc:picChg>
      </pc:sldChg>
      <pc:sldChg chg="addSp delSp modSp mod addCm delCm modCm">
        <pc:chgData name="Barbara Pongračić" userId="b2a84114-f489-4968-87de-dfe423ab60a4" providerId="ADAL" clId="{21AEB6EC-E118-4CA0-97BB-53FFF8D89864}" dt="2021-07-14T07:57:12.185" v="1389" actId="1592"/>
        <pc:sldMkLst>
          <pc:docMk/>
          <pc:sldMk cId="1612350748" sldId="286"/>
        </pc:sldMkLst>
        <pc:spChg chg="mod">
          <ac:chgData name="Barbara Pongračić" userId="b2a84114-f489-4968-87de-dfe423ab60a4" providerId="ADAL" clId="{21AEB6EC-E118-4CA0-97BB-53FFF8D89864}" dt="2021-07-14T07:54:24.281" v="1373" actId="20577"/>
          <ac:spMkLst>
            <pc:docMk/>
            <pc:sldMk cId="1612350748" sldId="286"/>
            <ac:spMk id="3" creationId="{6318E1F4-D784-443E-ABF2-9FDA3E384BFF}"/>
          </ac:spMkLst>
        </pc:spChg>
        <pc:spChg chg="add mod">
          <ac:chgData name="Barbara Pongračić" userId="b2a84114-f489-4968-87de-dfe423ab60a4" providerId="ADAL" clId="{21AEB6EC-E118-4CA0-97BB-53FFF8D89864}" dt="2021-07-14T07:54:37.017" v="1374"/>
          <ac:spMkLst>
            <pc:docMk/>
            <pc:sldMk cId="1612350748" sldId="286"/>
            <ac:spMk id="5" creationId="{5159B386-AA6C-4BD2-8AA8-7A0A8E66257D}"/>
          </ac:spMkLst>
        </pc:spChg>
        <pc:spChg chg="add mod">
          <ac:chgData name="Barbara Pongračić" userId="b2a84114-f489-4968-87de-dfe423ab60a4" providerId="ADAL" clId="{21AEB6EC-E118-4CA0-97BB-53FFF8D89864}" dt="2021-07-14T07:54:47.838" v="1376" actId="1076"/>
          <ac:spMkLst>
            <pc:docMk/>
            <pc:sldMk cId="1612350748" sldId="286"/>
            <ac:spMk id="7" creationId="{5BD0A04E-9554-4130-A899-486BDFEDF069}"/>
          </ac:spMkLst>
        </pc:spChg>
        <pc:spChg chg="add mod">
          <ac:chgData name="Barbara Pongračić" userId="b2a84114-f489-4968-87de-dfe423ab60a4" providerId="ADAL" clId="{21AEB6EC-E118-4CA0-97BB-53FFF8D89864}" dt="2021-07-14T07:54:51.484" v="1377"/>
          <ac:spMkLst>
            <pc:docMk/>
            <pc:sldMk cId="1612350748" sldId="286"/>
            <ac:spMk id="8" creationId="{519F67D6-F0DA-4C37-B971-9D56FBDC7177}"/>
          </ac:spMkLst>
        </pc:spChg>
        <pc:spChg chg="add mod">
          <ac:chgData name="Barbara Pongračić" userId="b2a84114-f489-4968-87de-dfe423ab60a4" providerId="ADAL" clId="{21AEB6EC-E118-4CA0-97BB-53FFF8D89864}" dt="2021-07-14T07:55:00.505" v="1379" actId="1076"/>
          <ac:spMkLst>
            <pc:docMk/>
            <pc:sldMk cId="1612350748" sldId="286"/>
            <ac:spMk id="9" creationId="{4B76B531-176D-44EA-9CBA-D02174644612}"/>
          </ac:spMkLst>
        </pc:spChg>
        <pc:spChg chg="add mod">
          <ac:chgData name="Barbara Pongračić" userId="b2a84114-f489-4968-87de-dfe423ab60a4" providerId="ADAL" clId="{21AEB6EC-E118-4CA0-97BB-53FFF8D89864}" dt="2021-07-14T07:55:05.080" v="1380"/>
          <ac:spMkLst>
            <pc:docMk/>
            <pc:sldMk cId="1612350748" sldId="286"/>
            <ac:spMk id="10" creationId="{FF5CCC00-558C-4A41-9143-3B030A820A8B}"/>
          </ac:spMkLst>
        </pc:spChg>
        <pc:spChg chg="add mod">
          <ac:chgData name="Barbara Pongračić" userId="b2a84114-f489-4968-87de-dfe423ab60a4" providerId="ADAL" clId="{21AEB6EC-E118-4CA0-97BB-53FFF8D89864}" dt="2021-07-14T07:55:12.839" v="1382" actId="1076"/>
          <ac:spMkLst>
            <pc:docMk/>
            <pc:sldMk cId="1612350748" sldId="286"/>
            <ac:spMk id="11" creationId="{24CA4F2A-97BA-4BE0-B437-73FFA89D379C}"/>
          </ac:spMkLst>
        </pc:spChg>
        <pc:picChg chg="del">
          <ac:chgData name="Barbara Pongračić" userId="b2a84114-f489-4968-87de-dfe423ab60a4" providerId="ADAL" clId="{21AEB6EC-E118-4CA0-97BB-53FFF8D89864}" dt="2021-07-14T07:54:15.271" v="1364" actId="478"/>
          <ac:picMkLst>
            <pc:docMk/>
            <pc:sldMk cId="1612350748" sldId="286"/>
            <ac:picMk id="6" creationId="{20185E64-E758-4845-9457-F2819BAC2C40}"/>
          </ac:picMkLst>
        </pc:picChg>
        <pc:picChg chg="add mod">
          <ac:chgData name="Barbara Pongračić" userId="b2a84114-f489-4968-87de-dfe423ab60a4" providerId="ADAL" clId="{21AEB6EC-E118-4CA0-97BB-53FFF8D89864}" dt="2021-07-14T07:55:18.873" v="1384" actId="1076"/>
          <ac:picMkLst>
            <pc:docMk/>
            <pc:sldMk cId="1612350748" sldId="286"/>
            <ac:picMk id="12" creationId="{2431C2F3-DBC9-4852-82E9-363857F0C245}"/>
          </ac:picMkLst>
        </pc:picChg>
      </pc:sldChg>
      <pc:sldChg chg="addSp modSp addCm delCm modCm">
        <pc:chgData name="Barbara Pongračić" userId="b2a84114-f489-4968-87de-dfe423ab60a4" providerId="ADAL" clId="{21AEB6EC-E118-4CA0-97BB-53FFF8D89864}" dt="2021-08-18T06:02:13.765" v="1409" actId="1076"/>
        <pc:sldMkLst>
          <pc:docMk/>
          <pc:sldMk cId="2389962958" sldId="287"/>
        </pc:sldMkLst>
        <pc:spChg chg="add mod">
          <ac:chgData name="Barbara Pongračić" userId="b2a84114-f489-4968-87de-dfe423ab60a4" providerId="ADAL" clId="{21AEB6EC-E118-4CA0-97BB-53FFF8D89864}" dt="2021-08-18T05:54:58.542" v="1400" actId="1076"/>
          <ac:spMkLst>
            <pc:docMk/>
            <pc:sldMk cId="2389962958" sldId="287"/>
            <ac:spMk id="25" creationId="{4AE99D6B-9C09-47D0-85C9-4FC9230EA2FA}"/>
          </ac:spMkLst>
        </pc:spChg>
        <pc:spChg chg="add mod">
          <ac:chgData name="Barbara Pongračić" userId="b2a84114-f489-4968-87de-dfe423ab60a4" providerId="ADAL" clId="{21AEB6EC-E118-4CA0-97BB-53FFF8D89864}" dt="2021-08-18T05:55:30.562" v="1402" actId="1076"/>
          <ac:spMkLst>
            <pc:docMk/>
            <pc:sldMk cId="2389962958" sldId="287"/>
            <ac:spMk id="27" creationId="{0C830185-6430-4A61-9D0C-3F0299E0E3BA}"/>
          </ac:spMkLst>
        </pc:spChg>
        <pc:spChg chg="add mod">
          <ac:chgData name="Barbara Pongračić" userId="b2a84114-f489-4968-87de-dfe423ab60a4" providerId="ADAL" clId="{21AEB6EC-E118-4CA0-97BB-53FFF8D89864}" dt="2021-08-18T05:55:56.037" v="1404" actId="1076"/>
          <ac:spMkLst>
            <pc:docMk/>
            <pc:sldMk cId="2389962958" sldId="287"/>
            <ac:spMk id="29" creationId="{A64F90E2-06E4-4601-822D-685934C362A5}"/>
          </ac:spMkLst>
        </pc:spChg>
        <pc:spChg chg="add mod">
          <ac:chgData name="Barbara Pongračić" userId="b2a84114-f489-4968-87de-dfe423ab60a4" providerId="ADAL" clId="{21AEB6EC-E118-4CA0-97BB-53FFF8D89864}" dt="2021-08-18T06:01:34.811" v="1406" actId="1076"/>
          <ac:spMkLst>
            <pc:docMk/>
            <pc:sldMk cId="2389962958" sldId="287"/>
            <ac:spMk id="31" creationId="{4F845970-30D4-4B0E-83D1-F36004E41FAE}"/>
          </ac:spMkLst>
        </pc:spChg>
        <pc:spChg chg="add mod">
          <ac:chgData name="Barbara Pongračić" userId="b2a84114-f489-4968-87de-dfe423ab60a4" providerId="ADAL" clId="{21AEB6EC-E118-4CA0-97BB-53FFF8D89864}" dt="2021-08-18T06:02:13.765" v="1409" actId="1076"/>
          <ac:spMkLst>
            <pc:docMk/>
            <pc:sldMk cId="2389962958" sldId="287"/>
            <ac:spMk id="33" creationId="{92E6292B-A246-4563-8304-A53724929FA1}"/>
          </ac:spMkLst>
        </pc:spChg>
        <pc:picChg chg="add mod">
          <ac:chgData name="Barbara Pongračić" userId="b2a84114-f489-4968-87de-dfe423ab60a4" providerId="ADAL" clId="{21AEB6EC-E118-4CA0-97BB-53FFF8D89864}" dt="2021-08-18T05:54:58.542" v="1400" actId="1076"/>
          <ac:picMkLst>
            <pc:docMk/>
            <pc:sldMk cId="2389962958" sldId="287"/>
            <ac:picMk id="24" creationId="{347D9D93-B89B-4804-ABEE-A842246B2A89}"/>
          </ac:picMkLst>
        </pc:picChg>
        <pc:picChg chg="add mod">
          <ac:chgData name="Barbara Pongračić" userId="b2a84114-f489-4968-87de-dfe423ab60a4" providerId="ADAL" clId="{21AEB6EC-E118-4CA0-97BB-53FFF8D89864}" dt="2021-08-18T05:55:30.562" v="1402" actId="1076"/>
          <ac:picMkLst>
            <pc:docMk/>
            <pc:sldMk cId="2389962958" sldId="287"/>
            <ac:picMk id="26" creationId="{ECB43F18-8244-4621-9FD1-6193DD1C3D6F}"/>
          </ac:picMkLst>
        </pc:picChg>
        <pc:picChg chg="add mod">
          <ac:chgData name="Barbara Pongračić" userId="b2a84114-f489-4968-87de-dfe423ab60a4" providerId="ADAL" clId="{21AEB6EC-E118-4CA0-97BB-53FFF8D89864}" dt="2021-08-18T05:55:56.037" v="1404" actId="1076"/>
          <ac:picMkLst>
            <pc:docMk/>
            <pc:sldMk cId="2389962958" sldId="287"/>
            <ac:picMk id="28" creationId="{0113B137-03E6-4F85-B3A7-A85062BBEF55}"/>
          </ac:picMkLst>
        </pc:picChg>
        <pc:picChg chg="add mod">
          <ac:chgData name="Barbara Pongračić" userId="b2a84114-f489-4968-87de-dfe423ab60a4" providerId="ADAL" clId="{21AEB6EC-E118-4CA0-97BB-53FFF8D89864}" dt="2021-08-18T06:01:34.811" v="1406" actId="1076"/>
          <ac:picMkLst>
            <pc:docMk/>
            <pc:sldMk cId="2389962958" sldId="287"/>
            <ac:picMk id="30" creationId="{88CDFDA1-A6AA-4B0C-A817-622D57B4A092}"/>
          </ac:picMkLst>
        </pc:picChg>
        <pc:picChg chg="add mod">
          <ac:chgData name="Barbara Pongračić" userId="b2a84114-f489-4968-87de-dfe423ab60a4" providerId="ADAL" clId="{21AEB6EC-E118-4CA0-97BB-53FFF8D89864}" dt="2021-08-18T06:02:13.765" v="1409" actId="1076"/>
          <ac:picMkLst>
            <pc:docMk/>
            <pc:sldMk cId="2389962958" sldId="287"/>
            <ac:picMk id="32" creationId="{8AFC8F47-114D-41C9-8564-E036C87E33C1}"/>
          </ac:picMkLst>
        </pc:picChg>
      </pc:sldChg>
      <pc:sldChg chg="del">
        <pc:chgData name="Barbara Pongračić" userId="b2a84114-f489-4968-87de-dfe423ab60a4" providerId="ADAL" clId="{21AEB6EC-E118-4CA0-97BB-53FFF8D89864}" dt="2021-07-14T08:01:33.796" v="1390" actId="2696"/>
        <pc:sldMkLst>
          <pc:docMk/>
          <pc:sldMk cId="1168137155" sldId="288"/>
        </pc:sldMkLst>
      </pc:sldChg>
      <pc:sldChg chg="new del">
        <pc:chgData name="Barbara Pongračić" userId="b2a84114-f489-4968-87de-dfe423ab60a4" providerId="ADAL" clId="{21AEB6EC-E118-4CA0-97BB-53FFF8D89864}" dt="2021-07-04T10:12:38.748" v="430" actId="47"/>
        <pc:sldMkLst>
          <pc:docMk/>
          <pc:sldMk cId="2647102042" sldId="289"/>
        </pc:sldMkLst>
      </pc:sldChg>
      <pc:sldChg chg="modSp add mod ord">
        <pc:chgData name="Barbara Pongračić" userId="b2a84114-f489-4968-87de-dfe423ab60a4" providerId="ADAL" clId="{21AEB6EC-E118-4CA0-97BB-53FFF8D89864}" dt="2021-07-04T10:12:32.808" v="429"/>
        <pc:sldMkLst>
          <pc:docMk/>
          <pc:sldMk cId="3938253758" sldId="290"/>
        </pc:sldMkLst>
        <pc:spChg chg="mod">
          <ac:chgData name="Barbara Pongračić" userId="b2a84114-f489-4968-87de-dfe423ab60a4" providerId="ADAL" clId="{21AEB6EC-E118-4CA0-97BB-53FFF8D89864}" dt="2021-07-04T09:57:37.861" v="157"/>
          <ac:spMkLst>
            <pc:docMk/>
            <pc:sldMk cId="3938253758" sldId="290"/>
            <ac:spMk id="5" creationId="{DE9EC09D-A527-4B74-BF40-5A5EB596481D}"/>
          </ac:spMkLst>
        </pc:spChg>
      </pc:sldChg>
      <pc:sldChg chg="addSp delSp modSp add mod ord">
        <pc:chgData name="Barbara Pongračić" userId="b2a84114-f489-4968-87de-dfe423ab60a4" providerId="ADAL" clId="{21AEB6EC-E118-4CA0-97BB-53FFF8D89864}" dt="2021-07-14T06:58:46.534" v="1363" actId="20577"/>
        <pc:sldMkLst>
          <pc:docMk/>
          <pc:sldMk cId="35750111" sldId="291"/>
        </pc:sldMkLst>
        <pc:spChg chg="add del mod">
          <ac:chgData name="Barbara Pongračić" userId="b2a84114-f489-4968-87de-dfe423ab60a4" providerId="ADAL" clId="{21AEB6EC-E118-4CA0-97BB-53FFF8D89864}" dt="2021-07-04T10:04:45.959" v="314" actId="478"/>
          <ac:spMkLst>
            <pc:docMk/>
            <pc:sldMk cId="35750111" sldId="291"/>
            <ac:spMk id="3" creationId="{C8EBBF8C-E4FC-4B02-8E3A-FFCD5B3BB6CB}"/>
          </ac:spMkLst>
        </pc:spChg>
        <pc:spChg chg="mod">
          <ac:chgData name="Barbara Pongračić" userId="b2a84114-f489-4968-87de-dfe423ab60a4" providerId="ADAL" clId="{21AEB6EC-E118-4CA0-97BB-53FFF8D89864}" dt="2021-07-04T09:57:52.514" v="161"/>
          <ac:spMkLst>
            <pc:docMk/>
            <pc:sldMk cId="35750111" sldId="291"/>
            <ac:spMk id="5" creationId="{DE9EC09D-A527-4B74-BF40-5A5EB596481D}"/>
          </ac:spMkLst>
        </pc:spChg>
        <pc:spChg chg="mod">
          <ac:chgData name="Barbara Pongračić" userId="b2a84114-f489-4968-87de-dfe423ab60a4" providerId="ADAL" clId="{21AEB6EC-E118-4CA0-97BB-53FFF8D89864}" dt="2021-07-04T09:58:05.562" v="164"/>
          <ac:spMkLst>
            <pc:docMk/>
            <pc:sldMk cId="35750111" sldId="291"/>
            <ac:spMk id="6" creationId="{CE501E00-ED45-4781-AF1B-CB96153DB684}"/>
          </ac:spMkLst>
        </pc:spChg>
        <pc:spChg chg="del">
          <ac:chgData name="Barbara Pongračić" userId="b2a84114-f489-4968-87de-dfe423ab60a4" providerId="ADAL" clId="{21AEB6EC-E118-4CA0-97BB-53FFF8D89864}" dt="2021-07-04T09:58:37.738" v="165" actId="478"/>
          <ac:spMkLst>
            <pc:docMk/>
            <pc:sldMk cId="35750111" sldId="291"/>
            <ac:spMk id="7" creationId="{44184BFD-45CE-4402-8A10-5A77FEFF92CE}"/>
          </ac:spMkLst>
        </pc:spChg>
        <pc:graphicFrameChg chg="add mod modGraphic">
          <ac:chgData name="Barbara Pongračić" userId="b2a84114-f489-4968-87de-dfe423ab60a4" providerId="ADAL" clId="{21AEB6EC-E118-4CA0-97BB-53FFF8D89864}" dt="2021-07-14T06:58:46.534" v="1363" actId="20577"/>
          <ac:graphicFrameMkLst>
            <pc:docMk/>
            <pc:sldMk cId="35750111" sldId="291"/>
            <ac:graphicFrameMk id="4" creationId="{71AFD297-40F6-4EB4-8071-008E6601BC1F}"/>
          </ac:graphicFrameMkLst>
        </pc:graphicFrameChg>
        <pc:graphicFrameChg chg="add del modGraphic">
          <ac:chgData name="Barbara Pongračić" userId="b2a84114-f489-4968-87de-dfe423ab60a4" providerId="ADAL" clId="{21AEB6EC-E118-4CA0-97BB-53FFF8D89864}" dt="2021-07-04T10:07:36.865" v="372" actId="478"/>
          <ac:graphicFrameMkLst>
            <pc:docMk/>
            <pc:sldMk cId="35750111" sldId="291"/>
            <ac:graphicFrameMk id="8" creationId="{D3875995-B63D-4F4B-8605-3A38F64CC42C}"/>
          </ac:graphicFrameMkLst>
        </pc:graphicFrameChg>
      </pc:sldChg>
      <pc:sldChg chg="modSp new mod ord">
        <pc:chgData name="Barbara Pongračić" userId="b2a84114-f489-4968-87de-dfe423ab60a4" providerId="ADAL" clId="{21AEB6EC-E118-4CA0-97BB-53FFF8D89864}" dt="2021-07-04T10:19:39.248" v="861" actId="113"/>
        <pc:sldMkLst>
          <pc:docMk/>
          <pc:sldMk cId="2309137166" sldId="292"/>
        </pc:sldMkLst>
        <pc:spChg chg="mod">
          <ac:chgData name="Barbara Pongračić" userId="b2a84114-f489-4968-87de-dfe423ab60a4" providerId="ADAL" clId="{21AEB6EC-E118-4CA0-97BB-53FFF8D89864}" dt="2021-07-04T10:14:13.976" v="444"/>
          <ac:spMkLst>
            <pc:docMk/>
            <pc:sldMk cId="2309137166" sldId="292"/>
            <ac:spMk id="2" creationId="{42F25255-A1A5-4193-B535-47F137E20F2B}"/>
          </ac:spMkLst>
        </pc:spChg>
        <pc:spChg chg="mod">
          <ac:chgData name="Barbara Pongračić" userId="b2a84114-f489-4968-87de-dfe423ab60a4" providerId="ADAL" clId="{21AEB6EC-E118-4CA0-97BB-53FFF8D89864}" dt="2021-07-04T10:14:24.922" v="462" actId="20577"/>
          <ac:spMkLst>
            <pc:docMk/>
            <pc:sldMk cId="2309137166" sldId="292"/>
            <ac:spMk id="3" creationId="{D0D6CB8E-EB60-48F0-9A6D-00A02721B1C2}"/>
          </ac:spMkLst>
        </pc:spChg>
        <pc:spChg chg="mod">
          <ac:chgData name="Barbara Pongračić" userId="b2a84114-f489-4968-87de-dfe423ab60a4" providerId="ADAL" clId="{21AEB6EC-E118-4CA0-97BB-53FFF8D89864}" dt="2021-07-04T10:19:39.248" v="861" actId="113"/>
          <ac:spMkLst>
            <pc:docMk/>
            <pc:sldMk cId="2309137166" sldId="292"/>
            <ac:spMk id="4" creationId="{65542406-FB01-4AC9-89C6-3657BCF5C360}"/>
          </ac:spMkLst>
        </pc:spChg>
      </pc:sldChg>
      <pc:sldChg chg="addSp delSp modSp add mod">
        <pc:chgData name="Barbara Pongračić" userId="b2a84114-f489-4968-87de-dfe423ab60a4" providerId="ADAL" clId="{21AEB6EC-E118-4CA0-97BB-53FFF8D89864}" dt="2021-08-17T14:40:10.780" v="1398" actId="20577"/>
        <pc:sldMkLst>
          <pc:docMk/>
          <pc:sldMk cId="2341938447" sldId="293"/>
        </pc:sldMkLst>
        <pc:spChg chg="mod">
          <ac:chgData name="Barbara Pongračić" userId="b2a84114-f489-4968-87de-dfe423ab60a4" providerId="ADAL" clId="{21AEB6EC-E118-4CA0-97BB-53FFF8D89864}" dt="2021-07-04T10:21:15.317" v="907" actId="20577"/>
          <ac:spMkLst>
            <pc:docMk/>
            <pc:sldMk cId="2341938447" sldId="293"/>
            <ac:spMk id="3" creationId="{D0D6CB8E-EB60-48F0-9A6D-00A02721B1C2}"/>
          </ac:spMkLst>
        </pc:spChg>
        <pc:spChg chg="del mod">
          <ac:chgData name="Barbara Pongračić" userId="b2a84114-f489-4968-87de-dfe423ab60a4" providerId="ADAL" clId="{21AEB6EC-E118-4CA0-97BB-53FFF8D89864}" dt="2021-07-04T10:26:06.581" v="1172" actId="478"/>
          <ac:spMkLst>
            <pc:docMk/>
            <pc:sldMk cId="2341938447" sldId="293"/>
            <ac:spMk id="4" creationId="{65542406-FB01-4AC9-89C6-3657BCF5C360}"/>
          </ac:spMkLst>
        </pc:spChg>
        <pc:graphicFrameChg chg="add mod modGraphic">
          <ac:chgData name="Barbara Pongračić" userId="b2a84114-f489-4968-87de-dfe423ab60a4" providerId="ADAL" clId="{21AEB6EC-E118-4CA0-97BB-53FFF8D89864}" dt="2021-08-17T14:40:10.780" v="1398" actId="20577"/>
          <ac:graphicFrameMkLst>
            <pc:docMk/>
            <pc:sldMk cId="2341938447" sldId="293"/>
            <ac:graphicFrameMk id="5" creationId="{853944A5-04FE-4806-8734-6A21B38637FD}"/>
          </ac:graphicFrameMkLst>
        </pc:graphicFrameChg>
      </pc:sldChg>
      <pc:sldChg chg="addSp delSp modSp add mod">
        <pc:chgData name="Barbara Pongračić" userId="b2a84114-f489-4968-87de-dfe423ab60a4" providerId="ADAL" clId="{21AEB6EC-E118-4CA0-97BB-53FFF8D89864}" dt="2021-07-14T07:55:43.615" v="1388" actId="1076"/>
        <pc:sldMkLst>
          <pc:docMk/>
          <pc:sldMk cId="3975953416" sldId="294"/>
        </pc:sldMkLst>
        <pc:spChg chg="del">
          <ac:chgData name="Barbara Pongračić" userId="b2a84114-f489-4968-87de-dfe423ab60a4" providerId="ADAL" clId="{21AEB6EC-E118-4CA0-97BB-53FFF8D89864}" dt="2021-07-14T07:55:27.615" v="1386" actId="478"/>
          <ac:spMkLst>
            <pc:docMk/>
            <pc:sldMk cId="3975953416" sldId="294"/>
            <ac:spMk id="5" creationId="{5159B386-AA6C-4BD2-8AA8-7A0A8E66257D}"/>
          </ac:spMkLst>
        </pc:spChg>
        <pc:spChg chg="del">
          <ac:chgData name="Barbara Pongračić" userId="b2a84114-f489-4968-87de-dfe423ab60a4" providerId="ADAL" clId="{21AEB6EC-E118-4CA0-97BB-53FFF8D89864}" dt="2021-07-14T07:55:27.615" v="1386" actId="478"/>
          <ac:spMkLst>
            <pc:docMk/>
            <pc:sldMk cId="3975953416" sldId="294"/>
            <ac:spMk id="7" creationId="{5BD0A04E-9554-4130-A899-486BDFEDF069}"/>
          </ac:spMkLst>
        </pc:spChg>
        <pc:spChg chg="del">
          <ac:chgData name="Barbara Pongračić" userId="b2a84114-f489-4968-87de-dfe423ab60a4" providerId="ADAL" clId="{21AEB6EC-E118-4CA0-97BB-53FFF8D89864}" dt="2021-07-14T07:55:27.615" v="1386" actId="478"/>
          <ac:spMkLst>
            <pc:docMk/>
            <pc:sldMk cId="3975953416" sldId="294"/>
            <ac:spMk id="8" creationId="{519F67D6-F0DA-4C37-B971-9D56FBDC7177}"/>
          </ac:spMkLst>
        </pc:spChg>
        <pc:spChg chg="del">
          <ac:chgData name="Barbara Pongračić" userId="b2a84114-f489-4968-87de-dfe423ab60a4" providerId="ADAL" clId="{21AEB6EC-E118-4CA0-97BB-53FFF8D89864}" dt="2021-07-14T07:55:27.615" v="1386" actId="478"/>
          <ac:spMkLst>
            <pc:docMk/>
            <pc:sldMk cId="3975953416" sldId="294"/>
            <ac:spMk id="9" creationId="{4B76B531-176D-44EA-9CBA-D02174644612}"/>
          </ac:spMkLst>
        </pc:spChg>
        <pc:spChg chg="del">
          <ac:chgData name="Barbara Pongračić" userId="b2a84114-f489-4968-87de-dfe423ab60a4" providerId="ADAL" clId="{21AEB6EC-E118-4CA0-97BB-53FFF8D89864}" dt="2021-07-14T07:55:27.615" v="1386" actId="478"/>
          <ac:spMkLst>
            <pc:docMk/>
            <pc:sldMk cId="3975953416" sldId="294"/>
            <ac:spMk id="10" creationId="{FF5CCC00-558C-4A41-9143-3B030A820A8B}"/>
          </ac:spMkLst>
        </pc:spChg>
        <pc:spChg chg="del">
          <ac:chgData name="Barbara Pongračić" userId="b2a84114-f489-4968-87de-dfe423ab60a4" providerId="ADAL" clId="{21AEB6EC-E118-4CA0-97BB-53FFF8D89864}" dt="2021-07-14T07:55:27.615" v="1386" actId="478"/>
          <ac:spMkLst>
            <pc:docMk/>
            <pc:sldMk cId="3975953416" sldId="294"/>
            <ac:spMk id="11" creationId="{24CA4F2A-97BA-4BE0-B437-73FFA89D379C}"/>
          </ac:spMkLst>
        </pc:spChg>
        <pc:spChg chg="add mod">
          <ac:chgData name="Barbara Pongračić" userId="b2a84114-f489-4968-87de-dfe423ab60a4" providerId="ADAL" clId="{21AEB6EC-E118-4CA0-97BB-53FFF8D89864}" dt="2021-07-14T07:55:39.382" v="1387"/>
          <ac:spMkLst>
            <pc:docMk/>
            <pc:sldMk cId="3975953416" sldId="294"/>
            <ac:spMk id="14" creationId="{4EB7F920-D73F-47A9-81D6-B073133DC029}"/>
          </ac:spMkLst>
        </pc:spChg>
        <pc:spChg chg="add mod">
          <ac:chgData name="Barbara Pongračić" userId="b2a84114-f489-4968-87de-dfe423ab60a4" providerId="ADAL" clId="{21AEB6EC-E118-4CA0-97BB-53FFF8D89864}" dt="2021-07-14T07:55:39.382" v="1387"/>
          <ac:spMkLst>
            <pc:docMk/>
            <pc:sldMk cId="3975953416" sldId="294"/>
            <ac:spMk id="20" creationId="{AF5E06DF-BA98-4095-BD45-AC351FFE2FB8}"/>
          </ac:spMkLst>
        </pc:spChg>
        <pc:spChg chg="add mod">
          <ac:chgData name="Barbara Pongračić" userId="b2a84114-f489-4968-87de-dfe423ab60a4" providerId="ADAL" clId="{21AEB6EC-E118-4CA0-97BB-53FFF8D89864}" dt="2021-07-14T07:55:39.382" v="1387"/>
          <ac:spMkLst>
            <pc:docMk/>
            <pc:sldMk cId="3975953416" sldId="294"/>
            <ac:spMk id="33" creationId="{C031AA41-1260-45B9-AD2A-719C54847445}"/>
          </ac:spMkLst>
        </pc:spChg>
        <pc:spChg chg="add mod">
          <ac:chgData name="Barbara Pongračić" userId="b2a84114-f489-4968-87de-dfe423ab60a4" providerId="ADAL" clId="{21AEB6EC-E118-4CA0-97BB-53FFF8D89864}" dt="2021-07-14T07:55:39.382" v="1387"/>
          <ac:spMkLst>
            <pc:docMk/>
            <pc:sldMk cId="3975953416" sldId="294"/>
            <ac:spMk id="34" creationId="{2A9010EE-55CA-42EA-8E7B-D6068407E91A}"/>
          </ac:spMkLst>
        </pc:spChg>
        <pc:spChg chg="add mod">
          <ac:chgData name="Barbara Pongračić" userId="b2a84114-f489-4968-87de-dfe423ab60a4" providerId="ADAL" clId="{21AEB6EC-E118-4CA0-97BB-53FFF8D89864}" dt="2021-07-14T07:55:39.382" v="1387"/>
          <ac:spMkLst>
            <pc:docMk/>
            <pc:sldMk cId="3975953416" sldId="294"/>
            <ac:spMk id="35" creationId="{A3517414-8FAD-4AA1-8FB4-786DA5F7A467}"/>
          </ac:spMkLst>
        </pc:spChg>
        <pc:spChg chg="add mod">
          <ac:chgData name="Barbara Pongračić" userId="b2a84114-f489-4968-87de-dfe423ab60a4" providerId="ADAL" clId="{21AEB6EC-E118-4CA0-97BB-53FFF8D89864}" dt="2021-07-14T07:55:39.382" v="1387"/>
          <ac:spMkLst>
            <pc:docMk/>
            <pc:sldMk cId="3975953416" sldId="294"/>
            <ac:spMk id="36" creationId="{B5DC9D33-5D35-42C0-A14D-AAA0085324EA}"/>
          </ac:spMkLst>
        </pc:spChg>
        <pc:spChg chg="add mod">
          <ac:chgData name="Barbara Pongračić" userId="b2a84114-f489-4968-87de-dfe423ab60a4" providerId="ADAL" clId="{21AEB6EC-E118-4CA0-97BB-53FFF8D89864}" dt="2021-07-14T07:55:39.382" v="1387"/>
          <ac:spMkLst>
            <pc:docMk/>
            <pc:sldMk cId="3975953416" sldId="294"/>
            <ac:spMk id="37" creationId="{EBF4E6E0-3A66-466C-823B-7E2F7C447A01}"/>
          </ac:spMkLst>
        </pc:spChg>
        <pc:spChg chg="add mod">
          <ac:chgData name="Barbara Pongračić" userId="b2a84114-f489-4968-87de-dfe423ab60a4" providerId="ADAL" clId="{21AEB6EC-E118-4CA0-97BB-53FFF8D89864}" dt="2021-07-14T07:55:39.382" v="1387"/>
          <ac:spMkLst>
            <pc:docMk/>
            <pc:sldMk cId="3975953416" sldId="294"/>
            <ac:spMk id="38" creationId="{BAEE1A28-B8E8-45F1-80BC-756CC5C8A9C6}"/>
          </ac:spMkLst>
        </pc:spChg>
        <pc:spChg chg="add mod">
          <ac:chgData name="Barbara Pongračić" userId="b2a84114-f489-4968-87de-dfe423ab60a4" providerId="ADAL" clId="{21AEB6EC-E118-4CA0-97BB-53FFF8D89864}" dt="2021-07-14T07:55:39.382" v="1387"/>
          <ac:spMkLst>
            <pc:docMk/>
            <pc:sldMk cId="3975953416" sldId="294"/>
            <ac:spMk id="39" creationId="{54907540-06B9-46C5-B4A6-15382D8FD83D}"/>
          </ac:spMkLst>
        </pc:spChg>
        <pc:spChg chg="add mod">
          <ac:chgData name="Barbara Pongračić" userId="b2a84114-f489-4968-87de-dfe423ab60a4" providerId="ADAL" clId="{21AEB6EC-E118-4CA0-97BB-53FFF8D89864}" dt="2021-07-14T07:55:39.382" v="1387"/>
          <ac:spMkLst>
            <pc:docMk/>
            <pc:sldMk cId="3975953416" sldId="294"/>
            <ac:spMk id="40" creationId="{4C6FEC44-A521-4D3F-8D6F-0ADB4A9FEBFA}"/>
          </ac:spMkLst>
        </pc:spChg>
        <pc:spChg chg="add mod">
          <ac:chgData name="Barbara Pongračić" userId="b2a84114-f489-4968-87de-dfe423ab60a4" providerId="ADAL" clId="{21AEB6EC-E118-4CA0-97BB-53FFF8D89864}" dt="2021-07-14T07:55:39.382" v="1387"/>
          <ac:spMkLst>
            <pc:docMk/>
            <pc:sldMk cId="3975953416" sldId="294"/>
            <ac:spMk id="41" creationId="{61520001-2EB7-4BC5-9C5D-85C75C1BE8A8}"/>
          </ac:spMkLst>
        </pc:spChg>
        <pc:spChg chg="add mod">
          <ac:chgData name="Barbara Pongračić" userId="b2a84114-f489-4968-87de-dfe423ab60a4" providerId="ADAL" clId="{21AEB6EC-E118-4CA0-97BB-53FFF8D89864}" dt="2021-07-14T07:55:39.382" v="1387"/>
          <ac:spMkLst>
            <pc:docMk/>
            <pc:sldMk cId="3975953416" sldId="294"/>
            <ac:spMk id="42" creationId="{13DB5B46-B8B4-4FB1-8368-F64C416694C8}"/>
          </ac:spMkLst>
        </pc:spChg>
        <pc:spChg chg="add mod">
          <ac:chgData name="Barbara Pongračić" userId="b2a84114-f489-4968-87de-dfe423ab60a4" providerId="ADAL" clId="{21AEB6EC-E118-4CA0-97BB-53FFF8D89864}" dt="2021-07-14T07:55:39.382" v="1387"/>
          <ac:spMkLst>
            <pc:docMk/>
            <pc:sldMk cId="3975953416" sldId="294"/>
            <ac:spMk id="43" creationId="{BE758592-C059-4F72-A156-56391E5BAB8E}"/>
          </ac:spMkLst>
        </pc:spChg>
        <pc:spChg chg="add mod">
          <ac:chgData name="Barbara Pongračić" userId="b2a84114-f489-4968-87de-dfe423ab60a4" providerId="ADAL" clId="{21AEB6EC-E118-4CA0-97BB-53FFF8D89864}" dt="2021-07-14T07:55:39.382" v="1387"/>
          <ac:spMkLst>
            <pc:docMk/>
            <pc:sldMk cId="3975953416" sldId="294"/>
            <ac:spMk id="44" creationId="{408974BB-B111-4EC6-BBC7-55B04681E36A}"/>
          </ac:spMkLst>
        </pc:spChg>
        <pc:spChg chg="add mod">
          <ac:chgData name="Barbara Pongračić" userId="b2a84114-f489-4968-87de-dfe423ab60a4" providerId="ADAL" clId="{21AEB6EC-E118-4CA0-97BB-53FFF8D89864}" dt="2021-07-14T07:55:39.382" v="1387"/>
          <ac:spMkLst>
            <pc:docMk/>
            <pc:sldMk cId="3975953416" sldId="294"/>
            <ac:spMk id="45" creationId="{F1C1A420-2900-4909-BD67-5C7860C9330E}"/>
          </ac:spMkLst>
        </pc:spChg>
        <pc:spChg chg="add mod">
          <ac:chgData name="Barbara Pongračić" userId="b2a84114-f489-4968-87de-dfe423ab60a4" providerId="ADAL" clId="{21AEB6EC-E118-4CA0-97BB-53FFF8D89864}" dt="2021-07-14T07:55:39.382" v="1387"/>
          <ac:spMkLst>
            <pc:docMk/>
            <pc:sldMk cId="3975953416" sldId="294"/>
            <ac:spMk id="48" creationId="{59055093-DC2D-49FF-9E4A-8D97AC667F6C}"/>
          </ac:spMkLst>
        </pc:spChg>
        <pc:spChg chg="add mod">
          <ac:chgData name="Barbara Pongračić" userId="b2a84114-f489-4968-87de-dfe423ab60a4" providerId="ADAL" clId="{21AEB6EC-E118-4CA0-97BB-53FFF8D89864}" dt="2021-07-14T07:55:39.382" v="1387"/>
          <ac:spMkLst>
            <pc:docMk/>
            <pc:sldMk cId="3975953416" sldId="294"/>
            <ac:spMk id="50" creationId="{2DC80298-8EBA-45DB-BA4A-02BB4B1EED11}"/>
          </ac:spMkLst>
        </pc:spChg>
        <pc:spChg chg="add mod">
          <ac:chgData name="Barbara Pongračić" userId="b2a84114-f489-4968-87de-dfe423ab60a4" providerId="ADAL" clId="{21AEB6EC-E118-4CA0-97BB-53FFF8D89864}" dt="2021-07-14T07:55:39.382" v="1387"/>
          <ac:spMkLst>
            <pc:docMk/>
            <pc:sldMk cId="3975953416" sldId="294"/>
            <ac:spMk id="51" creationId="{B1B73F59-B991-4209-BF3A-985BF3FD7C9B}"/>
          </ac:spMkLst>
        </pc:spChg>
        <pc:spChg chg="add mod">
          <ac:chgData name="Barbara Pongračić" userId="b2a84114-f489-4968-87de-dfe423ab60a4" providerId="ADAL" clId="{21AEB6EC-E118-4CA0-97BB-53FFF8D89864}" dt="2021-07-14T07:55:39.382" v="1387"/>
          <ac:spMkLst>
            <pc:docMk/>
            <pc:sldMk cId="3975953416" sldId="294"/>
            <ac:spMk id="52" creationId="{385912AB-ACFA-4897-8DBC-BA65E793E8E6}"/>
          </ac:spMkLst>
        </pc:spChg>
        <pc:spChg chg="add mod">
          <ac:chgData name="Barbara Pongračić" userId="b2a84114-f489-4968-87de-dfe423ab60a4" providerId="ADAL" clId="{21AEB6EC-E118-4CA0-97BB-53FFF8D89864}" dt="2021-07-14T07:55:39.382" v="1387"/>
          <ac:spMkLst>
            <pc:docMk/>
            <pc:sldMk cId="3975953416" sldId="294"/>
            <ac:spMk id="53" creationId="{328EF5E9-A16A-4078-A665-4F29D6D158F2}"/>
          </ac:spMkLst>
        </pc:spChg>
        <pc:spChg chg="add mod">
          <ac:chgData name="Barbara Pongračić" userId="b2a84114-f489-4968-87de-dfe423ab60a4" providerId="ADAL" clId="{21AEB6EC-E118-4CA0-97BB-53FFF8D89864}" dt="2021-07-14T07:55:39.382" v="1387"/>
          <ac:spMkLst>
            <pc:docMk/>
            <pc:sldMk cId="3975953416" sldId="294"/>
            <ac:spMk id="55" creationId="{344B148D-BBD3-47F7-A803-4130393BA134}"/>
          </ac:spMkLst>
        </pc:spChg>
        <pc:spChg chg="add mod">
          <ac:chgData name="Barbara Pongračić" userId="b2a84114-f489-4968-87de-dfe423ab60a4" providerId="ADAL" clId="{21AEB6EC-E118-4CA0-97BB-53FFF8D89864}" dt="2021-07-14T07:55:39.382" v="1387"/>
          <ac:spMkLst>
            <pc:docMk/>
            <pc:sldMk cId="3975953416" sldId="294"/>
            <ac:spMk id="56" creationId="{10DEE9B8-1998-4F49-A1E0-C7495D341285}"/>
          </ac:spMkLst>
        </pc:spChg>
        <pc:spChg chg="add mod">
          <ac:chgData name="Barbara Pongračić" userId="b2a84114-f489-4968-87de-dfe423ab60a4" providerId="ADAL" clId="{21AEB6EC-E118-4CA0-97BB-53FFF8D89864}" dt="2021-07-14T07:55:39.382" v="1387"/>
          <ac:spMkLst>
            <pc:docMk/>
            <pc:sldMk cId="3975953416" sldId="294"/>
            <ac:spMk id="57" creationId="{059ACAA9-D1DF-422C-B64A-CF180A274C38}"/>
          </ac:spMkLst>
        </pc:spChg>
        <pc:spChg chg="add mod">
          <ac:chgData name="Barbara Pongračić" userId="b2a84114-f489-4968-87de-dfe423ab60a4" providerId="ADAL" clId="{21AEB6EC-E118-4CA0-97BB-53FFF8D89864}" dt="2021-07-14T07:55:39.382" v="1387"/>
          <ac:spMkLst>
            <pc:docMk/>
            <pc:sldMk cId="3975953416" sldId="294"/>
            <ac:spMk id="58" creationId="{C2189111-9B50-405C-A8DB-6C326986ABF4}"/>
          </ac:spMkLst>
        </pc:spChg>
        <pc:spChg chg="add mod">
          <ac:chgData name="Barbara Pongračić" userId="b2a84114-f489-4968-87de-dfe423ab60a4" providerId="ADAL" clId="{21AEB6EC-E118-4CA0-97BB-53FFF8D89864}" dt="2021-07-14T07:55:39.382" v="1387"/>
          <ac:spMkLst>
            <pc:docMk/>
            <pc:sldMk cId="3975953416" sldId="294"/>
            <ac:spMk id="59" creationId="{F304A1AA-35B7-4125-BAB1-D58456B43BE9}"/>
          </ac:spMkLst>
        </pc:spChg>
        <pc:spChg chg="add mod">
          <ac:chgData name="Barbara Pongračić" userId="b2a84114-f489-4968-87de-dfe423ab60a4" providerId="ADAL" clId="{21AEB6EC-E118-4CA0-97BB-53FFF8D89864}" dt="2021-07-14T07:55:39.382" v="1387"/>
          <ac:spMkLst>
            <pc:docMk/>
            <pc:sldMk cId="3975953416" sldId="294"/>
            <ac:spMk id="60" creationId="{24970E1F-7D2F-411B-BDF5-12BF509BD838}"/>
          </ac:spMkLst>
        </pc:spChg>
        <pc:spChg chg="add mod">
          <ac:chgData name="Barbara Pongračić" userId="b2a84114-f489-4968-87de-dfe423ab60a4" providerId="ADAL" clId="{21AEB6EC-E118-4CA0-97BB-53FFF8D89864}" dt="2021-07-14T07:55:39.382" v="1387"/>
          <ac:spMkLst>
            <pc:docMk/>
            <pc:sldMk cId="3975953416" sldId="294"/>
            <ac:spMk id="81" creationId="{CACF9271-8CB2-45C4-8154-86E201EEA5E6}"/>
          </ac:spMkLst>
        </pc:spChg>
        <pc:spChg chg="add mod">
          <ac:chgData name="Barbara Pongračić" userId="b2a84114-f489-4968-87de-dfe423ab60a4" providerId="ADAL" clId="{21AEB6EC-E118-4CA0-97BB-53FFF8D89864}" dt="2021-07-14T07:55:39.382" v="1387"/>
          <ac:spMkLst>
            <pc:docMk/>
            <pc:sldMk cId="3975953416" sldId="294"/>
            <ac:spMk id="82" creationId="{3331417C-BA5C-477A-A5DE-760F85A6C250}"/>
          </ac:spMkLst>
        </pc:spChg>
        <pc:spChg chg="add mod">
          <ac:chgData name="Barbara Pongračić" userId="b2a84114-f489-4968-87de-dfe423ab60a4" providerId="ADAL" clId="{21AEB6EC-E118-4CA0-97BB-53FFF8D89864}" dt="2021-07-14T07:55:39.382" v="1387"/>
          <ac:spMkLst>
            <pc:docMk/>
            <pc:sldMk cId="3975953416" sldId="294"/>
            <ac:spMk id="83" creationId="{890F43BF-99CB-45F0-A643-03A72624DF49}"/>
          </ac:spMkLst>
        </pc:spChg>
        <pc:spChg chg="add mod">
          <ac:chgData name="Barbara Pongračić" userId="b2a84114-f489-4968-87de-dfe423ab60a4" providerId="ADAL" clId="{21AEB6EC-E118-4CA0-97BB-53FFF8D89864}" dt="2021-07-14T07:55:39.382" v="1387"/>
          <ac:spMkLst>
            <pc:docMk/>
            <pc:sldMk cId="3975953416" sldId="294"/>
            <ac:spMk id="86" creationId="{3BEF7E33-FB36-4F45-9698-092E362FDFDD}"/>
          </ac:spMkLst>
        </pc:spChg>
        <pc:picChg chg="mod">
          <ac:chgData name="Barbara Pongračić" userId="b2a84114-f489-4968-87de-dfe423ab60a4" providerId="ADAL" clId="{21AEB6EC-E118-4CA0-97BB-53FFF8D89864}" dt="2021-07-14T07:55:43.615" v="1388" actId="1076"/>
          <ac:picMkLst>
            <pc:docMk/>
            <pc:sldMk cId="3975953416" sldId="294"/>
            <ac:picMk id="12" creationId="{2431C2F3-DBC9-4852-82E9-363857F0C245}"/>
          </ac:picMkLst>
        </pc:picChg>
        <pc:picChg chg="add mod">
          <ac:chgData name="Barbara Pongračić" userId="b2a84114-f489-4968-87de-dfe423ab60a4" providerId="ADAL" clId="{21AEB6EC-E118-4CA0-97BB-53FFF8D89864}" dt="2021-07-14T07:55:39.382" v="1387"/>
          <ac:picMkLst>
            <pc:docMk/>
            <pc:sldMk cId="3975953416" sldId="294"/>
            <ac:picMk id="13" creationId="{F9A9E231-CFA8-4B75-A152-73D66478C850}"/>
          </ac:picMkLst>
        </pc:picChg>
        <pc:picChg chg="add mod">
          <ac:chgData name="Barbara Pongračić" userId="b2a84114-f489-4968-87de-dfe423ab60a4" providerId="ADAL" clId="{21AEB6EC-E118-4CA0-97BB-53FFF8D89864}" dt="2021-07-14T07:55:39.382" v="1387"/>
          <ac:picMkLst>
            <pc:docMk/>
            <pc:sldMk cId="3975953416" sldId="294"/>
            <ac:picMk id="15" creationId="{7B910EF5-D74E-46FC-A9DD-087FF76D6275}"/>
          </ac:picMkLst>
        </pc:picChg>
        <pc:picChg chg="add mod">
          <ac:chgData name="Barbara Pongračić" userId="b2a84114-f489-4968-87de-dfe423ab60a4" providerId="ADAL" clId="{21AEB6EC-E118-4CA0-97BB-53FFF8D89864}" dt="2021-07-14T07:55:39.382" v="1387"/>
          <ac:picMkLst>
            <pc:docMk/>
            <pc:sldMk cId="3975953416" sldId="294"/>
            <ac:picMk id="16" creationId="{0CE5144A-66D9-48E4-8908-D10888124318}"/>
          </ac:picMkLst>
        </pc:picChg>
        <pc:picChg chg="add mod">
          <ac:chgData name="Barbara Pongračić" userId="b2a84114-f489-4968-87de-dfe423ab60a4" providerId="ADAL" clId="{21AEB6EC-E118-4CA0-97BB-53FFF8D89864}" dt="2021-07-14T07:55:39.382" v="1387"/>
          <ac:picMkLst>
            <pc:docMk/>
            <pc:sldMk cId="3975953416" sldId="294"/>
            <ac:picMk id="17" creationId="{DD0B8944-A9E4-461A-BFBC-93882DCA4636}"/>
          </ac:picMkLst>
        </pc:picChg>
        <pc:picChg chg="add mod">
          <ac:chgData name="Barbara Pongračić" userId="b2a84114-f489-4968-87de-dfe423ab60a4" providerId="ADAL" clId="{21AEB6EC-E118-4CA0-97BB-53FFF8D89864}" dt="2021-07-14T07:55:39.382" v="1387"/>
          <ac:picMkLst>
            <pc:docMk/>
            <pc:sldMk cId="3975953416" sldId="294"/>
            <ac:picMk id="18" creationId="{08DC7397-A8A3-4D5F-A7A5-DB44006AB46C}"/>
          </ac:picMkLst>
        </pc:picChg>
        <pc:picChg chg="add mod">
          <ac:chgData name="Barbara Pongračić" userId="b2a84114-f489-4968-87de-dfe423ab60a4" providerId="ADAL" clId="{21AEB6EC-E118-4CA0-97BB-53FFF8D89864}" dt="2021-07-14T07:55:39.382" v="1387"/>
          <ac:picMkLst>
            <pc:docMk/>
            <pc:sldMk cId="3975953416" sldId="294"/>
            <ac:picMk id="19" creationId="{FFF67F1C-8065-4D1F-8D3E-2FFFE616EA6E}"/>
          </ac:picMkLst>
        </pc:picChg>
        <pc:picChg chg="add mod">
          <ac:chgData name="Barbara Pongračić" userId="b2a84114-f489-4968-87de-dfe423ab60a4" providerId="ADAL" clId="{21AEB6EC-E118-4CA0-97BB-53FFF8D89864}" dt="2021-07-14T07:55:39.382" v="1387"/>
          <ac:picMkLst>
            <pc:docMk/>
            <pc:sldMk cId="3975953416" sldId="294"/>
            <ac:picMk id="21" creationId="{1C448C08-C465-4F9B-9611-652B14DF0014}"/>
          </ac:picMkLst>
        </pc:picChg>
        <pc:picChg chg="add mod">
          <ac:chgData name="Barbara Pongračić" userId="b2a84114-f489-4968-87de-dfe423ab60a4" providerId="ADAL" clId="{21AEB6EC-E118-4CA0-97BB-53FFF8D89864}" dt="2021-07-14T07:55:39.382" v="1387"/>
          <ac:picMkLst>
            <pc:docMk/>
            <pc:sldMk cId="3975953416" sldId="294"/>
            <ac:picMk id="22" creationId="{918469AB-24AF-41E6-A9C4-A3A0313BD8EE}"/>
          </ac:picMkLst>
        </pc:picChg>
        <pc:picChg chg="add mod">
          <ac:chgData name="Barbara Pongračić" userId="b2a84114-f489-4968-87de-dfe423ab60a4" providerId="ADAL" clId="{21AEB6EC-E118-4CA0-97BB-53FFF8D89864}" dt="2021-07-14T07:55:39.382" v="1387"/>
          <ac:picMkLst>
            <pc:docMk/>
            <pc:sldMk cId="3975953416" sldId="294"/>
            <ac:picMk id="23" creationId="{461383C6-D746-404E-B5D4-092C1C498786}"/>
          </ac:picMkLst>
        </pc:picChg>
        <pc:picChg chg="add mod">
          <ac:chgData name="Barbara Pongračić" userId="b2a84114-f489-4968-87de-dfe423ab60a4" providerId="ADAL" clId="{21AEB6EC-E118-4CA0-97BB-53FFF8D89864}" dt="2021-07-14T07:55:39.382" v="1387"/>
          <ac:picMkLst>
            <pc:docMk/>
            <pc:sldMk cId="3975953416" sldId="294"/>
            <ac:picMk id="24" creationId="{C666343A-D14F-45CB-B30E-90ABE7CA80ED}"/>
          </ac:picMkLst>
        </pc:picChg>
        <pc:picChg chg="add mod">
          <ac:chgData name="Barbara Pongračić" userId="b2a84114-f489-4968-87de-dfe423ab60a4" providerId="ADAL" clId="{21AEB6EC-E118-4CA0-97BB-53FFF8D89864}" dt="2021-07-14T07:55:39.382" v="1387"/>
          <ac:picMkLst>
            <pc:docMk/>
            <pc:sldMk cId="3975953416" sldId="294"/>
            <ac:picMk id="25" creationId="{97D49B4E-646F-4E42-8C1F-60F53CFB0829}"/>
          </ac:picMkLst>
        </pc:picChg>
        <pc:picChg chg="add mod">
          <ac:chgData name="Barbara Pongračić" userId="b2a84114-f489-4968-87de-dfe423ab60a4" providerId="ADAL" clId="{21AEB6EC-E118-4CA0-97BB-53FFF8D89864}" dt="2021-07-14T07:55:39.382" v="1387"/>
          <ac:picMkLst>
            <pc:docMk/>
            <pc:sldMk cId="3975953416" sldId="294"/>
            <ac:picMk id="26" creationId="{7D35884B-2863-4D27-A08B-EBDE7091D07E}"/>
          </ac:picMkLst>
        </pc:picChg>
        <pc:picChg chg="add mod">
          <ac:chgData name="Barbara Pongračić" userId="b2a84114-f489-4968-87de-dfe423ab60a4" providerId="ADAL" clId="{21AEB6EC-E118-4CA0-97BB-53FFF8D89864}" dt="2021-07-14T07:55:39.382" v="1387"/>
          <ac:picMkLst>
            <pc:docMk/>
            <pc:sldMk cId="3975953416" sldId="294"/>
            <ac:picMk id="27" creationId="{DF302B26-5744-454F-8CCE-0CAAC295A4C9}"/>
          </ac:picMkLst>
        </pc:picChg>
        <pc:picChg chg="add mod">
          <ac:chgData name="Barbara Pongračić" userId="b2a84114-f489-4968-87de-dfe423ab60a4" providerId="ADAL" clId="{21AEB6EC-E118-4CA0-97BB-53FFF8D89864}" dt="2021-07-14T07:55:39.382" v="1387"/>
          <ac:picMkLst>
            <pc:docMk/>
            <pc:sldMk cId="3975953416" sldId="294"/>
            <ac:picMk id="28" creationId="{A5971441-9B2B-4D5E-BE05-BEA889ED0C25}"/>
          </ac:picMkLst>
        </pc:picChg>
        <pc:picChg chg="add mod">
          <ac:chgData name="Barbara Pongračić" userId="b2a84114-f489-4968-87de-dfe423ab60a4" providerId="ADAL" clId="{21AEB6EC-E118-4CA0-97BB-53FFF8D89864}" dt="2021-07-14T07:55:39.382" v="1387"/>
          <ac:picMkLst>
            <pc:docMk/>
            <pc:sldMk cId="3975953416" sldId="294"/>
            <ac:picMk id="29" creationId="{1166D977-4D9D-45CB-879E-59F84F2E3725}"/>
          </ac:picMkLst>
        </pc:picChg>
        <pc:picChg chg="add mod">
          <ac:chgData name="Barbara Pongračić" userId="b2a84114-f489-4968-87de-dfe423ab60a4" providerId="ADAL" clId="{21AEB6EC-E118-4CA0-97BB-53FFF8D89864}" dt="2021-07-14T07:55:39.382" v="1387"/>
          <ac:picMkLst>
            <pc:docMk/>
            <pc:sldMk cId="3975953416" sldId="294"/>
            <ac:picMk id="30" creationId="{B2545167-CC38-4BD6-A334-0779B631D1C1}"/>
          </ac:picMkLst>
        </pc:picChg>
        <pc:picChg chg="add mod">
          <ac:chgData name="Barbara Pongračić" userId="b2a84114-f489-4968-87de-dfe423ab60a4" providerId="ADAL" clId="{21AEB6EC-E118-4CA0-97BB-53FFF8D89864}" dt="2021-07-14T07:55:39.382" v="1387"/>
          <ac:picMkLst>
            <pc:docMk/>
            <pc:sldMk cId="3975953416" sldId="294"/>
            <ac:picMk id="31" creationId="{4C8C3FA9-27C3-4FAD-B082-AA9D640889EC}"/>
          </ac:picMkLst>
        </pc:picChg>
        <pc:picChg chg="add mod">
          <ac:chgData name="Barbara Pongračić" userId="b2a84114-f489-4968-87de-dfe423ab60a4" providerId="ADAL" clId="{21AEB6EC-E118-4CA0-97BB-53FFF8D89864}" dt="2021-07-14T07:55:39.382" v="1387"/>
          <ac:picMkLst>
            <pc:docMk/>
            <pc:sldMk cId="3975953416" sldId="294"/>
            <ac:picMk id="32" creationId="{E71B6F88-7740-46C9-88D2-A862644D4525}"/>
          </ac:picMkLst>
        </pc:picChg>
        <pc:picChg chg="add mod">
          <ac:chgData name="Barbara Pongračić" userId="b2a84114-f489-4968-87de-dfe423ab60a4" providerId="ADAL" clId="{21AEB6EC-E118-4CA0-97BB-53FFF8D89864}" dt="2021-07-14T07:55:39.382" v="1387"/>
          <ac:picMkLst>
            <pc:docMk/>
            <pc:sldMk cId="3975953416" sldId="294"/>
            <ac:picMk id="46" creationId="{90576BA9-30A0-49A0-8FAA-DCBCE5B374A6}"/>
          </ac:picMkLst>
        </pc:picChg>
        <pc:picChg chg="add mod">
          <ac:chgData name="Barbara Pongračić" userId="b2a84114-f489-4968-87de-dfe423ab60a4" providerId="ADAL" clId="{21AEB6EC-E118-4CA0-97BB-53FFF8D89864}" dt="2021-07-14T07:55:39.382" v="1387"/>
          <ac:picMkLst>
            <pc:docMk/>
            <pc:sldMk cId="3975953416" sldId="294"/>
            <ac:picMk id="47" creationId="{285250F4-9890-40BF-9C6D-855A554C81C5}"/>
          </ac:picMkLst>
        </pc:picChg>
        <pc:picChg chg="add mod">
          <ac:chgData name="Barbara Pongračić" userId="b2a84114-f489-4968-87de-dfe423ab60a4" providerId="ADAL" clId="{21AEB6EC-E118-4CA0-97BB-53FFF8D89864}" dt="2021-07-14T07:55:39.382" v="1387"/>
          <ac:picMkLst>
            <pc:docMk/>
            <pc:sldMk cId="3975953416" sldId="294"/>
            <ac:picMk id="49" creationId="{E4F8FB48-EC44-4A88-8A93-307EF31D45C5}"/>
          </ac:picMkLst>
        </pc:picChg>
        <pc:picChg chg="add mod">
          <ac:chgData name="Barbara Pongračić" userId="b2a84114-f489-4968-87de-dfe423ab60a4" providerId="ADAL" clId="{21AEB6EC-E118-4CA0-97BB-53FFF8D89864}" dt="2021-07-14T07:55:39.382" v="1387"/>
          <ac:picMkLst>
            <pc:docMk/>
            <pc:sldMk cId="3975953416" sldId="294"/>
            <ac:picMk id="54" creationId="{260654E1-FAA5-456F-958A-79C9AC635990}"/>
          </ac:picMkLst>
        </pc:picChg>
        <pc:picChg chg="add mod">
          <ac:chgData name="Barbara Pongračić" userId="b2a84114-f489-4968-87de-dfe423ab60a4" providerId="ADAL" clId="{21AEB6EC-E118-4CA0-97BB-53FFF8D89864}" dt="2021-07-14T07:55:39.382" v="1387"/>
          <ac:picMkLst>
            <pc:docMk/>
            <pc:sldMk cId="3975953416" sldId="294"/>
            <ac:picMk id="78" creationId="{AD99C2F3-A145-45E5-9A1C-226C869F0EBC}"/>
          </ac:picMkLst>
        </pc:picChg>
        <pc:picChg chg="add mod">
          <ac:chgData name="Barbara Pongračić" userId="b2a84114-f489-4968-87de-dfe423ab60a4" providerId="ADAL" clId="{21AEB6EC-E118-4CA0-97BB-53FFF8D89864}" dt="2021-07-14T07:55:39.382" v="1387"/>
          <ac:picMkLst>
            <pc:docMk/>
            <pc:sldMk cId="3975953416" sldId="294"/>
            <ac:picMk id="79" creationId="{78045055-A13A-4427-8082-09979DBFECA2}"/>
          </ac:picMkLst>
        </pc:picChg>
        <pc:picChg chg="add mod">
          <ac:chgData name="Barbara Pongračić" userId="b2a84114-f489-4968-87de-dfe423ab60a4" providerId="ADAL" clId="{21AEB6EC-E118-4CA0-97BB-53FFF8D89864}" dt="2021-07-14T07:55:39.382" v="1387"/>
          <ac:picMkLst>
            <pc:docMk/>
            <pc:sldMk cId="3975953416" sldId="294"/>
            <ac:picMk id="80" creationId="{02572165-4715-4CBA-AE55-6EDA3E617353}"/>
          </ac:picMkLst>
        </pc:picChg>
        <pc:picChg chg="add mod">
          <ac:chgData name="Barbara Pongračić" userId="b2a84114-f489-4968-87de-dfe423ab60a4" providerId="ADAL" clId="{21AEB6EC-E118-4CA0-97BB-53FFF8D89864}" dt="2021-07-14T07:55:39.382" v="1387"/>
          <ac:picMkLst>
            <pc:docMk/>
            <pc:sldMk cId="3975953416" sldId="294"/>
            <ac:picMk id="85" creationId="{AB5EA738-D54E-4628-9D03-922BFF32B05A}"/>
          </ac:picMkLst>
        </pc:picChg>
        <pc:cxnChg chg="add mod">
          <ac:chgData name="Barbara Pongračić" userId="b2a84114-f489-4968-87de-dfe423ab60a4" providerId="ADAL" clId="{21AEB6EC-E118-4CA0-97BB-53FFF8D89864}" dt="2021-07-14T07:55:39.382" v="1387"/>
          <ac:cxnSpMkLst>
            <pc:docMk/>
            <pc:sldMk cId="3975953416" sldId="294"/>
            <ac:cxnSpMk id="61" creationId="{30F96730-B45D-40E8-82CE-75A9811CBA43}"/>
          </ac:cxnSpMkLst>
        </pc:cxnChg>
        <pc:cxnChg chg="add mod">
          <ac:chgData name="Barbara Pongračić" userId="b2a84114-f489-4968-87de-dfe423ab60a4" providerId="ADAL" clId="{21AEB6EC-E118-4CA0-97BB-53FFF8D89864}" dt="2021-07-14T07:55:39.382" v="1387"/>
          <ac:cxnSpMkLst>
            <pc:docMk/>
            <pc:sldMk cId="3975953416" sldId="294"/>
            <ac:cxnSpMk id="62" creationId="{039045AA-4DB7-4AA6-BAEA-0A0EBF542901}"/>
          </ac:cxnSpMkLst>
        </pc:cxnChg>
        <pc:cxnChg chg="add mod">
          <ac:chgData name="Barbara Pongračić" userId="b2a84114-f489-4968-87de-dfe423ab60a4" providerId="ADAL" clId="{21AEB6EC-E118-4CA0-97BB-53FFF8D89864}" dt="2021-07-14T07:55:39.382" v="1387"/>
          <ac:cxnSpMkLst>
            <pc:docMk/>
            <pc:sldMk cId="3975953416" sldId="294"/>
            <ac:cxnSpMk id="63" creationId="{50B8B58A-D8CF-4DCD-8DA9-9F6F7952654B}"/>
          </ac:cxnSpMkLst>
        </pc:cxnChg>
        <pc:cxnChg chg="add mod">
          <ac:chgData name="Barbara Pongračić" userId="b2a84114-f489-4968-87de-dfe423ab60a4" providerId="ADAL" clId="{21AEB6EC-E118-4CA0-97BB-53FFF8D89864}" dt="2021-07-14T07:55:39.382" v="1387"/>
          <ac:cxnSpMkLst>
            <pc:docMk/>
            <pc:sldMk cId="3975953416" sldId="294"/>
            <ac:cxnSpMk id="64" creationId="{C6A82DA2-37C5-4E88-89FA-3228D03A60A3}"/>
          </ac:cxnSpMkLst>
        </pc:cxnChg>
        <pc:cxnChg chg="add mod">
          <ac:chgData name="Barbara Pongračić" userId="b2a84114-f489-4968-87de-dfe423ab60a4" providerId="ADAL" clId="{21AEB6EC-E118-4CA0-97BB-53FFF8D89864}" dt="2021-07-14T07:55:39.382" v="1387"/>
          <ac:cxnSpMkLst>
            <pc:docMk/>
            <pc:sldMk cId="3975953416" sldId="294"/>
            <ac:cxnSpMk id="65" creationId="{2C0475A1-B848-40BE-A3F5-01F97066ED65}"/>
          </ac:cxnSpMkLst>
        </pc:cxnChg>
        <pc:cxnChg chg="add mod">
          <ac:chgData name="Barbara Pongračić" userId="b2a84114-f489-4968-87de-dfe423ab60a4" providerId="ADAL" clId="{21AEB6EC-E118-4CA0-97BB-53FFF8D89864}" dt="2021-07-14T07:55:39.382" v="1387"/>
          <ac:cxnSpMkLst>
            <pc:docMk/>
            <pc:sldMk cId="3975953416" sldId="294"/>
            <ac:cxnSpMk id="66" creationId="{3EABD5FF-CC4B-42D8-9310-37FB654C55C8}"/>
          </ac:cxnSpMkLst>
        </pc:cxnChg>
        <pc:cxnChg chg="add mod">
          <ac:chgData name="Barbara Pongračić" userId="b2a84114-f489-4968-87de-dfe423ab60a4" providerId="ADAL" clId="{21AEB6EC-E118-4CA0-97BB-53FFF8D89864}" dt="2021-07-14T07:55:39.382" v="1387"/>
          <ac:cxnSpMkLst>
            <pc:docMk/>
            <pc:sldMk cId="3975953416" sldId="294"/>
            <ac:cxnSpMk id="67" creationId="{77574A90-FBA9-4932-876D-0EB51005132C}"/>
          </ac:cxnSpMkLst>
        </pc:cxnChg>
        <pc:cxnChg chg="add mod">
          <ac:chgData name="Barbara Pongračić" userId="b2a84114-f489-4968-87de-dfe423ab60a4" providerId="ADAL" clId="{21AEB6EC-E118-4CA0-97BB-53FFF8D89864}" dt="2021-07-14T07:55:39.382" v="1387"/>
          <ac:cxnSpMkLst>
            <pc:docMk/>
            <pc:sldMk cId="3975953416" sldId="294"/>
            <ac:cxnSpMk id="68" creationId="{C3A8164B-72B5-40A4-95D3-054B49520B3C}"/>
          </ac:cxnSpMkLst>
        </pc:cxnChg>
        <pc:cxnChg chg="add mod">
          <ac:chgData name="Barbara Pongračić" userId="b2a84114-f489-4968-87de-dfe423ab60a4" providerId="ADAL" clId="{21AEB6EC-E118-4CA0-97BB-53FFF8D89864}" dt="2021-07-14T07:55:39.382" v="1387"/>
          <ac:cxnSpMkLst>
            <pc:docMk/>
            <pc:sldMk cId="3975953416" sldId="294"/>
            <ac:cxnSpMk id="69" creationId="{FC0C8170-5407-4388-8F8B-C847DAD13C7E}"/>
          </ac:cxnSpMkLst>
        </pc:cxnChg>
        <pc:cxnChg chg="add mod">
          <ac:chgData name="Barbara Pongračić" userId="b2a84114-f489-4968-87de-dfe423ab60a4" providerId="ADAL" clId="{21AEB6EC-E118-4CA0-97BB-53FFF8D89864}" dt="2021-07-14T07:55:39.382" v="1387"/>
          <ac:cxnSpMkLst>
            <pc:docMk/>
            <pc:sldMk cId="3975953416" sldId="294"/>
            <ac:cxnSpMk id="70" creationId="{FE26971D-9FC1-4CDB-8384-35EB12292E45}"/>
          </ac:cxnSpMkLst>
        </pc:cxnChg>
        <pc:cxnChg chg="add mod">
          <ac:chgData name="Barbara Pongračić" userId="b2a84114-f489-4968-87de-dfe423ab60a4" providerId="ADAL" clId="{21AEB6EC-E118-4CA0-97BB-53FFF8D89864}" dt="2021-07-14T07:55:39.382" v="1387"/>
          <ac:cxnSpMkLst>
            <pc:docMk/>
            <pc:sldMk cId="3975953416" sldId="294"/>
            <ac:cxnSpMk id="71" creationId="{13C3B4BC-C31F-4AA0-AA50-A85264F3AAC4}"/>
          </ac:cxnSpMkLst>
        </pc:cxnChg>
        <pc:cxnChg chg="add mod">
          <ac:chgData name="Barbara Pongračić" userId="b2a84114-f489-4968-87de-dfe423ab60a4" providerId="ADAL" clId="{21AEB6EC-E118-4CA0-97BB-53FFF8D89864}" dt="2021-07-14T07:55:39.382" v="1387"/>
          <ac:cxnSpMkLst>
            <pc:docMk/>
            <pc:sldMk cId="3975953416" sldId="294"/>
            <ac:cxnSpMk id="72" creationId="{7B962F71-AE6C-43D7-82EA-EBBD9C572ABD}"/>
          </ac:cxnSpMkLst>
        </pc:cxnChg>
        <pc:cxnChg chg="add mod">
          <ac:chgData name="Barbara Pongračić" userId="b2a84114-f489-4968-87de-dfe423ab60a4" providerId="ADAL" clId="{21AEB6EC-E118-4CA0-97BB-53FFF8D89864}" dt="2021-07-14T07:55:39.382" v="1387"/>
          <ac:cxnSpMkLst>
            <pc:docMk/>
            <pc:sldMk cId="3975953416" sldId="294"/>
            <ac:cxnSpMk id="73" creationId="{780896F6-793E-424D-8C51-8824E240610B}"/>
          </ac:cxnSpMkLst>
        </pc:cxnChg>
        <pc:cxnChg chg="add mod">
          <ac:chgData name="Barbara Pongračić" userId="b2a84114-f489-4968-87de-dfe423ab60a4" providerId="ADAL" clId="{21AEB6EC-E118-4CA0-97BB-53FFF8D89864}" dt="2021-07-14T07:55:39.382" v="1387"/>
          <ac:cxnSpMkLst>
            <pc:docMk/>
            <pc:sldMk cId="3975953416" sldId="294"/>
            <ac:cxnSpMk id="74" creationId="{78D7329D-BE9E-4B76-8FF8-7CE7B0C83698}"/>
          </ac:cxnSpMkLst>
        </pc:cxnChg>
        <pc:cxnChg chg="add mod">
          <ac:chgData name="Barbara Pongračić" userId="b2a84114-f489-4968-87de-dfe423ab60a4" providerId="ADAL" clId="{21AEB6EC-E118-4CA0-97BB-53FFF8D89864}" dt="2021-07-14T07:55:39.382" v="1387"/>
          <ac:cxnSpMkLst>
            <pc:docMk/>
            <pc:sldMk cId="3975953416" sldId="294"/>
            <ac:cxnSpMk id="75" creationId="{B0658658-2D48-4834-8D0F-696C5350045D}"/>
          </ac:cxnSpMkLst>
        </pc:cxnChg>
        <pc:cxnChg chg="add mod">
          <ac:chgData name="Barbara Pongračić" userId="b2a84114-f489-4968-87de-dfe423ab60a4" providerId="ADAL" clId="{21AEB6EC-E118-4CA0-97BB-53FFF8D89864}" dt="2021-07-14T07:55:39.382" v="1387"/>
          <ac:cxnSpMkLst>
            <pc:docMk/>
            <pc:sldMk cId="3975953416" sldId="294"/>
            <ac:cxnSpMk id="76" creationId="{CC441BEF-7348-46CC-AF63-6C348A1BE82C}"/>
          </ac:cxnSpMkLst>
        </pc:cxnChg>
        <pc:cxnChg chg="add mod">
          <ac:chgData name="Barbara Pongračić" userId="b2a84114-f489-4968-87de-dfe423ab60a4" providerId="ADAL" clId="{21AEB6EC-E118-4CA0-97BB-53FFF8D89864}" dt="2021-07-14T07:55:39.382" v="1387"/>
          <ac:cxnSpMkLst>
            <pc:docMk/>
            <pc:sldMk cId="3975953416" sldId="294"/>
            <ac:cxnSpMk id="77" creationId="{F8EFA2B9-6D49-46F2-B8B6-989390F18544}"/>
          </ac:cxnSpMkLst>
        </pc:cxnChg>
        <pc:cxnChg chg="add mod">
          <ac:chgData name="Barbara Pongračić" userId="b2a84114-f489-4968-87de-dfe423ab60a4" providerId="ADAL" clId="{21AEB6EC-E118-4CA0-97BB-53FFF8D89864}" dt="2021-07-14T07:55:39.382" v="1387"/>
          <ac:cxnSpMkLst>
            <pc:docMk/>
            <pc:sldMk cId="3975953416" sldId="294"/>
            <ac:cxnSpMk id="84" creationId="{945AA08B-8D83-4FC3-83BF-C3B984D7F653}"/>
          </ac:cxnSpMkLst>
        </pc:cxnChg>
        <pc:cxnChg chg="add mod">
          <ac:chgData name="Barbara Pongračić" userId="b2a84114-f489-4968-87de-dfe423ab60a4" providerId="ADAL" clId="{21AEB6EC-E118-4CA0-97BB-53FFF8D89864}" dt="2021-07-14T07:55:39.382" v="1387"/>
          <ac:cxnSpMkLst>
            <pc:docMk/>
            <pc:sldMk cId="3975953416" sldId="294"/>
            <ac:cxnSpMk id="87" creationId="{77CC3CC3-4988-44C3-AC76-320ADABD3988}"/>
          </ac:cxnSpMkLst>
        </pc:cxnChg>
        <pc:cxnChg chg="add mod">
          <ac:chgData name="Barbara Pongračić" userId="b2a84114-f489-4968-87de-dfe423ab60a4" providerId="ADAL" clId="{21AEB6EC-E118-4CA0-97BB-53FFF8D89864}" dt="2021-07-14T07:55:39.382" v="1387"/>
          <ac:cxnSpMkLst>
            <pc:docMk/>
            <pc:sldMk cId="3975953416" sldId="294"/>
            <ac:cxnSpMk id="88" creationId="{7DEA98CA-023F-4281-8D53-383A10A4A8C1}"/>
          </ac:cxnSpMkLst>
        </pc:cxnChg>
        <pc:cxnChg chg="add mod">
          <ac:chgData name="Barbara Pongračić" userId="b2a84114-f489-4968-87de-dfe423ab60a4" providerId="ADAL" clId="{21AEB6EC-E118-4CA0-97BB-53FFF8D89864}" dt="2021-07-14T07:55:39.382" v="1387"/>
          <ac:cxnSpMkLst>
            <pc:docMk/>
            <pc:sldMk cId="3975953416" sldId="294"/>
            <ac:cxnSpMk id="89" creationId="{18D74B60-43A1-4985-A6B9-63CBB28B3C57}"/>
          </ac:cxnSpMkLst>
        </pc:cxnChg>
      </pc:sldChg>
    </pc:docChg>
  </pc:docChgLst>
  <pc:docChgLst>
    <pc:chgData name="Mirna Pičuljan" userId="S::mpiculjan@iolap.com::5063aa6f-e99f-47e4-a524-54cde629fb89" providerId="AD" clId="Web-{264733F3-DE3F-A56F-2D7E-590F077E7284}"/>
    <pc:docChg chg="modSld">
      <pc:chgData name="Mirna Pičuljan" userId="S::mpiculjan@iolap.com::5063aa6f-e99f-47e4-a524-54cde629fb89" providerId="AD" clId="Web-{264733F3-DE3F-A56F-2D7E-590F077E7284}" dt="2021-05-27T13:30:58.283" v="101" actId="20577"/>
      <pc:docMkLst>
        <pc:docMk/>
      </pc:docMkLst>
      <pc:sldChg chg="modSp">
        <pc:chgData name="Mirna Pičuljan" userId="S::mpiculjan@iolap.com::5063aa6f-e99f-47e4-a524-54cde629fb89" providerId="AD" clId="Web-{264733F3-DE3F-A56F-2D7E-590F077E7284}" dt="2021-05-27T13:29:14.205" v="88" actId="20577"/>
        <pc:sldMkLst>
          <pc:docMk/>
          <pc:sldMk cId="1594787353" sldId="260"/>
        </pc:sldMkLst>
        <pc:spChg chg="mod">
          <ac:chgData name="Mirna Pičuljan" userId="S::mpiculjan@iolap.com::5063aa6f-e99f-47e4-a524-54cde629fb89" providerId="AD" clId="Web-{264733F3-DE3F-A56F-2D7E-590F077E7284}" dt="2021-05-27T13:29:14.205" v="88" actId="20577"/>
          <ac:spMkLst>
            <pc:docMk/>
            <pc:sldMk cId="1594787353" sldId="260"/>
            <ac:spMk id="4" creationId="{F735F6E6-CBF7-4E8D-8AFF-DCAB34A01C85}"/>
          </ac:spMkLst>
        </pc:spChg>
      </pc:sldChg>
      <pc:sldChg chg="modSp">
        <pc:chgData name="Mirna Pičuljan" userId="S::mpiculjan@iolap.com::5063aa6f-e99f-47e4-a524-54cde629fb89" providerId="AD" clId="Web-{264733F3-DE3F-A56F-2D7E-590F077E7284}" dt="2021-05-27T13:30:18.033" v="95" actId="20577"/>
        <pc:sldMkLst>
          <pc:docMk/>
          <pc:sldMk cId="3784591622" sldId="261"/>
        </pc:sldMkLst>
        <pc:spChg chg="mod">
          <ac:chgData name="Mirna Pičuljan" userId="S::mpiculjan@iolap.com::5063aa6f-e99f-47e4-a524-54cde629fb89" providerId="AD" clId="Web-{264733F3-DE3F-A56F-2D7E-590F077E7284}" dt="2021-05-27T13:30:18.033" v="95" actId="20577"/>
          <ac:spMkLst>
            <pc:docMk/>
            <pc:sldMk cId="3784591622" sldId="261"/>
            <ac:spMk id="4" creationId="{F735F6E6-CBF7-4E8D-8AFF-DCAB34A01C85}"/>
          </ac:spMkLst>
        </pc:spChg>
      </pc:sldChg>
      <pc:sldChg chg="modSp">
        <pc:chgData name="Mirna Pičuljan" userId="S::mpiculjan@iolap.com::5063aa6f-e99f-47e4-a524-54cde629fb89" providerId="AD" clId="Web-{264733F3-DE3F-A56F-2D7E-590F077E7284}" dt="2021-05-27T13:30:58.283" v="101" actId="20577"/>
        <pc:sldMkLst>
          <pc:docMk/>
          <pc:sldMk cId="2505393218" sldId="262"/>
        </pc:sldMkLst>
        <pc:spChg chg="mod">
          <ac:chgData name="Mirna Pičuljan" userId="S::mpiculjan@iolap.com::5063aa6f-e99f-47e4-a524-54cde629fb89" providerId="AD" clId="Web-{264733F3-DE3F-A56F-2D7E-590F077E7284}" dt="2021-05-27T13:30:58.283" v="101" actId="20577"/>
          <ac:spMkLst>
            <pc:docMk/>
            <pc:sldMk cId="2505393218" sldId="262"/>
            <ac:spMk id="2" creationId="{29D8296E-05CE-48CB-ADF8-37EB0050816B}"/>
          </ac:spMkLst>
        </pc:spChg>
        <pc:spChg chg="mod">
          <ac:chgData name="Mirna Pičuljan" userId="S::mpiculjan@iolap.com::5063aa6f-e99f-47e4-a524-54cde629fb89" providerId="AD" clId="Web-{264733F3-DE3F-A56F-2D7E-590F077E7284}" dt="2021-05-27T12:44:02.056" v="1" actId="1076"/>
          <ac:spMkLst>
            <pc:docMk/>
            <pc:sldMk cId="2505393218" sldId="262"/>
            <ac:spMk id="11" creationId="{2F054AF1-DC19-46C5-82D7-658B178B0BC0}"/>
          </ac:spMkLst>
        </pc:spChg>
      </pc:sldChg>
    </pc:docChg>
  </pc:docChgLst>
  <pc:docChgLst>
    <pc:chgData name="Mirna Pičuljan" userId="S::mpiculjan@iolap.com::5063aa6f-e99f-47e4-a524-54cde629fb89" providerId="AD" clId="Web-{06A73033-14B3-3574-F1B0-6C525C36C315}"/>
    <pc:docChg chg="modSld">
      <pc:chgData name="Mirna Pičuljan" userId="S::mpiculjan@iolap.com::5063aa6f-e99f-47e4-a524-54cde629fb89" providerId="AD" clId="Web-{06A73033-14B3-3574-F1B0-6C525C36C315}" dt="2021-06-07T09:25:05.515" v="445" actId="20577"/>
      <pc:docMkLst>
        <pc:docMk/>
      </pc:docMkLst>
      <pc:sldChg chg="modSp">
        <pc:chgData name="Mirna Pičuljan" userId="S::mpiculjan@iolap.com::5063aa6f-e99f-47e4-a524-54cde629fb89" providerId="AD" clId="Web-{06A73033-14B3-3574-F1B0-6C525C36C315}" dt="2021-06-07T09:25:05.515" v="445" actId="20577"/>
        <pc:sldMkLst>
          <pc:docMk/>
          <pc:sldMk cId="1265968312" sldId="265"/>
        </pc:sldMkLst>
        <pc:spChg chg="mod">
          <ac:chgData name="Mirna Pičuljan" userId="S::mpiculjan@iolap.com::5063aa6f-e99f-47e4-a524-54cde629fb89" providerId="AD" clId="Web-{06A73033-14B3-3574-F1B0-6C525C36C315}" dt="2021-06-07T09:14:50.092" v="18" actId="20577"/>
          <ac:spMkLst>
            <pc:docMk/>
            <pc:sldMk cId="1265968312" sldId="265"/>
            <ac:spMk id="3" creationId="{A8C250E6-AEC1-4C39-AA54-4C2355E07D9A}"/>
          </ac:spMkLst>
        </pc:spChg>
        <pc:spChg chg="mod">
          <ac:chgData name="Mirna Pičuljan" userId="S::mpiculjan@iolap.com::5063aa6f-e99f-47e4-a524-54cde629fb89" providerId="AD" clId="Web-{06A73033-14B3-3574-F1B0-6C525C36C315}" dt="2021-06-07T09:25:05.515" v="445" actId="20577"/>
          <ac:spMkLst>
            <pc:docMk/>
            <pc:sldMk cId="1265968312" sldId="265"/>
            <ac:spMk id="4" creationId="{954824C6-956E-4688-9949-EFD7C7D18FAA}"/>
          </ac:spMkLst>
        </pc:spChg>
      </pc:sldChg>
    </pc:docChg>
  </pc:docChgLst>
  <pc:docChgLst>
    <pc:chgData name="Mirna Pičuljan" userId="S::mpiculjan@iolap.com::5063aa6f-e99f-47e4-a524-54cde629fb89" providerId="AD" clId="Web-{CB37AFDD-8E53-226F-6EF1-A4CF2DA748BB}"/>
    <pc:docChg chg="addSld modSld">
      <pc:chgData name="Mirna Pičuljan" userId="S::mpiculjan@iolap.com::5063aa6f-e99f-47e4-a524-54cde629fb89" providerId="AD" clId="Web-{CB37AFDD-8E53-226F-6EF1-A4CF2DA748BB}" dt="2021-06-02T11:53:24.311" v="376" actId="20577"/>
      <pc:docMkLst>
        <pc:docMk/>
      </pc:docMkLst>
      <pc:sldChg chg="modSp">
        <pc:chgData name="Mirna Pičuljan" userId="S::mpiculjan@iolap.com::5063aa6f-e99f-47e4-a524-54cde629fb89" providerId="AD" clId="Web-{CB37AFDD-8E53-226F-6EF1-A4CF2DA748BB}" dt="2021-06-02T11:47:58.055" v="344" actId="20577"/>
        <pc:sldMkLst>
          <pc:docMk/>
          <pc:sldMk cId="1594787353" sldId="260"/>
        </pc:sldMkLst>
        <pc:spChg chg="mod">
          <ac:chgData name="Mirna Pičuljan" userId="S::mpiculjan@iolap.com::5063aa6f-e99f-47e4-a524-54cde629fb89" providerId="AD" clId="Web-{CB37AFDD-8E53-226F-6EF1-A4CF2DA748BB}" dt="2021-06-02T11:47:58.055" v="344" actId="20577"/>
          <ac:spMkLst>
            <pc:docMk/>
            <pc:sldMk cId="1594787353" sldId="260"/>
            <ac:spMk id="4" creationId="{F735F6E6-CBF7-4E8D-8AFF-DCAB34A01C85}"/>
          </ac:spMkLst>
        </pc:spChg>
      </pc:sldChg>
      <pc:sldChg chg="modSp">
        <pc:chgData name="Mirna Pičuljan" userId="S::mpiculjan@iolap.com::5063aa6f-e99f-47e4-a524-54cde629fb89" providerId="AD" clId="Web-{CB37AFDD-8E53-226F-6EF1-A4CF2DA748BB}" dt="2021-06-01T07:38:30.991" v="20" actId="20577"/>
        <pc:sldMkLst>
          <pc:docMk/>
          <pc:sldMk cId="3784591622" sldId="261"/>
        </pc:sldMkLst>
        <pc:spChg chg="mod">
          <ac:chgData name="Mirna Pičuljan" userId="S::mpiculjan@iolap.com::5063aa6f-e99f-47e4-a524-54cde629fb89" providerId="AD" clId="Web-{CB37AFDD-8E53-226F-6EF1-A4CF2DA748BB}" dt="2021-06-01T07:38:30.991" v="20" actId="20577"/>
          <ac:spMkLst>
            <pc:docMk/>
            <pc:sldMk cId="3784591622" sldId="261"/>
            <ac:spMk id="4" creationId="{F735F6E6-CBF7-4E8D-8AFF-DCAB34A01C85}"/>
          </ac:spMkLst>
        </pc:spChg>
      </pc:sldChg>
      <pc:sldChg chg="modSp">
        <pc:chgData name="Mirna Pičuljan" userId="S::mpiculjan@iolap.com::5063aa6f-e99f-47e4-a524-54cde629fb89" providerId="AD" clId="Web-{CB37AFDD-8E53-226F-6EF1-A4CF2DA748BB}" dt="2021-06-01T11:32:42.057" v="31" actId="20577"/>
        <pc:sldMkLst>
          <pc:docMk/>
          <pc:sldMk cId="4275323260" sldId="263"/>
        </pc:sldMkLst>
        <pc:spChg chg="mod">
          <ac:chgData name="Mirna Pičuljan" userId="S::mpiculjan@iolap.com::5063aa6f-e99f-47e4-a524-54cde629fb89" providerId="AD" clId="Web-{CB37AFDD-8E53-226F-6EF1-A4CF2DA748BB}" dt="2021-06-01T11:32:42.057" v="31" actId="20577"/>
          <ac:spMkLst>
            <pc:docMk/>
            <pc:sldMk cId="4275323260" sldId="263"/>
            <ac:spMk id="4" creationId="{F735F6E6-CBF7-4E8D-8AFF-DCAB34A01C85}"/>
          </ac:spMkLst>
        </pc:spChg>
      </pc:sldChg>
      <pc:sldChg chg="modSp">
        <pc:chgData name="Mirna Pičuljan" userId="S::mpiculjan@iolap.com::5063aa6f-e99f-47e4-a524-54cde629fb89" providerId="AD" clId="Web-{CB37AFDD-8E53-226F-6EF1-A4CF2DA748BB}" dt="2021-06-02T11:53:24.311" v="376" actId="20577"/>
        <pc:sldMkLst>
          <pc:docMk/>
          <pc:sldMk cId="4289645647" sldId="264"/>
        </pc:sldMkLst>
        <pc:spChg chg="mod">
          <ac:chgData name="Mirna Pičuljan" userId="S::mpiculjan@iolap.com::5063aa6f-e99f-47e4-a524-54cde629fb89" providerId="AD" clId="Web-{CB37AFDD-8E53-226F-6EF1-A4CF2DA748BB}" dt="2021-06-02T07:20:04.597" v="121" actId="20577"/>
          <ac:spMkLst>
            <pc:docMk/>
            <pc:sldMk cId="4289645647" sldId="264"/>
            <ac:spMk id="10" creationId="{06082D30-C5B8-47B2-BAE0-A3EBF670CE91}"/>
          </ac:spMkLst>
        </pc:spChg>
        <pc:spChg chg="mod">
          <ac:chgData name="Mirna Pičuljan" userId="S::mpiculjan@iolap.com::5063aa6f-e99f-47e4-a524-54cde629fb89" providerId="AD" clId="Web-{CB37AFDD-8E53-226F-6EF1-A4CF2DA748BB}" dt="2021-06-02T11:53:24.311" v="376" actId="20577"/>
          <ac:spMkLst>
            <pc:docMk/>
            <pc:sldMk cId="4289645647" sldId="264"/>
            <ac:spMk id="14" creationId="{D8A80ECB-7B50-41AF-8248-7535A64CCB52}"/>
          </ac:spMkLst>
        </pc:spChg>
      </pc:sldChg>
      <pc:sldChg chg="modSp new">
        <pc:chgData name="Mirna Pičuljan" userId="S::mpiculjan@iolap.com::5063aa6f-e99f-47e4-a524-54cde629fb89" providerId="AD" clId="Web-{CB37AFDD-8E53-226F-6EF1-A4CF2DA748BB}" dt="2021-06-02T11:48:52.181" v="351" actId="20577"/>
        <pc:sldMkLst>
          <pc:docMk/>
          <pc:sldMk cId="1265968312" sldId="265"/>
        </pc:sldMkLst>
        <pc:spChg chg="mod">
          <ac:chgData name="Mirna Pičuljan" userId="S::mpiculjan@iolap.com::5063aa6f-e99f-47e4-a524-54cde629fb89" providerId="AD" clId="Web-{CB37AFDD-8E53-226F-6EF1-A4CF2DA748BB}" dt="2021-06-02T11:43:39.346" v="221" actId="20577"/>
          <ac:spMkLst>
            <pc:docMk/>
            <pc:sldMk cId="1265968312" sldId="265"/>
            <ac:spMk id="2" creationId="{FEE56D7D-4939-4DDA-B72D-9E4F93921EBB}"/>
          </ac:spMkLst>
        </pc:spChg>
        <pc:spChg chg="mod">
          <ac:chgData name="Mirna Pičuljan" userId="S::mpiculjan@iolap.com::5063aa6f-e99f-47e4-a524-54cde629fb89" providerId="AD" clId="Web-{CB37AFDD-8E53-226F-6EF1-A4CF2DA748BB}" dt="2021-06-02T11:44:29.144" v="250" actId="20577"/>
          <ac:spMkLst>
            <pc:docMk/>
            <pc:sldMk cId="1265968312" sldId="265"/>
            <ac:spMk id="3" creationId="{A8C250E6-AEC1-4C39-AA54-4C2355E07D9A}"/>
          </ac:spMkLst>
        </pc:spChg>
        <pc:spChg chg="mod">
          <ac:chgData name="Mirna Pičuljan" userId="S::mpiculjan@iolap.com::5063aa6f-e99f-47e4-a524-54cde629fb89" providerId="AD" clId="Web-{CB37AFDD-8E53-226F-6EF1-A4CF2DA748BB}" dt="2021-06-02T11:48:52.181" v="351" actId="20577"/>
          <ac:spMkLst>
            <pc:docMk/>
            <pc:sldMk cId="1265968312" sldId="265"/>
            <ac:spMk id="4" creationId="{954824C6-956E-4688-9949-EFD7C7D18FAA}"/>
          </ac:spMkLst>
        </pc:spChg>
      </pc:sldChg>
    </pc:docChg>
  </pc:docChgLst>
  <pc:docChgLst>
    <pc:chgData name="Antonio Ban" userId="S::aban@iolap.com::312769a7-3259-4f26-b793-ec32fa39a756" providerId="AD" clId="Web-{B14CE650-7F3B-433C-F3F1-7F124A91C793}"/>
    <pc:docChg chg="modSld">
      <pc:chgData name="Antonio Ban" userId="S::aban@iolap.com::312769a7-3259-4f26-b793-ec32fa39a756" providerId="AD" clId="Web-{B14CE650-7F3B-433C-F3F1-7F124A91C793}" dt="2023-07-24T21:24:59.280" v="5"/>
      <pc:docMkLst>
        <pc:docMk/>
      </pc:docMkLst>
      <pc:sldChg chg="addSp delSp modSp">
        <pc:chgData name="Antonio Ban" userId="S::aban@iolap.com::312769a7-3259-4f26-b793-ec32fa39a756" providerId="AD" clId="Web-{B14CE650-7F3B-433C-F3F1-7F124A91C793}" dt="2023-07-24T21:24:59.280" v="5"/>
        <pc:sldMkLst>
          <pc:docMk/>
          <pc:sldMk cId="3417903077" sldId="295"/>
        </pc:sldMkLst>
        <pc:picChg chg="add mod">
          <ac:chgData name="Antonio Ban" userId="S::aban@iolap.com::312769a7-3259-4f26-b793-ec32fa39a756" providerId="AD" clId="Web-{B14CE650-7F3B-433C-F3F1-7F124A91C793}" dt="2023-07-24T21:24:59.280" v="5"/>
          <ac:picMkLst>
            <pc:docMk/>
            <pc:sldMk cId="3417903077" sldId="295"/>
            <ac:picMk id="2" creationId="{155FFC36-5853-BF23-5C83-5B9A9F5D2455}"/>
          </ac:picMkLst>
        </pc:picChg>
        <pc:picChg chg="del">
          <ac:chgData name="Antonio Ban" userId="S::aban@iolap.com::312769a7-3259-4f26-b793-ec32fa39a756" providerId="AD" clId="Web-{B14CE650-7F3B-433C-F3F1-7F124A91C793}" dt="2023-07-24T21:24:42.014" v="0"/>
          <ac:picMkLst>
            <pc:docMk/>
            <pc:sldMk cId="3417903077" sldId="295"/>
            <ac:picMk id="1026" creationId="{3DB2EC14-F4B9-5DE0-1A5D-A51D79A17B6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867374-82C2-4123-AEB3-063A9FF1A30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DA77137-96D7-4018-A64E-934EFBA7046A}">
      <dgm:prSet phldr="0"/>
      <dgm:spPr/>
      <dgm:t>
        <a:bodyPr/>
        <a:lstStyle/>
        <a:p>
          <a:pPr rtl="0"/>
          <a:r>
            <a:rPr lang="en-US">
              <a:solidFill>
                <a:srgbClr val="444444"/>
              </a:solidFill>
              <a:latin typeface="Raleway Light"/>
              <a:cs typeface="Arial"/>
            </a:rPr>
            <a:t>Day 1</a:t>
          </a:r>
        </a:p>
      </dgm:t>
    </dgm:pt>
    <dgm:pt modelId="{F1047931-EB0A-4EC9-8A15-5CD25FC58814}" type="parTrans" cxnId="{B41C8594-F083-475B-A0B3-9C64AA431C05}">
      <dgm:prSet/>
      <dgm:spPr/>
    </dgm:pt>
    <dgm:pt modelId="{D4F848E3-841E-4867-BCD1-BBE9BA35FF32}" type="sibTrans" cxnId="{B41C8594-F083-475B-A0B3-9C64AA431C05}">
      <dgm:prSet/>
      <dgm:spPr/>
    </dgm:pt>
    <dgm:pt modelId="{3A9EFE6B-CE6E-4734-B4A6-90985B1BF5B5}">
      <dgm:prSet phldr="0"/>
      <dgm:spPr/>
      <dgm:t>
        <a:bodyPr/>
        <a:lstStyle/>
        <a:p>
          <a:r>
            <a:rPr lang="en-US">
              <a:solidFill>
                <a:srgbClr val="444444"/>
              </a:solidFill>
              <a:latin typeface="Raleway Light"/>
              <a:cs typeface="Arial"/>
            </a:rPr>
            <a:t>Cloud Computing</a:t>
          </a:r>
        </a:p>
      </dgm:t>
    </dgm:pt>
    <dgm:pt modelId="{C15F4C39-FD95-41A2-84F4-0ADE44199C1D}" type="parTrans" cxnId="{DC0CFADA-C181-4AE6-A25A-745F2E9D7DF0}">
      <dgm:prSet/>
      <dgm:spPr/>
    </dgm:pt>
    <dgm:pt modelId="{9D19CB4F-2FC9-4C1E-B111-628E4E990CE1}" type="sibTrans" cxnId="{DC0CFADA-C181-4AE6-A25A-745F2E9D7DF0}">
      <dgm:prSet/>
      <dgm:spPr/>
    </dgm:pt>
    <dgm:pt modelId="{0E074B17-0187-454C-A466-465AEE068878}">
      <dgm:prSet phldr="0"/>
      <dgm:spPr/>
      <dgm:t>
        <a:bodyPr/>
        <a:lstStyle/>
        <a:p>
          <a:r>
            <a:rPr lang="en-US">
              <a:solidFill>
                <a:srgbClr val="444444"/>
              </a:solidFill>
              <a:latin typeface="Raleway Light"/>
              <a:cs typeface="Arial"/>
            </a:rPr>
            <a:t>Amazon S3</a:t>
          </a:r>
        </a:p>
      </dgm:t>
    </dgm:pt>
    <dgm:pt modelId="{4297D92F-8BC9-4C61-871C-2058A35634C0}" type="parTrans" cxnId="{AACE9363-B160-4F2D-8D02-09E6ADDB5335}">
      <dgm:prSet/>
      <dgm:spPr/>
    </dgm:pt>
    <dgm:pt modelId="{21664798-367F-4C9B-926E-6ED4AA815123}" type="sibTrans" cxnId="{AACE9363-B160-4F2D-8D02-09E6ADDB5335}">
      <dgm:prSet/>
      <dgm:spPr/>
    </dgm:pt>
    <dgm:pt modelId="{4B2CD1EA-C51A-47B0-B83D-B588FB933A7E}">
      <dgm:prSet phldr="0"/>
      <dgm:spPr/>
      <dgm:t>
        <a:bodyPr/>
        <a:lstStyle/>
        <a:p>
          <a:r>
            <a:rPr lang="en-US">
              <a:solidFill>
                <a:srgbClr val="444444"/>
              </a:solidFill>
              <a:latin typeface="Raleway Light"/>
              <a:cs typeface="Arial"/>
            </a:rPr>
            <a:t>AWS IAM</a:t>
          </a:r>
        </a:p>
      </dgm:t>
    </dgm:pt>
    <dgm:pt modelId="{75675B09-36DC-4A76-A92E-84D1AE9FFE33}" type="parTrans" cxnId="{42A2D5CE-18BD-40A7-BE9F-3981B4BB4691}">
      <dgm:prSet/>
      <dgm:spPr/>
    </dgm:pt>
    <dgm:pt modelId="{8C460410-3483-402F-A4F0-5DDAC0570EB4}" type="sibTrans" cxnId="{42A2D5CE-18BD-40A7-BE9F-3981B4BB4691}">
      <dgm:prSet/>
      <dgm:spPr/>
    </dgm:pt>
    <dgm:pt modelId="{28678194-B195-436D-9E4E-2E898284A5D1}">
      <dgm:prSet phldr="0"/>
      <dgm:spPr/>
      <dgm:t>
        <a:bodyPr/>
        <a:lstStyle/>
        <a:p>
          <a:r>
            <a:rPr lang="en-US">
              <a:solidFill>
                <a:srgbClr val="444444"/>
              </a:solidFill>
              <a:latin typeface="Raleway Light"/>
              <a:cs typeface="Arial"/>
            </a:rPr>
            <a:t>AWS DynamoDB</a:t>
          </a:r>
        </a:p>
      </dgm:t>
    </dgm:pt>
    <dgm:pt modelId="{B9C49DA6-48BF-4DFE-8138-7A9AD67A35AE}" type="parTrans" cxnId="{3F5A471B-5D86-48AA-B0D7-BCDCAF7AED52}">
      <dgm:prSet/>
      <dgm:spPr/>
    </dgm:pt>
    <dgm:pt modelId="{D7CF949F-4017-4D47-BD4D-C3255A34CC7A}" type="sibTrans" cxnId="{3F5A471B-5D86-48AA-B0D7-BCDCAF7AED52}">
      <dgm:prSet/>
      <dgm:spPr/>
    </dgm:pt>
    <dgm:pt modelId="{40E899DA-DBB2-4912-8AFC-6C55550CA016}">
      <dgm:prSet phldr="0"/>
      <dgm:spPr/>
      <dgm:t>
        <a:bodyPr/>
        <a:lstStyle/>
        <a:p>
          <a:r>
            <a:rPr lang="en-US">
              <a:solidFill>
                <a:srgbClr val="444444"/>
              </a:solidFill>
              <a:latin typeface="Raleway Light"/>
              <a:cs typeface="Arial"/>
            </a:rPr>
            <a:t>Day 2</a:t>
          </a:r>
        </a:p>
      </dgm:t>
    </dgm:pt>
    <dgm:pt modelId="{79FA157E-1C82-42D7-B40C-998D67C90C91}" type="parTrans" cxnId="{EEC94E51-A0A4-42A3-A086-C840F664AB19}">
      <dgm:prSet/>
      <dgm:spPr/>
    </dgm:pt>
    <dgm:pt modelId="{218D27CE-61AD-41C3-A323-E5427DB91B66}" type="sibTrans" cxnId="{EEC94E51-A0A4-42A3-A086-C840F664AB19}">
      <dgm:prSet/>
      <dgm:spPr/>
    </dgm:pt>
    <dgm:pt modelId="{9DCFA996-33BA-4C59-A6D9-CA62BC6CF2A7}">
      <dgm:prSet phldr="0"/>
      <dgm:spPr/>
      <dgm:t>
        <a:bodyPr/>
        <a:lstStyle/>
        <a:p>
          <a:r>
            <a:rPr lang="en-US">
              <a:solidFill>
                <a:srgbClr val="444444"/>
              </a:solidFill>
              <a:latin typeface="Raleway Light"/>
              <a:cs typeface="Arial"/>
            </a:rPr>
            <a:t>AWS Lambda</a:t>
          </a:r>
        </a:p>
      </dgm:t>
    </dgm:pt>
    <dgm:pt modelId="{FE5BEAE0-7FCC-42FD-80AA-3D3EB37643F4}" type="parTrans" cxnId="{4CBA9E29-03F6-4B94-8693-186B8F166FBD}">
      <dgm:prSet/>
      <dgm:spPr/>
    </dgm:pt>
    <dgm:pt modelId="{7E22EAE1-1815-4EAF-8AAB-3341DAC713E8}" type="sibTrans" cxnId="{4CBA9E29-03F6-4B94-8693-186B8F166FBD}">
      <dgm:prSet/>
      <dgm:spPr/>
    </dgm:pt>
    <dgm:pt modelId="{034B50A8-97DB-43A0-82BB-B08302E48C3F}">
      <dgm:prSet phldr="0"/>
      <dgm:spPr/>
      <dgm:t>
        <a:bodyPr/>
        <a:lstStyle/>
        <a:p>
          <a:r>
            <a:rPr lang="en-US">
              <a:solidFill>
                <a:srgbClr val="444444"/>
              </a:solidFill>
              <a:latin typeface="Raleway Light"/>
              <a:cs typeface="Arial"/>
            </a:rPr>
            <a:t>AWS SNS</a:t>
          </a:r>
        </a:p>
      </dgm:t>
    </dgm:pt>
    <dgm:pt modelId="{B9C00B57-876D-4087-83F1-069B49FA30FA}" type="parTrans" cxnId="{227FB897-759B-4B64-B573-720ECFB6290E}">
      <dgm:prSet/>
      <dgm:spPr/>
    </dgm:pt>
    <dgm:pt modelId="{861F7D7C-EEA5-4152-9B92-93C4DAB85EA4}" type="sibTrans" cxnId="{227FB897-759B-4B64-B573-720ECFB6290E}">
      <dgm:prSet/>
      <dgm:spPr/>
    </dgm:pt>
    <dgm:pt modelId="{3A06BF44-4EBA-4A06-93ED-C31F4AA3A6F3}">
      <dgm:prSet phldr="0"/>
      <dgm:spPr/>
      <dgm:t>
        <a:bodyPr/>
        <a:lstStyle/>
        <a:p>
          <a:r>
            <a:rPr lang="en-US">
              <a:solidFill>
                <a:srgbClr val="444444"/>
              </a:solidFill>
              <a:latin typeface="Raleway Light"/>
              <a:cs typeface="Arial"/>
            </a:rPr>
            <a:t>Day 3</a:t>
          </a:r>
        </a:p>
      </dgm:t>
    </dgm:pt>
    <dgm:pt modelId="{C973F563-7E46-4DDB-9993-2AF91C6C127E}" type="parTrans" cxnId="{914E69AE-F5BF-4480-A433-C6CBFAD0697F}">
      <dgm:prSet/>
      <dgm:spPr/>
    </dgm:pt>
    <dgm:pt modelId="{964FCD09-50FC-4A81-8144-BC23324510EB}" type="sibTrans" cxnId="{914E69AE-F5BF-4480-A433-C6CBFAD0697F}">
      <dgm:prSet/>
      <dgm:spPr/>
    </dgm:pt>
    <dgm:pt modelId="{C47EDCA1-2BEB-478F-A4D1-26D23853D79D}">
      <dgm:prSet phldr="0"/>
      <dgm:spPr/>
      <dgm:t>
        <a:bodyPr/>
        <a:lstStyle/>
        <a:p>
          <a:r>
            <a:rPr lang="en-US">
              <a:solidFill>
                <a:srgbClr val="444444"/>
              </a:solidFill>
              <a:latin typeface="Raleway Light"/>
              <a:cs typeface="Arial"/>
            </a:rPr>
            <a:t>AWS Step Functions</a:t>
          </a:r>
        </a:p>
      </dgm:t>
    </dgm:pt>
    <dgm:pt modelId="{9ACF0F06-9BEC-4423-A8D1-3F3171A39AB5}" type="parTrans" cxnId="{757E0D13-8E7A-4081-8131-F7529BC76DBA}">
      <dgm:prSet/>
      <dgm:spPr/>
    </dgm:pt>
    <dgm:pt modelId="{469C0A2E-6E25-4ECF-AD21-81283B5A80A6}" type="sibTrans" cxnId="{757E0D13-8E7A-4081-8131-F7529BC76DBA}">
      <dgm:prSet/>
      <dgm:spPr/>
    </dgm:pt>
    <dgm:pt modelId="{D0C255ED-4EC0-43A5-840D-7A309BA7D2CA}">
      <dgm:prSet phldr="0"/>
      <dgm:spPr/>
      <dgm:t>
        <a:bodyPr/>
        <a:lstStyle/>
        <a:p>
          <a:r>
            <a:rPr lang="en-US">
              <a:solidFill>
                <a:srgbClr val="444444"/>
              </a:solidFill>
              <a:latin typeface="Raleway Light"/>
              <a:cs typeface="Arial"/>
            </a:rPr>
            <a:t>AWS SQS</a:t>
          </a:r>
        </a:p>
      </dgm:t>
    </dgm:pt>
    <dgm:pt modelId="{A8A1FC82-E221-4B72-896E-FA6A633C21F6}" type="parTrans" cxnId="{1006A183-6A24-48EB-A5CA-96BD1FE0D48D}">
      <dgm:prSet/>
      <dgm:spPr/>
    </dgm:pt>
    <dgm:pt modelId="{C35C2C07-DE0A-404C-8E24-A61066F46881}" type="sibTrans" cxnId="{1006A183-6A24-48EB-A5CA-96BD1FE0D48D}">
      <dgm:prSet/>
      <dgm:spPr/>
    </dgm:pt>
    <dgm:pt modelId="{04EC34B6-1386-4E57-9726-56B16AABE785}">
      <dgm:prSet phldr="0"/>
      <dgm:spPr/>
      <dgm:t>
        <a:bodyPr/>
        <a:lstStyle/>
        <a:p>
          <a:r>
            <a:rPr lang="en-US">
              <a:solidFill>
                <a:srgbClr val="444444"/>
              </a:solidFill>
              <a:latin typeface="Raleway Light"/>
              <a:cs typeface="Arial"/>
            </a:rPr>
            <a:t>Day 4</a:t>
          </a:r>
        </a:p>
      </dgm:t>
    </dgm:pt>
    <dgm:pt modelId="{0C337584-EAAF-43E3-80E7-590E1124B72B}" type="parTrans" cxnId="{7B609D1B-C68A-4048-B3F2-F33C956730CE}">
      <dgm:prSet/>
      <dgm:spPr/>
    </dgm:pt>
    <dgm:pt modelId="{65113120-C88A-4714-BEC2-7D95AD140473}" type="sibTrans" cxnId="{7B609D1B-C68A-4048-B3F2-F33C956730CE}">
      <dgm:prSet/>
      <dgm:spPr/>
    </dgm:pt>
    <dgm:pt modelId="{06C45FAE-D7EF-4A0B-8934-D3AA0E7B95FD}">
      <dgm:prSet phldr="0"/>
      <dgm:spPr/>
      <dgm:t>
        <a:bodyPr/>
        <a:lstStyle/>
        <a:p>
          <a:r>
            <a:rPr lang="en-US">
              <a:solidFill>
                <a:srgbClr val="444444"/>
              </a:solidFill>
              <a:latin typeface="Raleway Light"/>
              <a:cs typeface="Arial"/>
            </a:rPr>
            <a:t>AWS Glue</a:t>
          </a:r>
        </a:p>
      </dgm:t>
    </dgm:pt>
    <dgm:pt modelId="{00ABEAEE-64AF-4742-A206-288F82F9DBD2}" type="parTrans" cxnId="{377B8122-C8F9-4A7D-B51C-BFCC73316B15}">
      <dgm:prSet/>
      <dgm:spPr/>
    </dgm:pt>
    <dgm:pt modelId="{C5CF17AD-3E7E-49A7-8309-AF97FF3872EA}" type="sibTrans" cxnId="{377B8122-C8F9-4A7D-B51C-BFCC73316B15}">
      <dgm:prSet/>
      <dgm:spPr/>
    </dgm:pt>
    <dgm:pt modelId="{2E9F3F79-ADC9-4420-B027-2A06E82F06CF}" type="pres">
      <dgm:prSet presAssocID="{46867374-82C2-4123-AEB3-063A9FF1A30F}" presName="Name0" presStyleCnt="0">
        <dgm:presLayoutVars>
          <dgm:dir/>
          <dgm:animLvl val="lvl"/>
          <dgm:resizeHandles val="exact"/>
        </dgm:presLayoutVars>
      </dgm:prSet>
      <dgm:spPr/>
    </dgm:pt>
    <dgm:pt modelId="{D2C49F4F-21AE-47CB-88F8-2D843C1EC2D3}" type="pres">
      <dgm:prSet presAssocID="{2DA77137-96D7-4018-A64E-934EFBA7046A}" presName="composite" presStyleCnt="0"/>
      <dgm:spPr/>
    </dgm:pt>
    <dgm:pt modelId="{EBA5BE05-E545-49F9-9EB5-01B46C94E11D}" type="pres">
      <dgm:prSet presAssocID="{2DA77137-96D7-4018-A64E-934EFBA7046A}" presName="parTx" presStyleLbl="alignNode1" presStyleIdx="0" presStyleCnt="4">
        <dgm:presLayoutVars>
          <dgm:chMax val="0"/>
          <dgm:chPref val="0"/>
          <dgm:bulletEnabled val="1"/>
        </dgm:presLayoutVars>
      </dgm:prSet>
      <dgm:spPr/>
    </dgm:pt>
    <dgm:pt modelId="{4A467425-FCC4-4839-83BF-C771E0D13E5E}" type="pres">
      <dgm:prSet presAssocID="{2DA77137-96D7-4018-A64E-934EFBA7046A}" presName="desTx" presStyleLbl="alignAccFollowNode1" presStyleIdx="0" presStyleCnt="4">
        <dgm:presLayoutVars>
          <dgm:bulletEnabled val="1"/>
        </dgm:presLayoutVars>
      </dgm:prSet>
      <dgm:spPr/>
    </dgm:pt>
    <dgm:pt modelId="{161E36EF-DE3E-4A0D-9BBB-B6B72D8C64DC}" type="pres">
      <dgm:prSet presAssocID="{D4F848E3-841E-4867-BCD1-BBE9BA35FF32}" presName="space" presStyleCnt="0"/>
      <dgm:spPr/>
    </dgm:pt>
    <dgm:pt modelId="{3D86AE2F-ED65-48EC-B4D0-C1FC734CD4E0}" type="pres">
      <dgm:prSet presAssocID="{40E899DA-DBB2-4912-8AFC-6C55550CA016}" presName="composite" presStyleCnt="0"/>
      <dgm:spPr/>
    </dgm:pt>
    <dgm:pt modelId="{9971303A-FD59-4F69-B259-C9AC18F749BE}" type="pres">
      <dgm:prSet presAssocID="{40E899DA-DBB2-4912-8AFC-6C55550CA016}" presName="parTx" presStyleLbl="alignNode1" presStyleIdx="1" presStyleCnt="4">
        <dgm:presLayoutVars>
          <dgm:chMax val="0"/>
          <dgm:chPref val="0"/>
          <dgm:bulletEnabled val="1"/>
        </dgm:presLayoutVars>
      </dgm:prSet>
      <dgm:spPr/>
    </dgm:pt>
    <dgm:pt modelId="{9D985A91-EABB-4F43-BE97-D453DDDC5A39}" type="pres">
      <dgm:prSet presAssocID="{40E899DA-DBB2-4912-8AFC-6C55550CA016}" presName="desTx" presStyleLbl="alignAccFollowNode1" presStyleIdx="1" presStyleCnt="4">
        <dgm:presLayoutVars>
          <dgm:bulletEnabled val="1"/>
        </dgm:presLayoutVars>
      </dgm:prSet>
      <dgm:spPr/>
    </dgm:pt>
    <dgm:pt modelId="{C2176A83-7038-4794-A623-6151F99CC037}" type="pres">
      <dgm:prSet presAssocID="{218D27CE-61AD-41C3-A323-E5427DB91B66}" presName="space" presStyleCnt="0"/>
      <dgm:spPr/>
    </dgm:pt>
    <dgm:pt modelId="{21EF3A77-26D8-48C7-9B8D-3638ED456E54}" type="pres">
      <dgm:prSet presAssocID="{3A06BF44-4EBA-4A06-93ED-C31F4AA3A6F3}" presName="composite" presStyleCnt="0"/>
      <dgm:spPr/>
    </dgm:pt>
    <dgm:pt modelId="{8CEE1EFF-1A4B-4B3B-A2DD-6A5B78819FBE}" type="pres">
      <dgm:prSet presAssocID="{3A06BF44-4EBA-4A06-93ED-C31F4AA3A6F3}" presName="parTx" presStyleLbl="alignNode1" presStyleIdx="2" presStyleCnt="4">
        <dgm:presLayoutVars>
          <dgm:chMax val="0"/>
          <dgm:chPref val="0"/>
          <dgm:bulletEnabled val="1"/>
        </dgm:presLayoutVars>
      </dgm:prSet>
      <dgm:spPr/>
    </dgm:pt>
    <dgm:pt modelId="{6A1A20D1-2609-40FC-93F3-17027DED21CA}" type="pres">
      <dgm:prSet presAssocID="{3A06BF44-4EBA-4A06-93ED-C31F4AA3A6F3}" presName="desTx" presStyleLbl="alignAccFollowNode1" presStyleIdx="2" presStyleCnt="4">
        <dgm:presLayoutVars>
          <dgm:bulletEnabled val="1"/>
        </dgm:presLayoutVars>
      </dgm:prSet>
      <dgm:spPr/>
    </dgm:pt>
    <dgm:pt modelId="{84120561-072B-447E-B1BA-ABCE1B121CD0}" type="pres">
      <dgm:prSet presAssocID="{964FCD09-50FC-4A81-8144-BC23324510EB}" presName="space" presStyleCnt="0"/>
      <dgm:spPr/>
    </dgm:pt>
    <dgm:pt modelId="{C50254D7-1B91-43FB-AC0E-2DB7936EFF03}" type="pres">
      <dgm:prSet presAssocID="{04EC34B6-1386-4E57-9726-56B16AABE785}" presName="composite" presStyleCnt="0"/>
      <dgm:spPr/>
    </dgm:pt>
    <dgm:pt modelId="{251260D8-80D4-4E09-88D3-43C97D6B0BE9}" type="pres">
      <dgm:prSet presAssocID="{04EC34B6-1386-4E57-9726-56B16AABE785}" presName="parTx" presStyleLbl="alignNode1" presStyleIdx="3" presStyleCnt="4">
        <dgm:presLayoutVars>
          <dgm:chMax val="0"/>
          <dgm:chPref val="0"/>
          <dgm:bulletEnabled val="1"/>
        </dgm:presLayoutVars>
      </dgm:prSet>
      <dgm:spPr/>
    </dgm:pt>
    <dgm:pt modelId="{7E47761D-8AA3-4323-932F-66ACF1150ED8}" type="pres">
      <dgm:prSet presAssocID="{04EC34B6-1386-4E57-9726-56B16AABE785}" presName="desTx" presStyleLbl="alignAccFollowNode1" presStyleIdx="3" presStyleCnt="4">
        <dgm:presLayoutVars>
          <dgm:bulletEnabled val="1"/>
        </dgm:presLayoutVars>
      </dgm:prSet>
      <dgm:spPr/>
    </dgm:pt>
  </dgm:ptLst>
  <dgm:cxnLst>
    <dgm:cxn modelId="{BE6AC50A-81AB-4AE3-9CA6-C6DADEC4EFA4}" type="presOf" srcId="{06C45FAE-D7EF-4A0B-8934-D3AA0E7B95FD}" destId="{7E47761D-8AA3-4323-932F-66ACF1150ED8}" srcOrd="0" destOrd="0" presId="urn:microsoft.com/office/officeart/2005/8/layout/hList1"/>
    <dgm:cxn modelId="{757E0D13-8E7A-4081-8131-F7529BC76DBA}" srcId="{3A06BF44-4EBA-4A06-93ED-C31F4AA3A6F3}" destId="{C47EDCA1-2BEB-478F-A4D1-26D23853D79D}" srcOrd="0" destOrd="0" parTransId="{9ACF0F06-9BEC-4423-A8D1-3F3171A39AB5}" sibTransId="{469C0A2E-6E25-4ECF-AD21-81283B5A80A6}"/>
    <dgm:cxn modelId="{3F5A471B-5D86-48AA-B0D7-BCDCAF7AED52}" srcId="{2DA77137-96D7-4018-A64E-934EFBA7046A}" destId="{28678194-B195-436D-9E4E-2E898284A5D1}" srcOrd="3" destOrd="0" parTransId="{B9C49DA6-48BF-4DFE-8138-7A9AD67A35AE}" sibTransId="{D7CF949F-4017-4D47-BD4D-C3255A34CC7A}"/>
    <dgm:cxn modelId="{7B609D1B-C68A-4048-B3F2-F33C956730CE}" srcId="{46867374-82C2-4123-AEB3-063A9FF1A30F}" destId="{04EC34B6-1386-4E57-9726-56B16AABE785}" srcOrd="3" destOrd="0" parTransId="{0C337584-EAAF-43E3-80E7-590E1124B72B}" sibTransId="{65113120-C88A-4714-BEC2-7D95AD140473}"/>
    <dgm:cxn modelId="{377B8122-C8F9-4A7D-B51C-BFCC73316B15}" srcId="{04EC34B6-1386-4E57-9726-56B16AABE785}" destId="{06C45FAE-D7EF-4A0B-8934-D3AA0E7B95FD}" srcOrd="0" destOrd="0" parTransId="{00ABEAEE-64AF-4742-A206-288F82F9DBD2}" sibTransId="{C5CF17AD-3E7E-49A7-8309-AF97FF3872EA}"/>
    <dgm:cxn modelId="{9489DE24-FFCE-46BA-A970-9DEAB5B87DC4}" type="presOf" srcId="{0E074B17-0187-454C-A466-465AEE068878}" destId="{4A467425-FCC4-4839-83BF-C771E0D13E5E}" srcOrd="0" destOrd="1" presId="urn:microsoft.com/office/officeart/2005/8/layout/hList1"/>
    <dgm:cxn modelId="{9F59BC25-37DC-445B-8FCF-24F3E8B7EF26}" type="presOf" srcId="{D0C255ED-4EC0-43A5-840D-7A309BA7D2CA}" destId="{6A1A20D1-2609-40FC-93F3-17027DED21CA}" srcOrd="0" destOrd="1" presId="urn:microsoft.com/office/officeart/2005/8/layout/hList1"/>
    <dgm:cxn modelId="{4CBA9E29-03F6-4B94-8693-186B8F166FBD}" srcId="{40E899DA-DBB2-4912-8AFC-6C55550CA016}" destId="{9DCFA996-33BA-4C59-A6D9-CA62BC6CF2A7}" srcOrd="0" destOrd="0" parTransId="{FE5BEAE0-7FCC-42FD-80AA-3D3EB37643F4}" sibTransId="{7E22EAE1-1815-4EAF-8AAB-3341DAC713E8}"/>
    <dgm:cxn modelId="{9843072B-F1CA-4B77-AB47-437E9F584CBC}" type="presOf" srcId="{04EC34B6-1386-4E57-9726-56B16AABE785}" destId="{251260D8-80D4-4E09-88D3-43C97D6B0BE9}" srcOrd="0" destOrd="0" presId="urn:microsoft.com/office/officeart/2005/8/layout/hList1"/>
    <dgm:cxn modelId="{AACE9363-B160-4F2D-8D02-09E6ADDB5335}" srcId="{2DA77137-96D7-4018-A64E-934EFBA7046A}" destId="{0E074B17-0187-454C-A466-465AEE068878}" srcOrd="1" destOrd="0" parTransId="{4297D92F-8BC9-4C61-871C-2058A35634C0}" sibTransId="{21664798-367F-4C9B-926E-6ED4AA815123}"/>
    <dgm:cxn modelId="{2BDAA06E-A203-4D4C-A3CF-C8BAE7B9B6D0}" type="presOf" srcId="{46867374-82C2-4123-AEB3-063A9FF1A30F}" destId="{2E9F3F79-ADC9-4420-B027-2A06E82F06CF}" srcOrd="0" destOrd="0" presId="urn:microsoft.com/office/officeart/2005/8/layout/hList1"/>
    <dgm:cxn modelId="{32FC6750-24C6-4FBF-93D8-2F81CDA3B742}" type="presOf" srcId="{28678194-B195-436D-9E4E-2E898284A5D1}" destId="{4A467425-FCC4-4839-83BF-C771E0D13E5E}" srcOrd="0" destOrd="3" presId="urn:microsoft.com/office/officeart/2005/8/layout/hList1"/>
    <dgm:cxn modelId="{EEC94E51-A0A4-42A3-A086-C840F664AB19}" srcId="{46867374-82C2-4123-AEB3-063A9FF1A30F}" destId="{40E899DA-DBB2-4912-8AFC-6C55550CA016}" srcOrd="1" destOrd="0" parTransId="{79FA157E-1C82-42D7-B40C-998D67C90C91}" sibTransId="{218D27CE-61AD-41C3-A323-E5427DB91B66}"/>
    <dgm:cxn modelId="{F0E1BA72-4E98-4DF5-A27B-98701C7DE64E}" type="presOf" srcId="{3A06BF44-4EBA-4A06-93ED-C31F4AA3A6F3}" destId="{8CEE1EFF-1A4B-4B3B-A2DD-6A5B78819FBE}" srcOrd="0" destOrd="0" presId="urn:microsoft.com/office/officeart/2005/8/layout/hList1"/>
    <dgm:cxn modelId="{1006A183-6A24-48EB-A5CA-96BD1FE0D48D}" srcId="{3A06BF44-4EBA-4A06-93ED-C31F4AA3A6F3}" destId="{D0C255ED-4EC0-43A5-840D-7A309BA7D2CA}" srcOrd="1" destOrd="0" parTransId="{A8A1FC82-E221-4B72-896E-FA6A633C21F6}" sibTransId="{C35C2C07-DE0A-404C-8E24-A61066F46881}"/>
    <dgm:cxn modelId="{B41C8594-F083-475B-A0B3-9C64AA431C05}" srcId="{46867374-82C2-4123-AEB3-063A9FF1A30F}" destId="{2DA77137-96D7-4018-A64E-934EFBA7046A}" srcOrd="0" destOrd="0" parTransId="{F1047931-EB0A-4EC9-8A15-5CD25FC58814}" sibTransId="{D4F848E3-841E-4867-BCD1-BBE9BA35FF32}"/>
    <dgm:cxn modelId="{227FB897-759B-4B64-B573-720ECFB6290E}" srcId="{40E899DA-DBB2-4912-8AFC-6C55550CA016}" destId="{034B50A8-97DB-43A0-82BB-B08302E48C3F}" srcOrd="1" destOrd="0" parTransId="{B9C00B57-876D-4087-83F1-069B49FA30FA}" sibTransId="{861F7D7C-EEA5-4152-9B92-93C4DAB85EA4}"/>
    <dgm:cxn modelId="{914E69AE-F5BF-4480-A433-C6CBFAD0697F}" srcId="{46867374-82C2-4123-AEB3-063A9FF1A30F}" destId="{3A06BF44-4EBA-4A06-93ED-C31F4AA3A6F3}" srcOrd="2" destOrd="0" parTransId="{C973F563-7E46-4DDB-9993-2AF91C6C127E}" sibTransId="{964FCD09-50FC-4A81-8144-BC23324510EB}"/>
    <dgm:cxn modelId="{294288AE-9CAF-4836-958C-FE95F3DEB555}" type="presOf" srcId="{4B2CD1EA-C51A-47B0-B83D-B588FB933A7E}" destId="{4A467425-FCC4-4839-83BF-C771E0D13E5E}" srcOrd="0" destOrd="2" presId="urn:microsoft.com/office/officeart/2005/8/layout/hList1"/>
    <dgm:cxn modelId="{6FC78DB0-B743-494A-B9D4-6D8025DE1537}" type="presOf" srcId="{9DCFA996-33BA-4C59-A6D9-CA62BC6CF2A7}" destId="{9D985A91-EABB-4F43-BE97-D453DDDC5A39}" srcOrd="0" destOrd="0" presId="urn:microsoft.com/office/officeart/2005/8/layout/hList1"/>
    <dgm:cxn modelId="{13EA37B2-BB6D-486B-AFF2-8843D5CD468A}" type="presOf" srcId="{034B50A8-97DB-43A0-82BB-B08302E48C3F}" destId="{9D985A91-EABB-4F43-BE97-D453DDDC5A39}" srcOrd="0" destOrd="1" presId="urn:microsoft.com/office/officeart/2005/8/layout/hList1"/>
    <dgm:cxn modelId="{42A2D5CE-18BD-40A7-BE9F-3981B4BB4691}" srcId="{2DA77137-96D7-4018-A64E-934EFBA7046A}" destId="{4B2CD1EA-C51A-47B0-B83D-B588FB933A7E}" srcOrd="2" destOrd="0" parTransId="{75675B09-36DC-4A76-A92E-84D1AE9FFE33}" sibTransId="{8C460410-3483-402F-A4F0-5DDAC0570EB4}"/>
    <dgm:cxn modelId="{CCFD86D4-5F0E-4107-9337-CAC3F6FC300E}" type="presOf" srcId="{3A9EFE6B-CE6E-4734-B4A6-90985B1BF5B5}" destId="{4A467425-FCC4-4839-83BF-C771E0D13E5E}" srcOrd="0" destOrd="0" presId="urn:microsoft.com/office/officeart/2005/8/layout/hList1"/>
    <dgm:cxn modelId="{DC0CFADA-C181-4AE6-A25A-745F2E9D7DF0}" srcId="{2DA77137-96D7-4018-A64E-934EFBA7046A}" destId="{3A9EFE6B-CE6E-4734-B4A6-90985B1BF5B5}" srcOrd="0" destOrd="0" parTransId="{C15F4C39-FD95-41A2-84F4-0ADE44199C1D}" sibTransId="{9D19CB4F-2FC9-4C1E-B111-628E4E990CE1}"/>
    <dgm:cxn modelId="{2AEE6CE4-D844-4910-B94B-A25292CDE166}" type="presOf" srcId="{C47EDCA1-2BEB-478F-A4D1-26D23853D79D}" destId="{6A1A20D1-2609-40FC-93F3-17027DED21CA}" srcOrd="0" destOrd="0" presId="urn:microsoft.com/office/officeart/2005/8/layout/hList1"/>
    <dgm:cxn modelId="{A9C17AF2-C9E6-4C51-8DC0-579131D3E5FC}" type="presOf" srcId="{2DA77137-96D7-4018-A64E-934EFBA7046A}" destId="{EBA5BE05-E545-49F9-9EB5-01B46C94E11D}" srcOrd="0" destOrd="0" presId="urn:microsoft.com/office/officeart/2005/8/layout/hList1"/>
    <dgm:cxn modelId="{3D1EBBFE-1B93-4920-A1F3-A39D35B23F03}" type="presOf" srcId="{40E899DA-DBB2-4912-8AFC-6C55550CA016}" destId="{9971303A-FD59-4F69-B259-C9AC18F749BE}" srcOrd="0" destOrd="0" presId="urn:microsoft.com/office/officeart/2005/8/layout/hList1"/>
    <dgm:cxn modelId="{A53A6E0A-D3A6-451C-ACDA-22724129E2A2}" type="presParOf" srcId="{2E9F3F79-ADC9-4420-B027-2A06E82F06CF}" destId="{D2C49F4F-21AE-47CB-88F8-2D843C1EC2D3}" srcOrd="0" destOrd="0" presId="urn:microsoft.com/office/officeart/2005/8/layout/hList1"/>
    <dgm:cxn modelId="{A41898FB-9AB1-4FF2-8EB8-D6DD5483FDEF}" type="presParOf" srcId="{D2C49F4F-21AE-47CB-88F8-2D843C1EC2D3}" destId="{EBA5BE05-E545-49F9-9EB5-01B46C94E11D}" srcOrd="0" destOrd="0" presId="urn:microsoft.com/office/officeart/2005/8/layout/hList1"/>
    <dgm:cxn modelId="{BA4544B7-5C6B-4A58-A999-46562D17DF8F}" type="presParOf" srcId="{D2C49F4F-21AE-47CB-88F8-2D843C1EC2D3}" destId="{4A467425-FCC4-4839-83BF-C771E0D13E5E}" srcOrd="1" destOrd="0" presId="urn:microsoft.com/office/officeart/2005/8/layout/hList1"/>
    <dgm:cxn modelId="{F9A441A6-F6A4-46BB-AE46-4A728E83F6BF}" type="presParOf" srcId="{2E9F3F79-ADC9-4420-B027-2A06E82F06CF}" destId="{161E36EF-DE3E-4A0D-9BBB-B6B72D8C64DC}" srcOrd="1" destOrd="0" presId="urn:microsoft.com/office/officeart/2005/8/layout/hList1"/>
    <dgm:cxn modelId="{516EA023-103D-4934-A6AA-724F1C7F2643}" type="presParOf" srcId="{2E9F3F79-ADC9-4420-B027-2A06E82F06CF}" destId="{3D86AE2F-ED65-48EC-B4D0-C1FC734CD4E0}" srcOrd="2" destOrd="0" presId="urn:microsoft.com/office/officeart/2005/8/layout/hList1"/>
    <dgm:cxn modelId="{505060DE-FA42-472F-8344-B72F7B0F0814}" type="presParOf" srcId="{3D86AE2F-ED65-48EC-B4D0-C1FC734CD4E0}" destId="{9971303A-FD59-4F69-B259-C9AC18F749BE}" srcOrd="0" destOrd="0" presId="urn:microsoft.com/office/officeart/2005/8/layout/hList1"/>
    <dgm:cxn modelId="{9749B286-4EFF-4BD3-B512-18AC6C5682FF}" type="presParOf" srcId="{3D86AE2F-ED65-48EC-B4D0-C1FC734CD4E0}" destId="{9D985A91-EABB-4F43-BE97-D453DDDC5A39}" srcOrd="1" destOrd="0" presId="urn:microsoft.com/office/officeart/2005/8/layout/hList1"/>
    <dgm:cxn modelId="{F7D0EEBC-95AF-4DE4-AA8C-B5476524DEA1}" type="presParOf" srcId="{2E9F3F79-ADC9-4420-B027-2A06E82F06CF}" destId="{C2176A83-7038-4794-A623-6151F99CC037}" srcOrd="3" destOrd="0" presId="urn:microsoft.com/office/officeart/2005/8/layout/hList1"/>
    <dgm:cxn modelId="{60420694-082B-4753-BAC7-A3D60CB3E3F9}" type="presParOf" srcId="{2E9F3F79-ADC9-4420-B027-2A06E82F06CF}" destId="{21EF3A77-26D8-48C7-9B8D-3638ED456E54}" srcOrd="4" destOrd="0" presId="urn:microsoft.com/office/officeart/2005/8/layout/hList1"/>
    <dgm:cxn modelId="{267A314C-ACAE-4ED4-BF55-A1FE7C8A414F}" type="presParOf" srcId="{21EF3A77-26D8-48C7-9B8D-3638ED456E54}" destId="{8CEE1EFF-1A4B-4B3B-A2DD-6A5B78819FBE}" srcOrd="0" destOrd="0" presId="urn:microsoft.com/office/officeart/2005/8/layout/hList1"/>
    <dgm:cxn modelId="{57986A70-F035-4F47-8447-83BE1F3131AB}" type="presParOf" srcId="{21EF3A77-26D8-48C7-9B8D-3638ED456E54}" destId="{6A1A20D1-2609-40FC-93F3-17027DED21CA}" srcOrd="1" destOrd="0" presId="urn:microsoft.com/office/officeart/2005/8/layout/hList1"/>
    <dgm:cxn modelId="{983A16A2-01B2-492C-8AF9-49F060B8280C}" type="presParOf" srcId="{2E9F3F79-ADC9-4420-B027-2A06E82F06CF}" destId="{84120561-072B-447E-B1BA-ABCE1B121CD0}" srcOrd="5" destOrd="0" presId="urn:microsoft.com/office/officeart/2005/8/layout/hList1"/>
    <dgm:cxn modelId="{D61131D2-8435-449C-A11D-8CE56ED4F955}" type="presParOf" srcId="{2E9F3F79-ADC9-4420-B027-2A06E82F06CF}" destId="{C50254D7-1B91-43FB-AC0E-2DB7936EFF03}" srcOrd="6" destOrd="0" presId="urn:microsoft.com/office/officeart/2005/8/layout/hList1"/>
    <dgm:cxn modelId="{6DFBF97E-F413-46B2-AC5D-F954D6CA7794}" type="presParOf" srcId="{C50254D7-1B91-43FB-AC0E-2DB7936EFF03}" destId="{251260D8-80D4-4E09-88D3-43C97D6B0BE9}" srcOrd="0" destOrd="0" presId="urn:microsoft.com/office/officeart/2005/8/layout/hList1"/>
    <dgm:cxn modelId="{DD521E37-9564-49A6-A4A2-CE83B1EDEE38}" type="presParOf" srcId="{C50254D7-1B91-43FB-AC0E-2DB7936EFF03}" destId="{7E47761D-8AA3-4323-932F-66ACF1150ED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867374-82C2-4123-AEB3-063A9FF1A30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8AC3E7E-65ED-4319-BF8A-FCDF87C8F359}">
      <dgm:prSet phldr="0"/>
      <dgm:spPr/>
      <dgm:t>
        <a:bodyPr/>
        <a:lstStyle/>
        <a:p>
          <a:pPr rtl="0"/>
          <a:r>
            <a:rPr lang="en-US">
              <a:solidFill>
                <a:srgbClr val="444444"/>
              </a:solidFill>
              <a:latin typeface="Raleway Light"/>
              <a:cs typeface="Arial"/>
            </a:rPr>
            <a:t>Day</a:t>
          </a:r>
          <a:r>
            <a:rPr lang="hr-HR">
              <a:solidFill>
                <a:srgbClr val="444444"/>
              </a:solidFill>
              <a:latin typeface="Raleway Light"/>
              <a:cs typeface="Arial"/>
            </a:rPr>
            <a:t> </a:t>
          </a:r>
          <a:r>
            <a:rPr lang="en-US">
              <a:solidFill>
                <a:srgbClr val="444444"/>
              </a:solidFill>
              <a:latin typeface="Raleway Light"/>
              <a:cs typeface="Arial"/>
            </a:rPr>
            <a:t>5</a:t>
          </a:r>
        </a:p>
      </dgm:t>
    </dgm:pt>
    <dgm:pt modelId="{BB58A6A7-24AF-4D42-B06A-B52B405AAC8B}" type="parTrans" cxnId="{A11857E5-FF4A-442A-B653-FBC0DAA76B4D}">
      <dgm:prSet/>
      <dgm:spPr/>
    </dgm:pt>
    <dgm:pt modelId="{01CE9499-2354-4111-AB22-4F98B6B65AE6}" type="sibTrans" cxnId="{A11857E5-FF4A-442A-B653-FBC0DAA76B4D}">
      <dgm:prSet/>
      <dgm:spPr/>
    </dgm:pt>
    <dgm:pt modelId="{D0BE1216-5B2E-46DD-A162-7F9E0851F879}">
      <dgm:prSet phldr="0"/>
      <dgm:spPr/>
      <dgm:t>
        <a:bodyPr/>
        <a:lstStyle/>
        <a:p>
          <a:r>
            <a:rPr lang="hr-HR">
              <a:solidFill>
                <a:srgbClr val="444444"/>
              </a:solidFill>
              <a:latin typeface="Raleway Light"/>
              <a:cs typeface="Arial"/>
            </a:rPr>
            <a:t>Amazon Redshift</a:t>
          </a:r>
          <a:endParaRPr lang="en-US">
            <a:solidFill>
              <a:srgbClr val="444444"/>
            </a:solidFill>
            <a:latin typeface="Raleway Light"/>
            <a:cs typeface="Arial"/>
          </a:endParaRPr>
        </a:p>
      </dgm:t>
    </dgm:pt>
    <dgm:pt modelId="{487B6793-45A4-4503-80E8-25DAB4A689A4}" type="parTrans" cxnId="{BCF40857-1E7E-4B18-A072-D8E44D34C61A}">
      <dgm:prSet/>
      <dgm:spPr/>
    </dgm:pt>
    <dgm:pt modelId="{367D7AE5-D5AA-4845-8499-285596CE21BC}" type="sibTrans" cxnId="{BCF40857-1E7E-4B18-A072-D8E44D34C61A}">
      <dgm:prSet/>
      <dgm:spPr/>
    </dgm:pt>
    <dgm:pt modelId="{E0B92011-C20A-4790-9630-C46177AAFFC3}">
      <dgm:prSet phldr="0"/>
      <dgm:spPr/>
      <dgm:t>
        <a:bodyPr/>
        <a:lstStyle/>
        <a:p>
          <a:r>
            <a:rPr lang="en-US">
              <a:solidFill>
                <a:srgbClr val="444444"/>
              </a:solidFill>
              <a:latin typeface="Raleway Light"/>
              <a:cs typeface="Arial"/>
            </a:rPr>
            <a:t>Amazon Athena</a:t>
          </a:r>
        </a:p>
      </dgm:t>
    </dgm:pt>
    <dgm:pt modelId="{C196CD56-E403-4909-A0AD-4867CA2753B8}" type="parTrans" cxnId="{3D8F9F73-2E19-4F65-8E76-AAA67D9209D6}">
      <dgm:prSet/>
      <dgm:spPr/>
    </dgm:pt>
    <dgm:pt modelId="{B047B0D8-6A7F-46A8-9561-EA6AAD8613CD}" type="sibTrans" cxnId="{3D8F9F73-2E19-4F65-8E76-AAA67D9209D6}">
      <dgm:prSet/>
      <dgm:spPr/>
    </dgm:pt>
    <dgm:pt modelId="{DB1B7063-44F7-40A3-A14D-8C33ECAB1C52}">
      <dgm:prSet phldr="0"/>
      <dgm:spPr/>
      <dgm:t>
        <a:bodyPr/>
        <a:lstStyle/>
        <a:p>
          <a:r>
            <a:rPr lang="en-US">
              <a:solidFill>
                <a:srgbClr val="444444"/>
              </a:solidFill>
              <a:latin typeface="Raleway Light"/>
              <a:cs typeface="Arial"/>
            </a:rPr>
            <a:t>Day </a:t>
          </a:r>
          <a:r>
            <a:rPr lang="hr-HR">
              <a:solidFill>
                <a:srgbClr val="444444"/>
              </a:solidFill>
              <a:latin typeface="Raleway Light"/>
              <a:cs typeface="Arial"/>
            </a:rPr>
            <a:t>6</a:t>
          </a:r>
          <a:endParaRPr lang="en-US">
            <a:solidFill>
              <a:srgbClr val="444444"/>
            </a:solidFill>
            <a:latin typeface="Raleway Light"/>
            <a:cs typeface="Arial"/>
          </a:endParaRPr>
        </a:p>
      </dgm:t>
    </dgm:pt>
    <dgm:pt modelId="{D89DE33C-5883-492A-A0E1-F3E84718B4BC}" type="parTrans" cxnId="{D4E11A45-B72D-46DA-B322-3E17E087BEF5}">
      <dgm:prSet/>
      <dgm:spPr/>
    </dgm:pt>
    <dgm:pt modelId="{0506BFFF-CE1C-4BFB-8A77-EB8998091FA6}" type="sibTrans" cxnId="{D4E11A45-B72D-46DA-B322-3E17E087BEF5}">
      <dgm:prSet/>
      <dgm:spPr/>
    </dgm:pt>
    <dgm:pt modelId="{7BF676DC-92A3-4681-ACFD-6309B99B45D1}">
      <dgm:prSet phldr="0"/>
      <dgm:spPr/>
      <dgm:t>
        <a:bodyPr/>
        <a:lstStyle/>
        <a:p>
          <a:r>
            <a:rPr lang="en-US">
              <a:solidFill>
                <a:srgbClr val="444444"/>
              </a:solidFill>
              <a:latin typeface="Raleway Light"/>
              <a:cs typeface="Arial"/>
            </a:rPr>
            <a:t>AWS IAM</a:t>
          </a:r>
        </a:p>
      </dgm:t>
    </dgm:pt>
    <dgm:pt modelId="{0318E4E1-F7A1-400D-ADC3-42CB3F9B7A55}" type="parTrans" cxnId="{6C2ADD2D-9AB3-4F8D-9469-B87D6F436C5C}">
      <dgm:prSet/>
      <dgm:spPr/>
    </dgm:pt>
    <dgm:pt modelId="{7B882DAA-0CDF-48F0-868A-977B88434BAE}" type="sibTrans" cxnId="{6C2ADD2D-9AB3-4F8D-9469-B87D6F436C5C}">
      <dgm:prSet/>
      <dgm:spPr/>
    </dgm:pt>
    <dgm:pt modelId="{F960C201-DBAD-4DCA-8564-4F3807DB1B64}">
      <dgm:prSet phldr="0"/>
      <dgm:spPr/>
      <dgm:t>
        <a:bodyPr/>
        <a:lstStyle/>
        <a:p>
          <a:r>
            <a:rPr lang="en-US">
              <a:solidFill>
                <a:srgbClr val="444444"/>
              </a:solidFill>
              <a:latin typeface="Raleway Light"/>
              <a:cs typeface="Arial"/>
            </a:rPr>
            <a:t>S3</a:t>
          </a:r>
        </a:p>
      </dgm:t>
    </dgm:pt>
    <dgm:pt modelId="{622AF147-E70C-4459-B40F-D0264CFCEAED}" type="parTrans" cxnId="{404F2935-4358-45AA-9B25-E5C04734209E}">
      <dgm:prSet/>
      <dgm:spPr/>
    </dgm:pt>
    <dgm:pt modelId="{CA3203E7-50EB-4C1C-99B5-671D0534155B}" type="sibTrans" cxnId="{404F2935-4358-45AA-9B25-E5C04734209E}">
      <dgm:prSet/>
      <dgm:spPr/>
    </dgm:pt>
    <dgm:pt modelId="{FA9004F6-9243-4C02-8AA4-2919302377B2}">
      <dgm:prSet phldr="0"/>
      <dgm:spPr/>
      <dgm:t>
        <a:bodyPr/>
        <a:lstStyle/>
        <a:p>
          <a:r>
            <a:rPr lang="en-US">
              <a:solidFill>
                <a:srgbClr val="444444"/>
              </a:solidFill>
              <a:latin typeface="Raleway Light"/>
              <a:cs typeface="Arial"/>
            </a:rPr>
            <a:t>DynamoDB</a:t>
          </a:r>
        </a:p>
      </dgm:t>
    </dgm:pt>
    <dgm:pt modelId="{3A522B48-EAC4-4097-83BE-74EA609F371D}" type="parTrans" cxnId="{B1760BAE-5761-4A8C-8707-6A88FA99A8C2}">
      <dgm:prSet/>
      <dgm:spPr/>
    </dgm:pt>
    <dgm:pt modelId="{039E5CD5-17A4-4794-9E3A-0F8F09E00E9B}" type="sibTrans" cxnId="{B1760BAE-5761-4A8C-8707-6A88FA99A8C2}">
      <dgm:prSet/>
      <dgm:spPr/>
    </dgm:pt>
    <dgm:pt modelId="{8A52E650-3AED-4A9D-A477-80DE7FB911CF}">
      <dgm:prSet phldr="0"/>
      <dgm:spPr/>
      <dgm:t>
        <a:bodyPr/>
        <a:lstStyle/>
        <a:p>
          <a:r>
            <a:rPr lang="en-US">
              <a:solidFill>
                <a:srgbClr val="444444"/>
              </a:solidFill>
              <a:latin typeface="Raleway Light"/>
              <a:cs typeface="Arial"/>
            </a:rPr>
            <a:t>Day</a:t>
          </a:r>
          <a:r>
            <a:rPr lang="hr-HR">
              <a:solidFill>
                <a:srgbClr val="444444"/>
              </a:solidFill>
              <a:latin typeface="Raleway Light"/>
              <a:cs typeface="Arial"/>
            </a:rPr>
            <a:t> 7</a:t>
          </a:r>
          <a:endParaRPr lang="en-US">
            <a:solidFill>
              <a:srgbClr val="444444"/>
            </a:solidFill>
            <a:latin typeface="Raleway Light"/>
            <a:cs typeface="Arial"/>
          </a:endParaRPr>
        </a:p>
      </dgm:t>
    </dgm:pt>
    <dgm:pt modelId="{B6AF8F17-ED7C-49B2-8B6B-F51B9A721A08}" type="parTrans" cxnId="{C3524DB8-B0A0-4635-BAE8-F671E9AEF0AA}">
      <dgm:prSet/>
      <dgm:spPr/>
    </dgm:pt>
    <dgm:pt modelId="{78A71608-CCE5-4E75-B2CE-31AF51FEFE5B}" type="sibTrans" cxnId="{C3524DB8-B0A0-4635-BAE8-F671E9AEF0AA}">
      <dgm:prSet/>
      <dgm:spPr/>
    </dgm:pt>
    <dgm:pt modelId="{55E903C8-4017-4A1C-BC92-BC4E9E00325C}">
      <dgm:prSet phldr="0"/>
      <dgm:spPr/>
      <dgm:t>
        <a:bodyPr/>
        <a:lstStyle/>
        <a:p>
          <a:r>
            <a:rPr lang="en-US">
              <a:solidFill>
                <a:srgbClr val="444444"/>
              </a:solidFill>
              <a:latin typeface="Raleway Light"/>
              <a:cs typeface="Arial"/>
            </a:rPr>
            <a:t>Day 8</a:t>
          </a:r>
        </a:p>
      </dgm:t>
    </dgm:pt>
    <dgm:pt modelId="{39EFE2D8-DBF2-4876-A8FC-01D0FB18D5FD}" type="parTrans" cxnId="{67EBF752-34EC-4581-9DED-4427F1707047}">
      <dgm:prSet/>
      <dgm:spPr/>
    </dgm:pt>
    <dgm:pt modelId="{0AE81F43-FADB-4C11-8865-1D3C84C942C8}" type="sibTrans" cxnId="{67EBF752-34EC-4581-9DED-4427F1707047}">
      <dgm:prSet/>
      <dgm:spPr/>
    </dgm:pt>
    <dgm:pt modelId="{CD6D9B8A-2E3A-4D4A-82C1-03E79611CB10}">
      <dgm:prSet phldr="0"/>
      <dgm:spPr/>
      <dgm:t>
        <a:bodyPr/>
        <a:lstStyle/>
        <a:p>
          <a:r>
            <a:rPr lang="en-US">
              <a:solidFill>
                <a:srgbClr val="444444"/>
              </a:solidFill>
              <a:latin typeface="Raleway Light"/>
              <a:cs typeface="Arial"/>
            </a:rPr>
            <a:t>AWS Step Functions</a:t>
          </a:r>
        </a:p>
      </dgm:t>
    </dgm:pt>
    <dgm:pt modelId="{90B18FF1-AC34-4AE0-9D27-025A07E8E971}" type="parTrans" cxnId="{9E95BB9B-4A15-4B31-8E91-916EB7FDDFEA}">
      <dgm:prSet/>
      <dgm:spPr/>
    </dgm:pt>
    <dgm:pt modelId="{073B40F6-DBEB-408E-8B3F-4001A1BFA8CE}" type="sibTrans" cxnId="{9E95BB9B-4A15-4B31-8E91-916EB7FDDFEA}">
      <dgm:prSet/>
      <dgm:spPr/>
    </dgm:pt>
    <dgm:pt modelId="{FF0FFE6A-E9BD-4EE1-AEAB-9F2E499E34B4}">
      <dgm:prSet phldr="0"/>
      <dgm:spPr/>
      <dgm:t>
        <a:bodyPr/>
        <a:lstStyle/>
        <a:p>
          <a:pPr rtl="0"/>
          <a:r>
            <a:rPr lang="en-US">
              <a:latin typeface="Raleway Light"/>
              <a:cs typeface="Arial"/>
            </a:rPr>
            <a:t>AWS Lambda</a:t>
          </a:r>
          <a:endParaRPr lang="en-US">
            <a:latin typeface="Raleway Light"/>
          </a:endParaRPr>
        </a:p>
      </dgm:t>
    </dgm:pt>
    <dgm:pt modelId="{CDDF6D77-13B3-43F0-98F3-BDEC977C55C9}" type="parTrans" cxnId="{0731DE17-52D6-400F-B85A-7E25A2BE2A9C}">
      <dgm:prSet/>
      <dgm:spPr/>
    </dgm:pt>
    <dgm:pt modelId="{D2109C20-C723-4A51-A225-C2C294BDE807}" type="sibTrans" cxnId="{0731DE17-52D6-400F-B85A-7E25A2BE2A9C}">
      <dgm:prSet/>
      <dgm:spPr/>
    </dgm:pt>
    <dgm:pt modelId="{BF70F7AD-BC90-4E1A-8996-75102F99CAC4}">
      <dgm:prSet phldr="0"/>
      <dgm:spPr/>
      <dgm:t>
        <a:bodyPr/>
        <a:lstStyle/>
        <a:p>
          <a:pPr rtl="0"/>
          <a:r>
            <a:rPr lang="en-US">
              <a:latin typeface="Raleway Light"/>
              <a:cs typeface="Arial"/>
            </a:rPr>
            <a:t>AWS SNS</a:t>
          </a:r>
        </a:p>
      </dgm:t>
    </dgm:pt>
    <dgm:pt modelId="{EC7BCDB8-376E-4366-929D-200F8389899E}" type="parTrans" cxnId="{2EBE30AE-E9D0-4E30-BD2C-D1A230C4529C}">
      <dgm:prSet/>
      <dgm:spPr/>
    </dgm:pt>
    <dgm:pt modelId="{8E9C3C46-41CC-4AE9-9DC4-E83F9F188027}" type="sibTrans" cxnId="{2EBE30AE-E9D0-4E30-BD2C-D1A230C4529C}">
      <dgm:prSet/>
      <dgm:spPr/>
    </dgm:pt>
    <dgm:pt modelId="{2E9F3F79-ADC9-4420-B027-2A06E82F06CF}" type="pres">
      <dgm:prSet presAssocID="{46867374-82C2-4123-AEB3-063A9FF1A30F}" presName="Name0" presStyleCnt="0">
        <dgm:presLayoutVars>
          <dgm:dir/>
          <dgm:animLvl val="lvl"/>
          <dgm:resizeHandles val="exact"/>
        </dgm:presLayoutVars>
      </dgm:prSet>
      <dgm:spPr/>
    </dgm:pt>
    <dgm:pt modelId="{19272021-A70A-4D51-B4AF-4F626D71183F}" type="pres">
      <dgm:prSet presAssocID="{58AC3E7E-65ED-4319-BF8A-FCDF87C8F359}" presName="composite" presStyleCnt="0"/>
      <dgm:spPr/>
    </dgm:pt>
    <dgm:pt modelId="{ED5667ED-F003-431A-876F-F0123D27AD79}" type="pres">
      <dgm:prSet presAssocID="{58AC3E7E-65ED-4319-BF8A-FCDF87C8F359}" presName="parTx" presStyleLbl="alignNode1" presStyleIdx="0" presStyleCnt="4">
        <dgm:presLayoutVars>
          <dgm:chMax val="0"/>
          <dgm:chPref val="0"/>
          <dgm:bulletEnabled val="1"/>
        </dgm:presLayoutVars>
      </dgm:prSet>
      <dgm:spPr/>
    </dgm:pt>
    <dgm:pt modelId="{3EB648F0-7D2F-47EF-ADC5-F63423705968}" type="pres">
      <dgm:prSet presAssocID="{58AC3E7E-65ED-4319-BF8A-FCDF87C8F359}" presName="desTx" presStyleLbl="alignAccFollowNode1" presStyleIdx="0" presStyleCnt="4">
        <dgm:presLayoutVars>
          <dgm:bulletEnabled val="1"/>
        </dgm:presLayoutVars>
      </dgm:prSet>
      <dgm:spPr/>
    </dgm:pt>
    <dgm:pt modelId="{C9AE5EDE-5A95-48D5-9870-F83C629B5454}" type="pres">
      <dgm:prSet presAssocID="{01CE9499-2354-4111-AB22-4F98B6B65AE6}" presName="space" presStyleCnt="0"/>
      <dgm:spPr/>
    </dgm:pt>
    <dgm:pt modelId="{38E5F789-D038-4133-BFB2-B3564E3F38D1}" type="pres">
      <dgm:prSet presAssocID="{DB1B7063-44F7-40A3-A14D-8C33ECAB1C52}" presName="composite" presStyleCnt="0"/>
      <dgm:spPr/>
    </dgm:pt>
    <dgm:pt modelId="{DA3B0CC8-178E-4FE0-BE49-B3BC39CE00E4}" type="pres">
      <dgm:prSet presAssocID="{DB1B7063-44F7-40A3-A14D-8C33ECAB1C52}" presName="parTx" presStyleLbl="alignNode1" presStyleIdx="1" presStyleCnt="4">
        <dgm:presLayoutVars>
          <dgm:chMax val="0"/>
          <dgm:chPref val="0"/>
          <dgm:bulletEnabled val="1"/>
        </dgm:presLayoutVars>
      </dgm:prSet>
      <dgm:spPr/>
    </dgm:pt>
    <dgm:pt modelId="{30C81D86-B4A7-4C22-95C5-FA31847D279B}" type="pres">
      <dgm:prSet presAssocID="{DB1B7063-44F7-40A3-A14D-8C33ECAB1C52}" presName="desTx" presStyleLbl="alignAccFollowNode1" presStyleIdx="1" presStyleCnt="4">
        <dgm:presLayoutVars>
          <dgm:bulletEnabled val="1"/>
        </dgm:presLayoutVars>
      </dgm:prSet>
      <dgm:spPr/>
    </dgm:pt>
    <dgm:pt modelId="{4D177334-04BC-420C-8D56-732BD9733A24}" type="pres">
      <dgm:prSet presAssocID="{0506BFFF-CE1C-4BFB-8A77-EB8998091FA6}" presName="space" presStyleCnt="0"/>
      <dgm:spPr/>
    </dgm:pt>
    <dgm:pt modelId="{76BB8324-BD7B-416E-A5EC-F6D59ED5EA9E}" type="pres">
      <dgm:prSet presAssocID="{8A52E650-3AED-4A9D-A477-80DE7FB911CF}" presName="composite" presStyleCnt="0"/>
      <dgm:spPr/>
    </dgm:pt>
    <dgm:pt modelId="{9A437A70-25EB-48D4-A3E7-AEA9D3A07211}" type="pres">
      <dgm:prSet presAssocID="{8A52E650-3AED-4A9D-A477-80DE7FB911CF}" presName="parTx" presStyleLbl="alignNode1" presStyleIdx="2" presStyleCnt="4">
        <dgm:presLayoutVars>
          <dgm:chMax val="0"/>
          <dgm:chPref val="0"/>
          <dgm:bulletEnabled val="1"/>
        </dgm:presLayoutVars>
      </dgm:prSet>
      <dgm:spPr/>
    </dgm:pt>
    <dgm:pt modelId="{5D2DBDA2-7942-4C17-811D-B7737A80A7DA}" type="pres">
      <dgm:prSet presAssocID="{8A52E650-3AED-4A9D-A477-80DE7FB911CF}" presName="desTx" presStyleLbl="alignAccFollowNode1" presStyleIdx="2" presStyleCnt="4">
        <dgm:presLayoutVars>
          <dgm:bulletEnabled val="1"/>
        </dgm:presLayoutVars>
      </dgm:prSet>
      <dgm:spPr/>
    </dgm:pt>
    <dgm:pt modelId="{60FD8F80-4990-4375-8850-DC6033BF5308}" type="pres">
      <dgm:prSet presAssocID="{78A71608-CCE5-4E75-B2CE-31AF51FEFE5B}" presName="space" presStyleCnt="0"/>
      <dgm:spPr/>
    </dgm:pt>
    <dgm:pt modelId="{48A0336B-3749-44F4-891C-D0D2E7E7C30F}" type="pres">
      <dgm:prSet presAssocID="{55E903C8-4017-4A1C-BC92-BC4E9E00325C}" presName="composite" presStyleCnt="0"/>
      <dgm:spPr/>
    </dgm:pt>
    <dgm:pt modelId="{049B3A2D-4333-4ED9-9F35-DF7BA4B70BF7}" type="pres">
      <dgm:prSet presAssocID="{55E903C8-4017-4A1C-BC92-BC4E9E00325C}" presName="parTx" presStyleLbl="alignNode1" presStyleIdx="3" presStyleCnt="4">
        <dgm:presLayoutVars>
          <dgm:chMax val="0"/>
          <dgm:chPref val="0"/>
          <dgm:bulletEnabled val="1"/>
        </dgm:presLayoutVars>
      </dgm:prSet>
      <dgm:spPr/>
    </dgm:pt>
    <dgm:pt modelId="{F147D182-2B5D-40C6-8CD8-37CB43ED0A1B}" type="pres">
      <dgm:prSet presAssocID="{55E903C8-4017-4A1C-BC92-BC4E9E00325C}" presName="desTx" presStyleLbl="alignAccFollowNode1" presStyleIdx="3" presStyleCnt="4">
        <dgm:presLayoutVars>
          <dgm:bulletEnabled val="1"/>
        </dgm:presLayoutVars>
      </dgm:prSet>
      <dgm:spPr/>
    </dgm:pt>
  </dgm:ptLst>
  <dgm:cxnLst>
    <dgm:cxn modelId="{CAA46C09-F913-4612-9B54-DFE703C8A0B1}" type="presOf" srcId="{CD6D9B8A-2E3A-4D4A-82C1-03E79611CB10}" destId="{F147D182-2B5D-40C6-8CD8-37CB43ED0A1B}" srcOrd="0" destOrd="0" presId="urn:microsoft.com/office/officeart/2005/8/layout/hList1"/>
    <dgm:cxn modelId="{6870C90C-E167-4DF6-81B2-34F9D0080397}" type="presOf" srcId="{BF70F7AD-BC90-4E1A-8996-75102F99CAC4}" destId="{5D2DBDA2-7942-4C17-811D-B7737A80A7DA}" srcOrd="0" destOrd="0" presId="urn:microsoft.com/office/officeart/2005/8/layout/hList1"/>
    <dgm:cxn modelId="{52B1F70E-C882-48EC-A5A6-09C6E65ECC4C}" type="presOf" srcId="{DB1B7063-44F7-40A3-A14D-8C33ECAB1C52}" destId="{DA3B0CC8-178E-4FE0-BE49-B3BC39CE00E4}" srcOrd="0" destOrd="0" presId="urn:microsoft.com/office/officeart/2005/8/layout/hList1"/>
    <dgm:cxn modelId="{0731DE17-52D6-400F-B85A-7E25A2BE2A9C}" srcId="{8A52E650-3AED-4A9D-A477-80DE7FB911CF}" destId="{FF0FFE6A-E9BD-4EE1-AEAB-9F2E499E34B4}" srcOrd="1" destOrd="0" parTransId="{CDDF6D77-13B3-43F0-98F3-BDEC977C55C9}" sibTransId="{D2109C20-C723-4A51-A225-C2C294BDE807}"/>
    <dgm:cxn modelId="{ECB77D2B-E564-4A1E-B0E4-5CF9BBB1BA53}" type="presOf" srcId="{FA9004F6-9243-4C02-8AA4-2919302377B2}" destId="{30C81D86-B4A7-4C22-95C5-FA31847D279B}" srcOrd="0" destOrd="2" presId="urn:microsoft.com/office/officeart/2005/8/layout/hList1"/>
    <dgm:cxn modelId="{6C2ADD2D-9AB3-4F8D-9469-B87D6F436C5C}" srcId="{DB1B7063-44F7-40A3-A14D-8C33ECAB1C52}" destId="{7BF676DC-92A3-4681-ACFD-6309B99B45D1}" srcOrd="0" destOrd="0" parTransId="{0318E4E1-F7A1-400D-ADC3-42CB3F9B7A55}" sibTransId="{7B882DAA-0CDF-48F0-868A-977B88434BAE}"/>
    <dgm:cxn modelId="{404F2935-4358-45AA-9B25-E5C04734209E}" srcId="{7BF676DC-92A3-4681-ACFD-6309B99B45D1}" destId="{F960C201-DBAD-4DCA-8564-4F3807DB1B64}" srcOrd="0" destOrd="0" parTransId="{622AF147-E70C-4459-B40F-D0264CFCEAED}" sibTransId="{CA3203E7-50EB-4C1C-99B5-671D0534155B}"/>
    <dgm:cxn modelId="{F5F8863C-4E7A-4505-914F-020C3B65B39A}" type="presOf" srcId="{58AC3E7E-65ED-4319-BF8A-FCDF87C8F359}" destId="{ED5667ED-F003-431A-876F-F0123D27AD79}" srcOrd="0" destOrd="0" presId="urn:microsoft.com/office/officeart/2005/8/layout/hList1"/>
    <dgm:cxn modelId="{D4E11A45-B72D-46DA-B322-3E17E087BEF5}" srcId="{46867374-82C2-4123-AEB3-063A9FF1A30F}" destId="{DB1B7063-44F7-40A3-A14D-8C33ECAB1C52}" srcOrd="1" destOrd="0" parTransId="{D89DE33C-5883-492A-A0E1-F3E84718B4BC}" sibTransId="{0506BFFF-CE1C-4BFB-8A77-EB8998091FA6}"/>
    <dgm:cxn modelId="{2BDAA06E-A203-4D4C-A3CF-C8BAE7B9B6D0}" type="presOf" srcId="{46867374-82C2-4123-AEB3-063A9FF1A30F}" destId="{2E9F3F79-ADC9-4420-B027-2A06E82F06CF}" srcOrd="0" destOrd="0" presId="urn:microsoft.com/office/officeart/2005/8/layout/hList1"/>
    <dgm:cxn modelId="{7F9E9651-EE6B-4263-ADA6-621C25965E00}" type="presOf" srcId="{7BF676DC-92A3-4681-ACFD-6309B99B45D1}" destId="{30C81D86-B4A7-4C22-95C5-FA31847D279B}" srcOrd="0" destOrd="0" presId="urn:microsoft.com/office/officeart/2005/8/layout/hList1"/>
    <dgm:cxn modelId="{67EBF752-34EC-4581-9DED-4427F1707047}" srcId="{46867374-82C2-4123-AEB3-063A9FF1A30F}" destId="{55E903C8-4017-4A1C-BC92-BC4E9E00325C}" srcOrd="3" destOrd="0" parTransId="{39EFE2D8-DBF2-4876-A8FC-01D0FB18D5FD}" sibTransId="{0AE81F43-FADB-4C11-8865-1D3C84C942C8}"/>
    <dgm:cxn modelId="{3D8F9F73-2E19-4F65-8E76-AAA67D9209D6}" srcId="{58AC3E7E-65ED-4319-BF8A-FCDF87C8F359}" destId="{E0B92011-C20A-4790-9630-C46177AAFFC3}" srcOrd="1" destOrd="0" parTransId="{C196CD56-E403-4909-A0AD-4867CA2753B8}" sibTransId="{B047B0D8-6A7F-46A8-9561-EA6AAD8613CD}"/>
    <dgm:cxn modelId="{0462E375-1627-468B-8BCB-B87ABDBA913E}" type="presOf" srcId="{55E903C8-4017-4A1C-BC92-BC4E9E00325C}" destId="{049B3A2D-4333-4ED9-9F35-DF7BA4B70BF7}" srcOrd="0" destOrd="0" presId="urn:microsoft.com/office/officeart/2005/8/layout/hList1"/>
    <dgm:cxn modelId="{BCF40857-1E7E-4B18-A072-D8E44D34C61A}" srcId="{58AC3E7E-65ED-4319-BF8A-FCDF87C8F359}" destId="{D0BE1216-5B2E-46DD-A162-7F9E0851F879}" srcOrd="0" destOrd="0" parTransId="{487B6793-45A4-4503-80E8-25DAB4A689A4}" sibTransId="{367D7AE5-D5AA-4845-8499-285596CE21BC}"/>
    <dgm:cxn modelId="{D72AC778-DBC8-4778-A786-24AD6623B659}" type="presOf" srcId="{F960C201-DBAD-4DCA-8564-4F3807DB1B64}" destId="{30C81D86-B4A7-4C22-95C5-FA31847D279B}" srcOrd="0" destOrd="1" presId="urn:microsoft.com/office/officeart/2005/8/layout/hList1"/>
    <dgm:cxn modelId="{EBB74885-AEDE-425A-A491-EF7CBEE61DEC}" type="presOf" srcId="{D0BE1216-5B2E-46DD-A162-7F9E0851F879}" destId="{3EB648F0-7D2F-47EF-ADC5-F63423705968}" srcOrd="0" destOrd="0" presId="urn:microsoft.com/office/officeart/2005/8/layout/hList1"/>
    <dgm:cxn modelId="{5AF3B990-E825-4262-BEED-3C50F909B6BF}" type="presOf" srcId="{E0B92011-C20A-4790-9630-C46177AAFFC3}" destId="{3EB648F0-7D2F-47EF-ADC5-F63423705968}" srcOrd="0" destOrd="1" presId="urn:microsoft.com/office/officeart/2005/8/layout/hList1"/>
    <dgm:cxn modelId="{9E95BB9B-4A15-4B31-8E91-916EB7FDDFEA}" srcId="{55E903C8-4017-4A1C-BC92-BC4E9E00325C}" destId="{CD6D9B8A-2E3A-4D4A-82C1-03E79611CB10}" srcOrd="0" destOrd="0" parTransId="{90B18FF1-AC34-4AE0-9D27-025A07E8E971}" sibTransId="{073B40F6-DBEB-408E-8B3F-4001A1BFA8CE}"/>
    <dgm:cxn modelId="{B1760BAE-5761-4A8C-8707-6A88FA99A8C2}" srcId="{7BF676DC-92A3-4681-ACFD-6309B99B45D1}" destId="{FA9004F6-9243-4C02-8AA4-2919302377B2}" srcOrd="1" destOrd="0" parTransId="{3A522B48-EAC4-4097-83BE-74EA609F371D}" sibTransId="{039E5CD5-17A4-4794-9E3A-0F8F09E00E9B}"/>
    <dgm:cxn modelId="{2EBE30AE-E9D0-4E30-BD2C-D1A230C4529C}" srcId="{8A52E650-3AED-4A9D-A477-80DE7FB911CF}" destId="{BF70F7AD-BC90-4E1A-8996-75102F99CAC4}" srcOrd="0" destOrd="0" parTransId="{EC7BCDB8-376E-4366-929D-200F8389899E}" sibTransId="{8E9C3C46-41CC-4AE9-9DC4-E83F9F188027}"/>
    <dgm:cxn modelId="{C3524DB8-B0A0-4635-BAE8-F671E9AEF0AA}" srcId="{46867374-82C2-4123-AEB3-063A9FF1A30F}" destId="{8A52E650-3AED-4A9D-A477-80DE7FB911CF}" srcOrd="2" destOrd="0" parTransId="{B6AF8F17-ED7C-49B2-8B6B-F51B9A721A08}" sibTransId="{78A71608-CCE5-4E75-B2CE-31AF51FEFE5B}"/>
    <dgm:cxn modelId="{088D60C7-B5C3-436C-AF9D-97331594AB27}" type="presOf" srcId="{8A52E650-3AED-4A9D-A477-80DE7FB911CF}" destId="{9A437A70-25EB-48D4-A3E7-AEA9D3A07211}" srcOrd="0" destOrd="0" presId="urn:microsoft.com/office/officeart/2005/8/layout/hList1"/>
    <dgm:cxn modelId="{A11857E5-FF4A-442A-B653-FBC0DAA76B4D}" srcId="{46867374-82C2-4123-AEB3-063A9FF1A30F}" destId="{58AC3E7E-65ED-4319-BF8A-FCDF87C8F359}" srcOrd="0" destOrd="0" parTransId="{BB58A6A7-24AF-4D42-B06A-B52B405AAC8B}" sibTransId="{01CE9499-2354-4111-AB22-4F98B6B65AE6}"/>
    <dgm:cxn modelId="{98257EF0-570F-4EC1-BD13-2FFC7AEB4590}" type="presOf" srcId="{FF0FFE6A-E9BD-4EE1-AEAB-9F2E499E34B4}" destId="{5D2DBDA2-7942-4C17-811D-B7737A80A7DA}" srcOrd="0" destOrd="1" presId="urn:microsoft.com/office/officeart/2005/8/layout/hList1"/>
    <dgm:cxn modelId="{ACE2394D-B85E-4268-8460-B9279B858CF8}" type="presParOf" srcId="{2E9F3F79-ADC9-4420-B027-2A06E82F06CF}" destId="{19272021-A70A-4D51-B4AF-4F626D71183F}" srcOrd="0" destOrd="0" presId="urn:microsoft.com/office/officeart/2005/8/layout/hList1"/>
    <dgm:cxn modelId="{95140449-2459-44B3-AA0D-FB59D2FCF096}" type="presParOf" srcId="{19272021-A70A-4D51-B4AF-4F626D71183F}" destId="{ED5667ED-F003-431A-876F-F0123D27AD79}" srcOrd="0" destOrd="0" presId="urn:microsoft.com/office/officeart/2005/8/layout/hList1"/>
    <dgm:cxn modelId="{B3ABDB0D-007D-4DB2-8213-6B3983F77FAB}" type="presParOf" srcId="{19272021-A70A-4D51-B4AF-4F626D71183F}" destId="{3EB648F0-7D2F-47EF-ADC5-F63423705968}" srcOrd="1" destOrd="0" presId="urn:microsoft.com/office/officeart/2005/8/layout/hList1"/>
    <dgm:cxn modelId="{40D9334F-9C64-4D75-8BEE-967D93144677}" type="presParOf" srcId="{2E9F3F79-ADC9-4420-B027-2A06E82F06CF}" destId="{C9AE5EDE-5A95-48D5-9870-F83C629B5454}" srcOrd="1" destOrd="0" presId="urn:microsoft.com/office/officeart/2005/8/layout/hList1"/>
    <dgm:cxn modelId="{FF1A71EA-61E8-435A-B39C-C500AE16D003}" type="presParOf" srcId="{2E9F3F79-ADC9-4420-B027-2A06E82F06CF}" destId="{38E5F789-D038-4133-BFB2-B3564E3F38D1}" srcOrd="2" destOrd="0" presId="urn:microsoft.com/office/officeart/2005/8/layout/hList1"/>
    <dgm:cxn modelId="{DF31BBA9-1474-4CF7-B1D8-E6D79A29AAD9}" type="presParOf" srcId="{38E5F789-D038-4133-BFB2-B3564E3F38D1}" destId="{DA3B0CC8-178E-4FE0-BE49-B3BC39CE00E4}" srcOrd="0" destOrd="0" presId="urn:microsoft.com/office/officeart/2005/8/layout/hList1"/>
    <dgm:cxn modelId="{F321FB04-4A6E-46F6-98CD-FDEDA7B8F140}" type="presParOf" srcId="{38E5F789-D038-4133-BFB2-B3564E3F38D1}" destId="{30C81D86-B4A7-4C22-95C5-FA31847D279B}" srcOrd="1" destOrd="0" presId="urn:microsoft.com/office/officeart/2005/8/layout/hList1"/>
    <dgm:cxn modelId="{6084F0D6-56DE-4064-9D44-1CD9AE7AF1F8}" type="presParOf" srcId="{2E9F3F79-ADC9-4420-B027-2A06E82F06CF}" destId="{4D177334-04BC-420C-8D56-732BD9733A24}" srcOrd="3" destOrd="0" presId="urn:microsoft.com/office/officeart/2005/8/layout/hList1"/>
    <dgm:cxn modelId="{4C200EC7-CB47-466D-8213-3867DB72BFAC}" type="presParOf" srcId="{2E9F3F79-ADC9-4420-B027-2A06E82F06CF}" destId="{76BB8324-BD7B-416E-A5EC-F6D59ED5EA9E}" srcOrd="4" destOrd="0" presId="urn:microsoft.com/office/officeart/2005/8/layout/hList1"/>
    <dgm:cxn modelId="{D96F2D25-A72C-4FB1-B47A-EC2413D8ACAD}" type="presParOf" srcId="{76BB8324-BD7B-416E-A5EC-F6D59ED5EA9E}" destId="{9A437A70-25EB-48D4-A3E7-AEA9D3A07211}" srcOrd="0" destOrd="0" presId="urn:microsoft.com/office/officeart/2005/8/layout/hList1"/>
    <dgm:cxn modelId="{3E52B3B1-CA31-4414-87AB-F6525AFD4461}" type="presParOf" srcId="{76BB8324-BD7B-416E-A5EC-F6D59ED5EA9E}" destId="{5D2DBDA2-7942-4C17-811D-B7737A80A7DA}" srcOrd="1" destOrd="0" presId="urn:microsoft.com/office/officeart/2005/8/layout/hList1"/>
    <dgm:cxn modelId="{8A22B633-B8A5-46CE-B231-8B9521820AD7}" type="presParOf" srcId="{2E9F3F79-ADC9-4420-B027-2A06E82F06CF}" destId="{60FD8F80-4990-4375-8850-DC6033BF5308}" srcOrd="5" destOrd="0" presId="urn:microsoft.com/office/officeart/2005/8/layout/hList1"/>
    <dgm:cxn modelId="{BCE9C289-8F64-4FEE-8F63-21A38E85851C}" type="presParOf" srcId="{2E9F3F79-ADC9-4420-B027-2A06E82F06CF}" destId="{48A0336B-3749-44F4-891C-D0D2E7E7C30F}" srcOrd="6" destOrd="0" presId="urn:microsoft.com/office/officeart/2005/8/layout/hList1"/>
    <dgm:cxn modelId="{55817C1D-8191-4C08-934F-6742A6A087DF}" type="presParOf" srcId="{48A0336B-3749-44F4-891C-D0D2E7E7C30F}" destId="{049B3A2D-4333-4ED9-9F35-DF7BA4B70BF7}" srcOrd="0" destOrd="0" presId="urn:microsoft.com/office/officeart/2005/8/layout/hList1"/>
    <dgm:cxn modelId="{2934642C-0C7F-472B-956B-0166D2CBAABF}" type="presParOf" srcId="{48A0336B-3749-44F4-891C-D0D2E7E7C30F}" destId="{F147D182-2B5D-40C6-8CD8-37CB43ED0A1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867374-82C2-4123-AEB3-063A9FF1A30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83257B3-D109-473E-A4D8-BAD969627F3F}">
      <dgm:prSet phldr="0"/>
      <dgm:spPr/>
      <dgm:t>
        <a:bodyPr/>
        <a:lstStyle/>
        <a:p>
          <a:pPr rtl="0"/>
          <a:r>
            <a:rPr lang="en-US">
              <a:solidFill>
                <a:srgbClr val="444444"/>
              </a:solidFill>
              <a:latin typeface="Arial"/>
              <a:cs typeface="Arial"/>
            </a:rPr>
            <a:t>Day 9</a:t>
          </a:r>
        </a:p>
      </dgm:t>
    </dgm:pt>
    <dgm:pt modelId="{1DC3F812-76D0-4233-B654-0662443A4EA6}" type="parTrans" cxnId="{4BE81196-9776-47B5-95F8-B7852219AEC0}">
      <dgm:prSet/>
      <dgm:spPr/>
    </dgm:pt>
    <dgm:pt modelId="{9C14FE85-5D7D-4201-BB7B-F4FFA9200A85}" type="sibTrans" cxnId="{4BE81196-9776-47B5-95F8-B7852219AEC0}">
      <dgm:prSet/>
      <dgm:spPr/>
    </dgm:pt>
    <dgm:pt modelId="{0E6C4CF1-7937-4FBE-874D-9A09D339767A}">
      <dgm:prSet phldr="0"/>
      <dgm:spPr/>
      <dgm:t>
        <a:bodyPr/>
        <a:lstStyle/>
        <a:p>
          <a:r>
            <a:rPr lang="en-US">
              <a:solidFill>
                <a:srgbClr val="444444"/>
              </a:solidFill>
              <a:latin typeface="Arial"/>
              <a:cs typeface="Arial"/>
            </a:rPr>
            <a:t>CloudFormation</a:t>
          </a:r>
        </a:p>
      </dgm:t>
    </dgm:pt>
    <dgm:pt modelId="{76DF5628-AEED-437A-AFEC-1C37087C1915}" type="parTrans" cxnId="{123CC3E8-2F2E-4D37-9798-B78FA5751E44}">
      <dgm:prSet/>
      <dgm:spPr/>
    </dgm:pt>
    <dgm:pt modelId="{099EAB0C-06D0-4467-8D46-7CC1336CB9A9}" type="sibTrans" cxnId="{123CC3E8-2F2E-4D37-9798-B78FA5751E44}">
      <dgm:prSet/>
      <dgm:spPr/>
    </dgm:pt>
    <dgm:pt modelId="{46A1D5D3-5F5E-4FB0-9266-9C6738CB6E2F}">
      <dgm:prSet phldr="0"/>
      <dgm:spPr/>
      <dgm:t>
        <a:bodyPr/>
        <a:lstStyle/>
        <a:p>
          <a:r>
            <a:rPr lang="en-US">
              <a:solidFill>
                <a:srgbClr val="444444"/>
              </a:solidFill>
              <a:latin typeface="Arial"/>
              <a:cs typeface="Arial"/>
            </a:rPr>
            <a:t>AWS Glue</a:t>
          </a:r>
        </a:p>
      </dgm:t>
    </dgm:pt>
    <dgm:pt modelId="{C33BED66-F5AF-472F-A907-80AD2A8E3AFC}" type="parTrans" cxnId="{39F768DE-94BE-4EE4-A0BA-B02820607434}">
      <dgm:prSet/>
      <dgm:spPr/>
    </dgm:pt>
    <dgm:pt modelId="{01D182D2-EEFA-4848-8EFD-76153399FF40}" type="sibTrans" cxnId="{39F768DE-94BE-4EE4-A0BA-B02820607434}">
      <dgm:prSet/>
      <dgm:spPr/>
    </dgm:pt>
    <dgm:pt modelId="{3A116222-0BAA-4BB5-A5FA-8616A305BEB8}">
      <dgm:prSet phldr="0"/>
      <dgm:spPr/>
      <dgm:t>
        <a:bodyPr/>
        <a:lstStyle/>
        <a:p>
          <a:r>
            <a:rPr lang="en-US">
              <a:solidFill>
                <a:srgbClr val="444444"/>
              </a:solidFill>
              <a:latin typeface="Arial"/>
              <a:cs typeface="Arial"/>
            </a:rPr>
            <a:t>Day 10</a:t>
          </a:r>
        </a:p>
      </dgm:t>
    </dgm:pt>
    <dgm:pt modelId="{6744E3DA-52D8-4B76-B483-898096535065}" type="parTrans" cxnId="{66792375-8EF4-4BFA-976C-9EA9387FC356}">
      <dgm:prSet/>
      <dgm:spPr/>
    </dgm:pt>
    <dgm:pt modelId="{FEBDFB7B-8B2F-4B28-A758-029DA84AC031}" type="sibTrans" cxnId="{66792375-8EF4-4BFA-976C-9EA9387FC356}">
      <dgm:prSet/>
      <dgm:spPr/>
    </dgm:pt>
    <dgm:pt modelId="{26E3AB9D-8086-4EDD-99EC-2B16BAFBE783}">
      <dgm:prSet phldr="0"/>
      <dgm:spPr/>
      <dgm:t>
        <a:bodyPr/>
        <a:lstStyle/>
        <a:p>
          <a:r>
            <a:rPr lang="en-US">
              <a:solidFill>
                <a:srgbClr val="444444"/>
              </a:solidFill>
              <a:latin typeface="Arial"/>
              <a:cs typeface="Arial"/>
            </a:rPr>
            <a:t>AWS CDK Intro</a:t>
          </a:r>
        </a:p>
      </dgm:t>
    </dgm:pt>
    <dgm:pt modelId="{DED97BCF-CED0-43EB-9873-7285A7BE8DCB}" type="parTrans" cxnId="{8BD36E9E-6F7D-4C8C-A58B-F96580767E52}">
      <dgm:prSet/>
      <dgm:spPr/>
    </dgm:pt>
    <dgm:pt modelId="{6A68B8FC-4999-40CA-9CCF-9292057A7604}" type="sibTrans" cxnId="{8BD36E9E-6F7D-4C8C-A58B-F96580767E52}">
      <dgm:prSet/>
      <dgm:spPr/>
    </dgm:pt>
    <dgm:pt modelId="{516A11A0-F8C9-4FF8-8ECD-44A0DE659F60}">
      <dgm:prSet phldr="0"/>
      <dgm:spPr/>
      <dgm:t>
        <a:bodyPr/>
        <a:lstStyle/>
        <a:p>
          <a:r>
            <a:rPr lang="en-US">
              <a:solidFill>
                <a:srgbClr val="444444"/>
              </a:solidFill>
              <a:latin typeface="Arial"/>
              <a:cs typeface="Arial"/>
            </a:rPr>
            <a:t>Day 11</a:t>
          </a:r>
        </a:p>
      </dgm:t>
    </dgm:pt>
    <dgm:pt modelId="{86A6B4E5-8AB5-4616-8A6C-6E099F6FA5AB}" type="parTrans" cxnId="{379F5ACE-77C5-4887-A51F-1DDE36601F74}">
      <dgm:prSet/>
      <dgm:spPr/>
    </dgm:pt>
    <dgm:pt modelId="{29DC2F44-F135-4EA1-AD3E-417C94C3257C}" type="sibTrans" cxnId="{379F5ACE-77C5-4887-A51F-1DDE36601F74}">
      <dgm:prSet/>
      <dgm:spPr/>
    </dgm:pt>
    <dgm:pt modelId="{FD2EBD88-07A0-4F2B-A696-DF15F9FF44A1}">
      <dgm:prSet phldr="0"/>
      <dgm:spPr/>
      <dgm:t>
        <a:bodyPr/>
        <a:lstStyle/>
        <a:p>
          <a:r>
            <a:rPr lang="en-US">
              <a:solidFill>
                <a:srgbClr val="444444"/>
              </a:solidFill>
              <a:latin typeface="Arial"/>
              <a:cs typeface="Arial"/>
            </a:rPr>
            <a:t>AWS CDK</a:t>
          </a:r>
        </a:p>
      </dgm:t>
    </dgm:pt>
    <dgm:pt modelId="{371D8BF3-F9CD-49B0-BDEB-05489A970FBC}" type="parTrans" cxnId="{59F78A93-4F43-4AC4-8693-7203156C5126}">
      <dgm:prSet/>
      <dgm:spPr/>
    </dgm:pt>
    <dgm:pt modelId="{994016F1-4F83-4B44-B40A-94BDDD1C00F5}" type="sibTrans" cxnId="{59F78A93-4F43-4AC4-8693-7203156C5126}">
      <dgm:prSet/>
      <dgm:spPr/>
    </dgm:pt>
    <dgm:pt modelId="{2E9F3F79-ADC9-4420-B027-2A06E82F06CF}" type="pres">
      <dgm:prSet presAssocID="{46867374-82C2-4123-AEB3-063A9FF1A30F}" presName="Name0" presStyleCnt="0">
        <dgm:presLayoutVars>
          <dgm:dir/>
          <dgm:animLvl val="lvl"/>
          <dgm:resizeHandles val="exact"/>
        </dgm:presLayoutVars>
      </dgm:prSet>
      <dgm:spPr/>
    </dgm:pt>
    <dgm:pt modelId="{3F163485-BABB-4C7C-BEA9-67267D75E866}" type="pres">
      <dgm:prSet presAssocID="{C83257B3-D109-473E-A4D8-BAD969627F3F}" presName="composite" presStyleCnt="0"/>
      <dgm:spPr/>
    </dgm:pt>
    <dgm:pt modelId="{DE4F01E5-EE9F-494C-B13A-57AE411FF745}" type="pres">
      <dgm:prSet presAssocID="{C83257B3-D109-473E-A4D8-BAD969627F3F}" presName="parTx" presStyleLbl="alignNode1" presStyleIdx="0" presStyleCnt="3">
        <dgm:presLayoutVars>
          <dgm:chMax val="0"/>
          <dgm:chPref val="0"/>
          <dgm:bulletEnabled val="1"/>
        </dgm:presLayoutVars>
      </dgm:prSet>
      <dgm:spPr/>
    </dgm:pt>
    <dgm:pt modelId="{A8FAE684-D9EE-4455-8FFF-0E68F519BF32}" type="pres">
      <dgm:prSet presAssocID="{C83257B3-D109-473E-A4D8-BAD969627F3F}" presName="desTx" presStyleLbl="alignAccFollowNode1" presStyleIdx="0" presStyleCnt="3">
        <dgm:presLayoutVars>
          <dgm:bulletEnabled val="1"/>
        </dgm:presLayoutVars>
      </dgm:prSet>
      <dgm:spPr/>
    </dgm:pt>
    <dgm:pt modelId="{EC1CA27B-AC43-4AA6-96F5-2C28AE0AD3F2}" type="pres">
      <dgm:prSet presAssocID="{9C14FE85-5D7D-4201-BB7B-F4FFA9200A85}" presName="space" presStyleCnt="0"/>
      <dgm:spPr/>
    </dgm:pt>
    <dgm:pt modelId="{3357818A-7818-40A8-BF37-829866D4E5A3}" type="pres">
      <dgm:prSet presAssocID="{3A116222-0BAA-4BB5-A5FA-8616A305BEB8}" presName="composite" presStyleCnt="0"/>
      <dgm:spPr/>
    </dgm:pt>
    <dgm:pt modelId="{090A0043-F3C9-406F-A0B7-9FCB4B443FC4}" type="pres">
      <dgm:prSet presAssocID="{3A116222-0BAA-4BB5-A5FA-8616A305BEB8}" presName="parTx" presStyleLbl="alignNode1" presStyleIdx="1" presStyleCnt="3">
        <dgm:presLayoutVars>
          <dgm:chMax val="0"/>
          <dgm:chPref val="0"/>
          <dgm:bulletEnabled val="1"/>
        </dgm:presLayoutVars>
      </dgm:prSet>
      <dgm:spPr/>
    </dgm:pt>
    <dgm:pt modelId="{BBF83F60-3464-4D68-AF1C-FB782085F3E9}" type="pres">
      <dgm:prSet presAssocID="{3A116222-0BAA-4BB5-A5FA-8616A305BEB8}" presName="desTx" presStyleLbl="alignAccFollowNode1" presStyleIdx="1" presStyleCnt="3">
        <dgm:presLayoutVars>
          <dgm:bulletEnabled val="1"/>
        </dgm:presLayoutVars>
      </dgm:prSet>
      <dgm:spPr/>
    </dgm:pt>
    <dgm:pt modelId="{B91B7DD2-4AD0-405D-8659-11646AB18F7E}" type="pres">
      <dgm:prSet presAssocID="{FEBDFB7B-8B2F-4B28-A758-029DA84AC031}" presName="space" presStyleCnt="0"/>
      <dgm:spPr/>
    </dgm:pt>
    <dgm:pt modelId="{D3A15C54-38CE-4273-99A1-4D184B9A1267}" type="pres">
      <dgm:prSet presAssocID="{516A11A0-F8C9-4FF8-8ECD-44A0DE659F60}" presName="composite" presStyleCnt="0"/>
      <dgm:spPr/>
    </dgm:pt>
    <dgm:pt modelId="{60F810EF-21B6-4914-84EC-A1EE166FA028}" type="pres">
      <dgm:prSet presAssocID="{516A11A0-F8C9-4FF8-8ECD-44A0DE659F60}" presName="parTx" presStyleLbl="alignNode1" presStyleIdx="2" presStyleCnt="3">
        <dgm:presLayoutVars>
          <dgm:chMax val="0"/>
          <dgm:chPref val="0"/>
          <dgm:bulletEnabled val="1"/>
        </dgm:presLayoutVars>
      </dgm:prSet>
      <dgm:spPr/>
    </dgm:pt>
    <dgm:pt modelId="{CAA63DE7-6F78-448B-BEAD-16C574BFB424}" type="pres">
      <dgm:prSet presAssocID="{516A11A0-F8C9-4FF8-8ECD-44A0DE659F60}" presName="desTx" presStyleLbl="alignAccFollowNode1" presStyleIdx="2" presStyleCnt="3">
        <dgm:presLayoutVars>
          <dgm:bulletEnabled val="1"/>
        </dgm:presLayoutVars>
      </dgm:prSet>
      <dgm:spPr/>
    </dgm:pt>
  </dgm:ptLst>
  <dgm:cxnLst>
    <dgm:cxn modelId="{261B7863-DC96-4B71-8EC7-165015133397}" type="presOf" srcId="{0E6C4CF1-7937-4FBE-874D-9A09D339767A}" destId="{A8FAE684-D9EE-4455-8FFF-0E68F519BF32}" srcOrd="0" destOrd="0" presId="urn:microsoft.com/office/officeart/2005/8/layout/hList1"/>
    <dgm:cxn modelId="{2BDAA06E-A203-4D4C-A3CF-C8BAE7B9B6D0}" type="presOf" srcId="{46867374-82C2-4123-AEB3-063A9FF1A30F}" destId="{2E9F3F79-ADC9-4420-B027-2A06E82F06CF}" srcOrd="0" destOrd="0" presId="urn:microsoft.com/office/officeart/2005/8/layout/hList1"/>
    <dgm:cxn modelId="{44ACF96E-735E-4DEF-8141-8E64E5491801}" type="presOf" srcId="{C83257B3-D109-473E-A4D8-BAD969627F3F}" destId="{DE4F01E5-EE9F-494C-B13A-57AE411FF745}" srcOrd="0" destOrd="0" presId="urn:microsoft.com/office/officeart/2005/8/layout/hList1"/>
    <dgm:cxn modelId="{F52CDD6F-ABB9-468A-AFF7-ACC67464D815}" type="presOf" srcId="{FD2EBD88-07A0-4F2B-A696-DF15F9FF44A1}" destId="{CAA63DE7-6F78-448B-BEAD-16C574BFB424}" srcOrd="0" destOrd="0" presId="urn:microsoft.com/office/officeart/2005/8/layout/hList1"/>
    <dgm:cxn modelId="{4B900552-C56F-416A-9BDC-B03913E374A1}" type="presOf" srcId="{46A1D5D3-5F5E-4FB0-9266-9C6738CB6E2F}" destId="{A8FAE684-D9EE-4455-8FFF-0E68F519BF32}" srcOrd="0" destOrd="1" presId="urn:microsoft.com/office/officeart/2005/8/layout/hList1"/>
    <dgm:cxn modelId="{66792375-8EF4-4BFA-976C-9EA9387FC356}" srcId="{46867374-82C2-4123-AEB3-063A9FF1A30F}" destId="{3A116222-0BAA-4BB5-A5FA-8616A305BEB8}" srcOrd="1" destOrd="0" parTransId="{6744E3DA-52D8-4B76-B483-898096535065}" sibTransId="{FEBDFB7B-8B2F-4B28-A758-029DA84AC031}"/>
    <dgm:cxn modelId="{59F78A93-4F43-4AC4-8693-7203156C5126}" srcId="{516A11A0-F8C9-4FF8-8ECD-44A0DE659F60}" destId="{FD2EBD88-07A0-4F2B-A696-DF15F9FF44A1}" srcOrd="0" destOrd="0" parTransId="{371D8BF3-F9CD-49B0-BDEB-05489A970FBC}" sibTransId="{994016F1-4F83-4B44-B40A-94BDDD1C00F5}"/>
    <dgm:cxn modelId="{4BE81196-9776-47B5-95F8-B7852219AEC0}" srcId="{46867374-82C2-4123-AEB3-063A9FF1A30F}" destId="{C83257B3-D109-473E-A4D8-BAD969627F3F}" srcOrd="0" destOrd="0" parTransId="{1DC3F812-76D0-4233-B654-0662443A4EA6}" sibTransId="{9C14FE85-5D7D-4201-BB7B-F4FFA9200A85}"/>
    <dgm:cxn modelId="{8BD36E9E-6F7D-4C8C-A58B-F96580767E52}" srcId="{3A116222-0BAA-4BB5-A5FA-8616A305BEB8}" destId="{26E3AB9D-8086-4EDD-99EC-2B16BAFBE783}" srcOrd="0" destOrd="0" parTransId="{DED97BCF-CED0-43EB-9873-7285A7BE8DCB}" sibTransId="{6A68B8FC-4999-40CA-9CCF-9292057A7604}"/>
    <dgm:cxn modelId="{1DC1B1CA-F2E5-4732-AEDE-6582AF4BDFE5}" type="presOf" srcId="{3A116222-0BAA-4BB5-A5FA-8616A305BEB8}" destId="{090A0043-F3C9-406F-A0B7-9FCB4B443FC4}" srcOrd="0" destOrd="0" presId="urn:microsoft.com/office/officeart/2005/8/layout/hList1"/>
    <dgm:cxn modelId="{BC5550CB-A6E9-43CE-8545-AA8F1C8D8E4F}" type="presOf" srcId="{516A11A0-F8C9-4FF8-8ECD-44A0DE659F60}" destId="{60F810EF-21B6-4914-84EC-A1EE166FA028}" srcOrd="0" destOrd="0" presId="urn:microsoft.com/office/officeart/2005/8/layout/hList1"/>
    <dgm:cxn modelId="{379F5ACE-77C5-4887-A51F-1DDE36601F74}" srcId="{46867374-82C2-4123-AEB3-063A9FF1A30F}" destId="{516A11A0-F8C9-4FF8-8ECD-44A0DE659F60}" srcOrd="2" destOrd="0" parTransId="{86A6B4E5-8AB5-4616-8A6C-6E099F6FA5AB}" sibTransId="{29DC2F44-F135-4EA1-AD3E-417C94C3257C}"/>
    <dgm:cxn modelId="{39F768DE-94BE-4EE4-A0BA-B02820607434}" srcId="{0E6C4CF1-7937-4FBE-874D-9A09D339767A}" destId="{46A1D5D3-5F5E-4FB0-9266-9C6738CB6E2F}" srcOrd="0" destOrd="0" parTransId="{C33BED66-F5AF-472F-A907-80AD2A8E3AFC}" sibTransId="{01D182D2-EEFA-4848-8EFD-76153399FF40}"/>
    <dgm:cxn modelId="{123CC3E8-2F2E-4D37-9798-B78FA5751E44}" srcId="{C83257B3-D109-473E-A4D8-BAD969627F3F}" destId="{0E6C4CF1-7937-4FBE-874D-9A09D339767A}" srcOrd="0" destOrd="0" parTransId="{76DF5628-AEED-437A-AFEC-1C37087C1915}" sibTransId="{099EAB0C-06D0-4467-8D46-7CC1336CB9A9}"/>
    <dgm:cxn modelId="{44BEB3EE-7155-4755-82D4-F67E6D7F9F65}" type="presOf" srcId="{26E3AB9D-8086-4EDD-99EC-2B16BAFBE783}" destId="{BBF83F60-3464-4D68-AF1C-FB782085F3E9}" srcOrd="0" destOrd="0" presId="urn:microsoft.com/office/officeart/2005/8/layout/hList1"/>
    <dgm:cxn modelId="{15467401-CDC1-4ECA-94FC-353B09051297}" type="presParOf" srcId="{2E9F3F79-ADC9-4420-B027-2A06E82F06CF}" destId="{3F163485-BABB-4C7C-BEA9-67267D75E866}" srcOrd="0" destOrd="0" presId="urn:microsoft.com/office/officeart/2005/8/layout/hList1"/>
    <dgm:cxn modelId="{1D624C0E-46D7-466D-AB77-FD69666A57CC}" type="presParOf" srcId="{3F163485-BABB-4C7C-BEA9-67267D75E866}" destId="{DE4F01E5-EE9F-494C-B13A-57AE411FF745}" srcOrd="0" destOrd="0" presId="urn:microsoft.com/office/officeart/2005/8/layout/hList1"/>
    <dgm:cxn modelId="{94832EE5-A174-4392-8423-DB9E5D4CD68B}" type="presParOf" srcId="{3F163485-BABB-4C7C-BEA9-67267D75E866}" destId="{A8FAE684-D9EE-4455-8FFF-0E68F519BF32}" srcOrd="1" destOrd="0" presId="urn:microsoft.com/office/officeart/2005/8/layout/hList1"/>
    <dgm:cxn modelId="{61DE81C5-5664-4EF0-B1E2-13E8DA85845E}" type="presParOf" srcId="{2E9F3F79-ADC9-4420-B027-2A06E82F06CF}" destId="{EC1CA27B-AC43-4AA6-96F5-2C28AE0AD3F2}" srcOrd="1" destOrd="0" presId="urn:microsoft.com/office/officeart/2005/8/layout/hList1"/>
    <dgm:cxn modelId="{63344C66-EC3C-46BF-B129-358858F35495}" type="presParOf" srcId="{2E9F3F79-ADC9-4420-B027-2A06E82F06CF}" destId="{3357818A-7818-40A8-BF37-829866D4E5A3}" srcOrd="2" destOrd="0" presId="urn:microsoft.com/office/officeart/2005/8/layout/hList1"/>
    <dgm:cxn modelId="{99E3AFC9-327E-4A88-88B5-D412E309A88D}" type="presParOf" srcId="{3357818A-7818-40A8-BF37-829866D4E5A3}" destId="{090A0043-F3C9-406F-A0B7-9FCB4B443FC4}" srcOrd="0" destOrd="0" presId="urn:microsoft.com/office/officeart/2005/8/layout/hList1"/>
    <dgm:cxn modelId="{221153A6-D559-4539-82C4-81883E940777}" type="presParOf" srcId="{3357818A-7818-40A8-BF37-829866D4E5A3}" destId="{BBF83F60-3464-4D68-AF1C-FB782085F3E9}" srcOrd="1" destOrd="0" presId="urn:microsoft.com/office/officeart/2005/8/layout/hList1"/>
    <dgm:cxn modelId="{F0B466E4-E16D-4E4E-B115-F6D4D57F295A}" type="presParOf" srcId="{2E9F3F79-ADC9-4420-B027-2A06E82F06CF}" destId="{B91B7DD2-4AD0-405D-8659-11646AB18F7E}" srcOrd="3" destOrd="0" presId="urn:microsoft.com/office/officeart/2005/8/layout/hList1"/>
    <dgm:cxn modelId="{9DF581FD-F0B4-49D2-820C-0C355CB54753}" type="presParOf" srcId="{2E9F3F79-ADC9-4420-B027-2A06E82F06CF}" destId="{D3A15C54-38CE-4273-99A1-4D184B9A1267}" srcOrd="4" destOrd="0" presId="urn:microsoft.com/office/officeart/2005/8/layout/hList1"/>
    <dgm:cxn modelId="{9F592C47-317E-4DD6-892C-3B89A29073C0}" type="presParOf" srcId="{D3A15C54-38CE-4273-99A1-4D184B9A1267}" destId="{60F810EF-21B6-4914-84EC-A1EE166FA028}" srcOrd="0" destOrd="0" presId="urn:microsoft.com/office/officeart/2005/8/layout/hList1"/>
    <dgm:cxn modelId="{E33C7D6C-D98E-470A-B51D-D5CAC0CAA55B}" type="presParOf" srcId="{D3A15C54-38CE-4273-99A1-4D184B9A1267}" destId="{CAA63DE7-6F78-448B-BEAD-16C574BFB42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88BD79-2A69-417D-ABDB-5C2507DCB57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2C5CAE3A-CA1F-4496-9314-36CE27A648B5}">
      <dgm:prSet phldrT="[Text]"/>
      <dgm:spPr>
        <a:solidFill>
          <a:srgbClr val="003767"/>
        </a:solidFill>
        <a:ln>
          <a:solidFill>
            <a:srgbClr val="003767"/>
          </a:solidFill>
        </a:ln>
      </dgm:spPr>
      <dgm:t>
        <a:bodyPr/>
        <a:lstStyle/>
        <a:p>
          <a:r>
            <a:rPr lang="en-US">
              <a:latin typeface="Raleway Light" panose="020B0403030101060003"/>
            </a:rPr>
            <a:t>Daily overview</a:t>
          </a:r>
        </a:p>
      </dgm:t>
    </dgm:pt>
    <dgm:pt modelId="{8DDB7A34-250C-4105-8510-04A98A6E41CE}" type="parTrans" cxnId="{90A1B8ED-D534-48E5-8560-2419ECBA3B6D}">
      <dgm:prSet/>
      <dgm:spPr/>
      <dgm:t>
        <a:bodyPr/>
        <a:lstStyle/>
        <a:p>
          <a:endParaRPr lang="en-US"/>
        </a:p>
      </dgm:t>
    </dgm:pt>
    <dgm:pt modelId="{1E3B5EFC-F940-4F7F-919B-F8A4191CB8C7}" type="sibTrans" cxnId="{90A1B8ED-D534-48E5-8560-2419ECBA3B6D}">
      <dgm:prSet/>
      <dgm:spPr>
        <a:solidFill>
          <a:srgbClr val="003767"/>
        </a:solidFill>
      </dgm:spPr>
      <dgm:t>
        <a:bodyPr/>
        <a:lstStyle/>
        <a:p>
          <a:endParaRPr lang="en-US"/>
        </a:p>
      </dgm:t>
    </dgm:pt>
    <dgm:pt modelId="{D6A0D668-D672-4CCD-AFA2-B82857333F19}">
      <dgm:prSet phldrT="[Text]"/>
      <dgm:spPr>
        <a:ln>
          <a:solidFill>
            <a:srgbClr val="003767"/>
          </a:solidFill>
        </a:ln>
      </dgm:spPr>
      <dgm:t>
        <a:bodyPr/>
        <a:lstStyle/>
        <a:p>
          <a:r>
            <a:rPr lang="en-US">
              <a:solidFill>
                <a:srgbClr val="003767"/>
              </a:solidFill>
              <a:latin typeface="Raleway Light" panose="020B0403030101060003"/>
            </a:rPr>
            <a:t>Discussion</a:t>
          </a:r>
        </a:p>
      </dgm:t>
    </dgm:pt>
    <dgm:pt modelId="{74DE0C01-266F-48D7-B67E-FC5441371699}" type="parTrans" cxnId="{62DFA60B-80B1-4A37-A106-7CB0393F09F0}">
      <dgm:prSet/>
      <dgm:spPr/>
      <dgm:t>
        <a:bodyPr/>
        <a:lstStyle/>
        <a:p>
          <a:endParaRPr lang="en-US"/>
        </a:p>
      </dgm:t>
    </dgm:pt>
    <dgm:pt modelId="{837594D1-6F27-483E-9522-CDED5474B8F1}" type="sibTrans" cxnId="{62DFA60B-80B1-4A37-A106-7CB0393F09F0}">
      <dgm:prSet/>
      <dgm:spPr/>
      <dgm:t>
        <a:bodyPr/>
        <a:lstStyle/>
        <a:p>
          <a:endParaRPr lang="en-US"/>
        </a:p>
      </dgm:t>
    </dgm:pt>
    <dgm:pt modelId="{AEC08CF8-1C85-4CBF-A0A1-270A00AD5A85}">
      <dgm:prSet phldrT="[Text]"/>
      <dgm:spPr>
        <a:ln>
          <a:solidFill>
            <a:srgbClr val="003767"/>
          </a:solidFill>
        </a:ln>
      </dgm:spPr>
      <dgm:t>
        <a:bodyPr/>
        <a:lstStyle/>
        <a:p>
          <a:r>
            <a:rPr lang="en-US">
              <a:solidFill>
                <a:srgbClr val="003767"/>
              </a:solidFill>
              <a:latin typeface="Raleway Light" panose="020B0403030101060003"/>
            </a:rPr>
            <a:t>Theoretical lectures </a:t>
          </a:r>
        </a:p>
      </dgm:t>
    </dgm:pt>
    <dgm:pt modelId="{0BF54947-B2E2-484D-BEBE-2C18094996D3}" type="parTrans" cxnId="{A668EE90-5B07-4CE2-B443-00E84EBB00E0}">
      <dgm:prSet/>
      <dgm:spPr/>
      <dgm:t>
        <a:bodyPr/>
        <a:lstStyle/>
        <a:p>
          <a:endParaRPr lang="en-US"/>
        </a:p>
      </dgm:t>
    </dgm:pt>
    <dgm:pt modelId="{DFD6C6E7-2115-4D86-84AB-582ED31DDC5B}" type="sibTrans" cxnId="{A668EE90-5B07-4CE2-B443-00E84EBB00E0}">
      <dgm:prSet/>
      <dgm:spPr/>
      <dgm:t>
        <a:bodyPr/>
        <a:lstStyle/>
        <a:p>
          <a:endParaRPr lang="en-US"/>
        </a:p>
      </dgm:t>
    </dgm:pt>
    <dgm:pt modelId="{A4E6F0ED-79E0-4B97-A158-625A19C98C4E}">
      <dgm:prSet phldrT="[Text]"/>
      <dgm:spPr>
        <a:solidFill>
          <a:srgbClr val="003767"/>
        </a:solidFill>
        <a:ln>
          <a:solidFill>
            <a:srgbClr val="003767"/>
          </a:solidFill>
        </a:ln>
      </dgm:spPr>
      <dgm:t>
        <a:bodyPr/>
        <a:lstStyle/>
        <a:p>
          <a:r>
            <a:rPr lang="en-US">
              <a:latin typeface="Raleway Light" panose="020B0403030101060003"/>
            </a:rPr>
            <a:t>Individual work</a:t>
          </a:r>
        </a:p>
      </dgm:t>
    </dgm:pt>
    <dgm:pt modelId="{447B9A7E-54BD-4E32-B734-7AAA12E1D32F}" type="parTrans" cxnId="{08E4427D-0AF4-4138-AD4E-714B24A036E3}">
      <dgm:prSet/>
      <dgm:spPr/>
      <dgm:t>
        <a:bodyPr/>
        <a:lstStyle/>
        <a:p>
          <a:endParaRPr lang="en-US"/>
        </a:p>
      </dgm:t>
    </dgm:pt>
    <dgm:pt modelId="{5B84B208-6F10-4D63-98CC-9D562EDC8B74}" type="sibTrans" cxnId="{08E4427D-0AF4-4138-AD4E-714B24A036E3}">
      <dgm:prSet/>
      <dgm:spPr>
        <a:solidFill>
          <a:srgbClr val="003767"/>
        </a:solidFill>
      </dgm:spPr>
      <dgm:t>
        <a:bodyPr/>
        <a:lstStyle/>
        <a:p>
          <a:endParaRPr lang="en-US"/>
        </a:p>
      </dgm:t>
    </dgm:pt>
    <dgm:pt modelId="{D251D0A0-6DD2-43C8-AD56-91CF002A91D7}">
      <dgm:prSet phldrT="[Text]"/>
      <dgm:spPr>
        <a:ln>
          <a:solidFill>
            <a:srgbClr val="003767"/>
          </a:solidFill>
        </a:ln>
      </dgm:spPr>
      <dgm:t>
        <a:bodyPr/>
        <a:lstStyle/>
        <a:p>
          <a:r>
            <a:rPr lang="en-US">
              <a:solidFill>
                <a:srgbClr val="003767"/>
              </a:solidFill>
              <a:latin typeface="Raleway Light" panose="020B0403030101060003"/>
            </a:rPr>
            <a:t>Practical tasks</a:t>
          </a:r>
        </a:p>
      </dgm:t>
    </dgm:pt>
    <dgm:pt modelId="{FBEBADD9-99BA-4780-A44D-5E25CF7C4F2B}" type="parTrans" cxnId="{85A0AA69-8088-40F9-A876-7EE690568A92}">
      <dgm:prSet/>
      <dgm:spPr/>
      <dgm:t>
        <a:bodyPr/>
        <a:lstStyle/>
        <a:p>
          <a:endParaRPr lang="en-US"/>
        </a:p>
      </dgm:t>
    </dgm:pt>
    <dgm:pt modelId="{87B566FF-1AD1-43D7-8C74-922DF4011279}" type="sibTrans" cxnId="{85A0AA69-8088-40F9-A876-7EE690568A92}">
      <dgm:prSet/>
      <dgm:spPr/>
      <dgm:t>
        <a:bodyPr/>
        <a:lstStyle/>
        <a:p>
          <a:endParaRPr lang="en-US"/>
        </a:p>
      </dgm:t>
    </dgm:pt>
    <dgm:pt modelId="{DC5B1FC6-D7AF-4EF2-B7AD-38904AE20FB6}">
      <dgm:prSet phldrT="[Text]"/>
      <dgm:spPr>
        <a:ln>
          <a:solidFill>
            <a:srgbClr val="003767"/>
          </a:solidFill>
        </a:ln>
      </dgm:spPr>
      <dgm:t>
        <a:bodyPr/>
        <a:lstStyle/>
        <a:p>
          <a:r>
            <a:rPr lang="en-US">
              <a:solidFill>
                <a:srgbClr val="003767"/>
              </a:solidFill>
              <a:latin typeface="Raleway Light" panose="020B0403030101060003"/>
            </a:rPr>
            <a:t>Documentation and LMS Courses</a:t>
          </a:r>
        </a:p>
      </dgm:t>
    </dgm:pt>
    <dgm:pt modelId="{7AA3A863-1E2A-4F04-8672-2817F9B6D45E}" type="parTrans" cxnId="{4214345E-4012-481B-A35D-8F83D440BC17}">
      <dgm:prSet/>
      <dgm:spPr/>
      <dgm:t>
        <a:bodyPr/>
        <a:lstStyle/>
        <a:p>
          <a:endParaRPr lang="en-US"/>
        </a:p>
      </dgm:t>
    </dgm:pt>
    <dgm:pt modelId="{1AB92803-746C-45AA-A144-ADE7FD65880C}" type="sibTrans" cxnId="{4214345E-4012-481B-A35D-8F83D440BC17}">
      <dgm:prSet/>
      <dgm:spPr/>
      <dgm:t>
        <a:bodyPr/>
        <a:lstStyle/>
        <a:p>
          <a:endParaRPr lang="en-US"/>
        </a:p>
      </dgm:t>
    </dgm:pt>
    <dgm:pt modelId="{FD01BE29-3D1A-4646-8C37-1C7BFDAC9E4F}">
      <dgm:prSet phldrT="[Text]"/>
      <dgm:spPr>
        <a:solidFill>
          <a:srgbClr val="003767"/>
        </a:solidFill>
        <a:ln>
          <a:solidFill>
            <a:srgbClr val="003767"/>
          </a:solidFill>
        </a:ln>
      </dgm:spPr>
      <dgm:t>
        <a:bodyPr/>
        <a:lstStyle/>
        <a:p>
          <a:r>
            <a:rPr lang="en-US">
              <a:latin typeface="Raleway Light" panose="020B0403030101060003"/>
            </a:rPr>
            <a:t>Submission</a:t>
          </a:r>
        </a:p>
      </dgm:t>
    </dgm:pt>
    <dgm:pt modelId="{BC4CB79A-5F61-47F8-867D-53FD471E9108}" type="parTrans" cxnId="{1485985F-DC79-4416-9D99-2DEBB475E692}">
      <dgm:prSet/>
      <dgm:spPr/>
      <dgm:t>
        <a:bodyPr/>
        <a:lstStyle/>
        <a:p>
          <a:endParaRPr lang="en-US"/>
        </a:p>
      </dgm:t>
    </dgm:pt>
    <dgm:pt modelId="{25022DEF-A4D0-48F2-B5A0-73B2FA6BBACC}" type="sibTrans" cxnId="{1485985F-DC79-4416-9D99-2DEBB475E692}">
      <dgm:prSet/>
      <dgm:spPr/>
      <dgm:t>
        <a:bodyPr/>
        <a:lstStyle/>
        <a:p>
          <a:endParaRPr lang="en-US"/>
        </a:p>
      </dgm:t>
    </dgm:pt>
    <dgm:pt modelId="{5558BE7F-394D-49C4-A34B-817ED3CF84AD}">
      <dgm:prSet phldrT="[Text]"/>
      <dgm:spPr>
        <a:ln>
          <a:solidFill>
            <a:srgbClr val="003767"/>
          </a:solidFill>
        </a:ln>
      </dgm:spPr>
      <dgm:t>
        <a:bodyPr/>
        <a:lstStyle/>
        <a:p>
          <a:r>
            <a:rPr lang="en-US">
              <a:solidFill>
                <a:srgbClr val="003767"/>
              </a:solidFill>
              <a:latin typeface="Raleway Light" panose="020B0403030101060003"/>
            </a:rPr>
            <a:t>Preparation of technical documentation</a:t>
          </a:r>
        </a:p>
      </dgm:t>
    </dgm:pt>
    <dgm:pt modelId="{0704F984-579E-4121-AFE9-85EEFDEE83CA}" type="parTrans" cxnId="{B53191B4-986B-4A22-B564-20C8D1DBB549}">
      <dgm:prSet/>
      <dgm:spPr/>
      <dgm:t>
        <a:bodyPr/>
        <a:lstStyle/>
        <a:p>
          <a:endParaRPr lang="en-US"/>
        </a:p>
      </dgm:t>
    </dgm:pt>
    <dgm:pt modelId="{2F81BC34-3236-4DF2-9BDE-5E7191344B18}" type="sibTrans" cxnId="{B53191B4-986B-4A22-B564-20C8D1DBB549}">
      <dgm:prSet/>
      <dgm:spPr/>
      <dgm:t>
        <a:bodyPr/>
        <a:lstStyle/>
        <a:p>
          <a:endParaRPr lang="en-US"/>
        </a:p>
      </dgm:t>
    </dgm:pt>
    <dgm:pt modelId="{E56742F7-7551-4345-AC78-DF9C10B8337F}">
      <dgm:prSet phldrT="[Text]"/>
      <dgm:spPr>
        <a:ln>
          <a:solidFill>
            <a:srgbClr val="003767"/>
          </a:solidFill>
        </a:ln>
      </dgm:spPr>
      <dgm:t>
        <a:bodyPr/>
        <a:lstStyle/>
        <a:p>
          <a:r>
            <a:rPr lang="en-US">
              <a:solidFill>
                <a:srgbClr val="003767"/>
              </a:solidFill>
              <a:latin typeface="Raleway Light" panose="020B0403030101060003"/>
            </a:rPr>
            <a:t>Submission</a:t>
          </a:r>
        </a:p>
      </dgm:t>
    </dgm:pt>
    <dgm:pt modelId="{27AC983B-7965-4CF6-96F9-1DB42B141ABA}" type="parTrans" cxnId="{B334F1DC-B485-4A70-8DCB-2E1A11C90EB3}">
      <dgm:prSet/>
      <dgm:spPr/>
      <dgm:t>
        <a:bodyPr/>
        <a:lstStyle/>
        <a:p>
          <a:endParaRPr lang="en-US"/>
        </a:p>
      </dgm:t>
    </dgm:pt>
    <dgm:pt modelId="{71D6C3C6-DA74-4C54-8395-535795922EFD}" type="sibTrans" cxnId="{B334F1DC-B485-4A70-8DCB-2E1A11C90EB3}">
      <dgm:prSet/>
      <dgm:spPr/>
      <dgm:t>
        <a:bodyPr/>
        <a:lstStyle/>
        <a:p>
          <a:endParaRPr lang="en-US"/>
        </a:p>
      </dgm:t>
    </dgm:pt>
    <dgm:pt modelId="{5D5EB14B-5757-482B-B4BB-94147D0F284C}" type="pres">
      <dgm:prSet presAssocID="{A488BD79-2A69-417D-ABDB-5C2507DCB57E}" presName="Name0" presStyleCnt="0">
        <dgm:presLayoutVars>
          <dgm:dir/>
          <dgm:animLvl val="lvl"/>
          <dgm:resizeHandles val="exact"/>
        </dgm:presLayoutVars>
      </dgm:prSet>
      <dgm:spPr/>
    </dgm:pt>
    <dgm:pt modelId="{99D560ED-71EA-4E61-BD28-55D9B50D014C}" type="pres">
      <dgm:prSet presAssocID="{A488BD79-2A69-417D-ABDB-5C2507DCB57E}" presName="tSp" presStyleCnt="0"/>
      <dgm:spPr/>
    </dgm:pt>
    <dgm:pt modelId="{2E36C1A3-DBE3-432F-8C07-4441AFC77D7D}" type="pres">
      <dgm:prSet presAssocID="{A488BD79-2A69-417D-ABDB-5C2507DCB57E}" presName="bSp" presStyleCnt="0"/>
      <dgm:spPr/>
    </dgm:pt>
    <dgm:pt modelId="{C7861C02-538B-4412-AE4F-A2F09911DE51}" type="pres">
      <dgm:prSet presAssocID="{A488BD79-2A69-417D-ABDB-5C2507DCB57E}" presName="process" presStyleCnt="0"/>
      <dgm:spPr/>
    </dgm:pt>
    <dgm:pt modelId="{FCA74DF2-C2C3-4E5E-A99D-4454BEFEEDDD}" type="pres">
      <dgm:prSet presAssocID="{2C5CAE3A-CA1F-4496-9314-36CE27A648B5}" presName="composite1" presStyleCnt="0"/>
      <dgm:spPr/>
    </dgm:pt>
    <dgm:pt modelId="{A85FD5C9-32AB-484C-83BA-8DA603E05E22}" type="pres">
      <dgm:prSet presAssocID="{2C5CAE3A-CA1F-4496-9314-36CE27A648B5}" presName="dummyNode1" presStyleLbl="node1" presStyleIdx="0" presStyleCnt="3"/>
      <dgm:spPr/>
    </dgm:pt>
    <dgm:pt modelId="{392D0FAE-7630-4398-9876-F157406E6E9A}" type="pres">
      <dgm:prSet presAssocID="{2C5CAE3A-CA1F-4496-9314-36CE27A648B5}" presName="childNode1" presStyleLbl="bgAcc1" presStyleIdx="0" presStyleCnt="3">
        <dgm:presLayoutVars>
          <dgm:bulletEnabled val="1"/>
        </dgm:presLayoutVars>
      </dgm:prSet>
      <dgm:spPr/>
    </dgm:pt>
    <dgm:pt modelId="{3508A68A-4AED-40D3-8BD1-01376061317A}" type="pres">
      <dgm:prSet presAssocID="{2C5CAE3A-CA1F-4496-9314-36CE27A648B5}" presName="childNode1tx" presStyleLbl="bgAcc1" presStyleIdx="0" presStyleCnt="3">
        <dgm:presLayoutVars>
          <dgm:bulletEnabled val="1"/>
        </dgm:presLayoutVars>
      </dgm:prSet>
      <dgm:spPr/>
    </dgm:pt>
    <dgm:pt modelId="{A22CF173-D44F-4B1D-9F00-2D1DD27BA099}" type="pres">
      <dgm:prSet presAssocID="{2C5CAE3A-CA1F-4496-9314-36CE27A648B5}" presName="parentNode1" presStyleLbl="node1" presStyleIdx="0" presStyleCnt="3">
        <dgm:presLayoutVars>
          <dgm:chMax val="1"/>
          <dgm:bulletEnabled val="1"/>
        </dgm:presLayoutVars>
      </dgm:prSet>
      <dgm:spPr/>
    </dgm:pt>
    <dgm:pt modelId="{6C9DFAD6-9568-4DD5-85C9-1BB9907A6D5B}" type="pres">
      <dgm:prSet presAssocID="{2C5CAE3A-CA1F-4496-9314-36CE27A648B5}" presName="connSite1" presStyleCnt="0"/>
      <dgm:spPr/>
    </dgm:pt>
    <dgm:pt modelId="{643F3EAC-B461-4A8F-A885-C7B752976B2A}" type="pres">
      <dgm:prSet presAssocID="{1E3B5EFC-F940-4F7F-919B-F8A4191CB8C7}" presName="Name9" presStyleLbl="sibTrans2D1" presStyleIdx="0" presStyleCnt="2"/>
      <dgm:spPr/>
    </dgm:pt>
    <dgm:pt modelId="{AC9D3B9E-E0DA-4FB4-AC2B-1E9E69627677}" type="pres">
      <dgm:prSet presAssocID="{A4E6F0ED-79E0-4B97-A158-625A19C98C4E}" presName="composite2" presStyleCnt="0"/>
      <dgm:spPr/>
    </dgm:pt>
    <dgm:pt modelId="{083FE1BA-72D2-4A66-8820-A7887AF68AE2}" type="pres">
      <dgm:prSet presAssocID="{A4E6F0ED-79E0-4B97-A158-625A19C98C4E}" presName="dummyNode2" presStyleLbl="node1" presStyleIdx="0" presStyleCnt="3"/>
      <dgm:spPr/>
    </dgm:pt>
    <dgm:pt modelId="{8A15E85B-235A-427C-93D5-B7F36EF7FE27}" type="pres">
      <dgm:prSet presAssocID="{A4E6F0ED-79E0-4B97-A158-625A19C98C4E}" presName="childNode2" presStyleLbl="bgAcc1" presStyleIdx="1" presStyleCnt="3">
        <dgm:presLayoutVars>
          <dgm:bulletEnabled val="1"/>
        </dgm:presLayoutVars>
      </dgm:prSet>
      <dgm:spPr/>
    </dgm:pt>
    <dgm:pt modelId="{9EFC59D5-7AB0-4B97-AB99-0F22C1C6DC5C}" type="pres">
      <dgm:prSet presAssocID="{A4E6F0ED-79E0-4B97-A158-625A19C98C4E}" presName="childNode2tx" presStyleLbl="bgAcc1" presStyleIdx="1" presStyleCnt="3">
        <dgm:presLayoutVars>
          <dgm:bulletEnabled val="1"/>
        </dgm:presLayoutVars>
      </dgm:prSet>
      <dgm:spPr/>
    </dgm:pt>
    <dgm:pt modelId="{17EE9651-629D-4D20-A163-1AAD57D4CE4F}" type="pres">
      <dgm:prSet presAssocID="{A4E6F0ED-79E0-4B97-A158-625A19C98C4E}" presName="parentNode2" presStyleLbl="node1" presStyleIdx="1" presStyleCnt="3">
        <dgm:presLayoutVars>
          <dgm:chMax val="0"/>
          <dgm:bulletEnabled val="1"/>
        </dgm:presLayoutVars>
      </dgm:prSet>
      <dgm:spPr/>
    </dgm:pt>
    <dgm:pt modelId="{2E11919D-4000-4D1E-9F3A-BDDDBF182F23}" type="pres">
      <dgm:prSet presAssocID="{A4E6F0ED-79E0-4B97-A158-625A19C98C4E}" presName="connSite2" presStyleCnt="0"/>
      <dgm:spPr/>
    </dgm:pt>
    <dgm:pt modelId="{120DA9F4-FEB6-484B-A435-A9F191AFB79F}" type="pres">
      <dgm:prSet presAssocID="{5B84B208-6F10-4D63-98CC-9D562EDC8B74}" presName="Name18" presStyleLbl="sibTrans2D1" presStyleIdx="1" presStyleCnt="2"/>
      <dgm:spPr/>
    </dgm:pt>
    <dgm:pt modelId="{82CB2DE2-3443-4ECB-962D-B723FCD4EFA5}" type="pres">
      <dgm:prSet presAssocID="{FD01BE29-3D1A-4646-8C37-1C7BFDAC9E4F}" presName="composite1" presStyleCnt="0"/>
      <dgm:spPr/>
    </dgm:pt>
    <dgm:pt modelId="{6B278611-1AE7-4A33-BE6A-560C1685DA24}" type="pres">
      <dgm:prSet presAssocID="{FD01BE29-3D1A-4646-8C37-1C7BFDAC9E4F}" presName="dummyNode1" presStyleLbl="node1" presStyleIdx="1" presStyleCnt="3"/>
      <dgm:spPr/>
    </dgm:pt>
    <dgm:pt modelId="{9940E2AA-3B2D-499C-8661-11A7C2469F5B}" type="pres">
      <dgm:prSet presAssocID="{FD01BE29-3D1A-4646-8C37-1C7BFDAC9E4F}" presName="childNode1" presStyleLbl="bgAcc1" presStyleIdx="2" presStyleCnt="3">
        <dgm:presLayoutVars>
          <dgm:bulletEnabled val="1"/>
        </dgm:presLayoutVars>
      </dgm:prSet>
      <dgm:spPr/>
    </dgm:pt>
    <dgm:pt modelId="{CC84D0A4-6C3C-4C8A-A5E3-406E45F394FB}" type="pres">
      <dgm:prSet presAssocID="{FD01BE29-3D1A-4646-8C37-1C7BFDAC9E4F}" presName="childNode1tx" presStyleLbl="bgAcc1" presStyleIdx="2" presStyleCnt="3">
        <dgm:presLayoutVars>
          <dgm:bulletEnabled val="1"/>
        </dgm:presLayoutVars>
      </dgm:prSet>
      <dgm:spPr/>
    </dgm:pt>
    <dgm:pt modelId="{EC888A70-D083-406D-8536-ADC4E300ACBB}" type="pres">
      <dgm:prSet presAssocID="{FD01BE29-3D1A-4646-8C37-1C7BFDAC9E4F}" presName="parentNode1" presStyleLbl="node1" presStyleIdx="2" presStyleCnt="3">
        <dgm:presLayoutVars>
          <dgm:chMax val="1"/>
          <dgm:bulletEnabled val="1"/>
        </dgm:presLayoutVars>
      </dgm:prSet>
      <dgm:spPr/>
    </dgm:pt>
    <dgm:pt modelId="{3326B9EC-27C9-46CF-AC54-F09CDE407180}" type="pres">
      <dgm:prSet presAssocID="{FD01BE29-3D1A-4646-8C37-1C7BFDAC9E4F}" presName="connSite1" presStyleCnt="0"/>
      <dgm:spPr/>
    </dgm:pt>
  </dgm:ptLst>
  <dgm:cxnLst>
    <dgm:cxn modelId="{62DFA60B-80B1-4A37-A106-7CB0393F09F0}" srcId="{2C5CAE3A-CA1F-4496-9314-36CE27A648B5}" destId="{D6A0D668-D672-4CCD-AFA2-B82857333F19}" srcOrd="0" destOrd="0" parTransId="{74DE0C01-266F-48D7-B67E-FC5441371699}" sibTransId="{837594D1-6F27-483E-9522-CDED5474B8F1}"/>
    <dgm:cxn modelId="{76BA9D0D-82F9-40FE-A206-598C9AF6F3DE}" type="presOf" srcId="{AEC08CF8-1C85-4CBF-A0A1-270A00AD5A85}" destId="{392D0FAE-7630-4398-9876-F157406E6E9A}" srcOrd="0" destOrd="1" presId="urn:microsoft.com/office/officeart/2005/8/layout/hProcess4"/>
    <dgm:cxn modelId="{B7BE0C2A-1B60-4385-8E32-8DD8F977E54B}" type="presOf" srcId="{D6A0D668-D672-4CCD-AFA2-B82857333F19}" destId="{3508A68A-4AED-40D3-8BD1-01376061317A}" srcOrd="1" destOrd="0" presId="urn:microsoft.com/office/officeart/2005/8/layout/hProcess4"/>
    <dgm:cxn modelId="{4214345E-4012-481B-A35D-8F83D440BC17}" srcId="{A4E6F0ED-79E0-4B97-A158-625A19C98C4E}" destId="{DC5B1FC6-D7AF-4EF2-B7AD-38904AE20FB6}" srcOrd="1" destOrd="0" parTransId="{7AA3A863-1E2A-4F04-8672-2817F9B6D45E}" sibTransId="{1AB92803-746C-45AA-A144-ADE7FD65880C}"/>
    <dgm:cxn modelId="{C62A645F-7729-4DB5-AA1C-5F5051955F7C}" type="presOf" srcId="{E56742F7-7551-4345-AC78-DF9C10B8337F}" destId="{9940E2AA-3B2D-499C-8661-11A7C2469F5B}" srcOrd="0" destOrd="1" presId="urn:microsoft.com/office/officeart/2005/8/layout/hProcess4"/>
    <dgm:cxn modelId="{1485985F-DC79-4416-9D99-2DEBB475E692}" srcId="{A488BD79-2A69-417D-ABDB-5C2507DCB57E}" destId="{FD01BE29-3D1A-4646-8C37-1C7BFDAC9E4F}" srcOrd="2" destOrd="0" parTransId="{BC4CB79A-5F61-47F8-867D-53FD471E9108}" sibTransId="{25022DEF-A4D0-48F2-B5A0-73B2FA6BBACC}"/>
    <dgm:cxn modelId="{85A0AA69-8088-40F9-A876-7EE690568A92}" srcId="{A4E6F0ED-79E0-4B97-A158-625A19C98C4E}" destId="{D251D0A0-6DD2-43C8-AD56-91CF002A91D7}" srcOrd="0" destOrd="0" parTransId="{FBEBADD9-99BA-4780-A44D-5E25CF7C4F2B}" sibTransId="{87B566FF-1AD1-43D7-8C74-922DF4011279}"/>
    <dgm:cxn modelId="{C928ED4C-892C-480E-9167-2D9546EFE865}" type="presOf" srcId="{2C5CAE3A-CA1F-4496-9314-36CE27A648B5}" destId="{A22CF173-D44F-4B1D-9F00-2D1DD27BA099}" srcOrd="0" destOrd="0" presId="urn:microsoft.com/office/officeart/2005/8/layout/hProcess4"/>
    <dgm:cxn modelId="{6B3E9757-50EB-4043-834B-1547FF405403}" type="presOf" srcId="{A4E6F0ED-79E0-4B97-A158-625A19C98C4E}" destId="{17EE9651-629D-4D20-A163-1AAD57D4CE4F}" srcOrd="0" destOrd="0" presId="urn:microsoft.com/office/officeart/2005/8/layout/hProcess4"/>
    <dgm:cxn modelId="{08E4427D-0AF4-4138-AD4E-714B24A036E3}" srcId="{A488BD79-2A69-417D-ABDB-5C2507DCB57E}" destId="{A4E6F0ED-79E0-4B97-A158-625A19C98C4E}" srcOrd="1" destOrd="0" parTransId="{447B9A7E-54BD-4E32-B734-7AAA12E1D32F}" sibTransId="{5B84B208-6F10-4D63-98CC-9D562EDC8B74}"/>
    <dgm:cxn modelId="{EA3B0E84-846C-4355-A028-304EF88E6C5D}" type="presOf" srcId="{5558BE7F-394D-49C4-A34B-817ED3CF84AD}" destId="{9940E2AA-3B2D-499C-8661-11A7C2469F5B}" srcOrd="0" destOrd="0" presId="urn:microsoft.com/office/officeart/2005/8/layout/hProcess4"/>
    <dgm:cxn modelId="{A668EE90-5B07-4CE2-B443-00E84EBB00E0}" srcId="{2C5CAE3A-CA1F-4496-9314-36CE27A648B5}" destId="{AEC08CF8-1C85-4CBF-A0A1-270A00AD5A85}" srcOrd="1" destOrd="0" parTransId="{0BF54947-B2E2-484D-BEBE-2C18094996D3}" sibTransId="{DFD6C6E7-2115-4D86-84AB-582ED31DDC5B}"/>
    <dgm:cxn modelId="{2F904C96-A6C1-4C1E-95FD-822580C8A6E8}" type="presOf" srcId="{D251D0A0-6DD2-43C8-AD56-91CF002A91D7}" destId="{9EFC59D5-7AB0-4B97-AB99-0F22C1C6DC5C}" srcOrd="1" destOrd="0" presId="urn:microsoft.com/office/officeart/2005/8/layout/hProcess4"/>
    <dgm:cxn modelId="{6F2EBB9C-3401-47D0-974D-1A039DD95F16}" type="presOf" srcId="{5B84B208-6F10-4D63-98CC-9D562EDC8B74}" destId="{120DA9F4-FEB6-484B-A435-A9F191AFB79F}" srcOrd="0" destOrd="0" presId="urn:microsoft.com/office/officeart/2005/8/layout/hProcess4"/>
    <dgm:cxn modelId="{EA9BB19E-E31B-4B00-9D9A-24B32BE5CA5F}" type="presOf" srcId="{FD01BE29-3D1A-4646-8C37-1C7BFDAC9E4F}" destId="{EC888A70-D083-406D-8536-ADC4E300ACBB}" srcOrd="0" destOrd="0" presId="urn:microsoft.com/office/officeart/2005/8/layout/hProcess4"/>
    <dgm:cxn modelId="{C4BE97B1-0D93-4C34-AC19-7B98CAC2BB4F}" type="presOf" srcId="{5558BE7F-394D-49C4-A34B-817ED3CF84AD}" destId="{CC84D0A4-6C3C-4C8A-A5E3-406E45F394FB}" srcOrd="1" destOrd="0" presId="urn:microsoft.com/office/officeart/2005/8/layout/hProcess4"/>
    <dgm:cxn modelId="{B53191B4-986B-4A22-B564-20C8D1DBB549}" srcId="{FD01BE29-3D1A-4646-8C37-1C7BFDAC9E4F}" destId="{5558BE7F-394D-49C4-A34B-817ED3CF84AD}" srcOrd="0" destOrd="0" parTransId="{0704F984-579E-4121-AFE9-85EEFDEE83CA}" sibTransId="{2F81BC34-3236-4DF2-9BDE-5E7191344B18}"/>
    <dgm:cxn modelId="{4C1484BF-10F3-499C-ADD7-6D17EC9E31ED}" type="presOf" srcId="{DC5B1FC6-D7AF-4EF2-B7AD-38904AE20FB6}" destId="{9EFC59D5-7AB0-4B97-AB99-0F22C1C6DC5C}" srcOrd="1" destOrd="1" presId="urn:microsoft.com/office/officeart/2005/8/layout/hProcess4"/>
    <dgm:cxn modelId="{8A8DBFC0-1C64-46E2-80FC-04EA6EB8F14B}" type="presOf" srcId="{A488BD79-2A69-417D-ABDB-5C2507DCB57E}" destId="{5D5EB14B-5757-482B-B4BB-94147D0F284C}" srcOrd="0" destOrd="0" presId="urn:microsoft.com/office/officeart/2005/8/layout/hProcess4"/>
    <dgm:cxn modelId="{190ACBD0-992B-4112-8743-FC1808918278}" type="presOf" srcId="{1E3B5EFC-F940-4F7F-919B-F8A4191CB8C7}" destId="{643F3EAC-B461-4A8F-A885-C7B752976B2A}" srcOrd="0" destOrd="0" presId="urn:microsoft.com/office/officeart/2005/8/layout/hProcess4"/>
    <dgm:cxn modelId="{FE3703D9-D7DB-4666-8938-B4C0539A9A71}" type="presOf" srcId="{D251D0A0-6DD2-43C8-AD56-91CF002A91D7}" destId="{8A15E85B-235A-427C-93D5-B7F36EF7FE27}" srcOrd="0" destOrd="0" presId="urn:microsoft.com/office/officeart/2005/8/layout/hProcess4"/>
    <dgm:cxn modelId="{EBC964D9-D804-4CFB-B37E-137027738762}" type="presOf" srcId="{D6A0D668-D672-4CCD-AFA2-B82857333F19}" destId="{392D0FAE-7630-4398-9876-F157406E6E9A}" srcOrd="0" destOrd="0" presId="urn:microsoft.com/office/officeart/2005/8/layout/hProcess4"/>
    <dgm:cxn modelId="{B334F1DC-B485-4A70-8DCB-2E1A11C90EB3}" srcId="{FD01BE29-3D1A-4646-8C37-1C7BFDAC9E4F}" destId="{E56742F7-7551-4345-AC78-DF9C10B8337F}" srcOrd="1" destOrd="0" parTransId="{27AC983B-7965-4CF6-96F9-1DB42B141ABA}" sibTransId="{71D6C3C6-DA74-4C54-8395-535795922EFD}"/>
    <dgm:cxn modelId="{E2320FE8-9EF8-41B5-881E-5C1039822CD8}" type="presOf" srcId="{E56742F7-7551-4345-AC78-DF9C10B8337F}" destId="{CC84D0A4-6C3C-4C8A-A5E3-406E45F394FB}" srcOrd="1" destOrd="1" presId="urn:microsoft.com/office/officeart/2005/8/layout/hProcess4"/>
    <dgm:cxn modelId="{90A1B8ED-D534-48E5-8560-2419ECBA3B6D}" srcId="{A488BD79-2A69-417D-ABDB-5C2507DCB57E}" destId="{2C5CAE3A-CA1F-4496-9314-36CE27A648B5}" srcOrd="0" destOrd="0" parTransId="{8DDB7A34-250C-4105-8510-04A98A6E41CE}" sibTransId="{1E3B5EFC-F940-4F7F-919B-F8A4191CB8C7}"/>
    <dgm:cxn modelId="{62F698F3-3C27-4640-A00C-314F3CD2FB88}" type="presOf" srcId="{DC5B1FC6-D7AF-4EF2-B7AD-38904AE20FB6}" destId="{8A15E85B-235A-427C-93D5-B7F36EF7FE27}" srcOrd="0" destOrd="1" presId="urn:microsoft.com/office/officeart/2005/8/layout/hProcess4"/>
    <dgm:cxn modelId="{A7380FF6-3FCF-434B-921C-45996047554C}" type="presOf" srcId="{AEC08CF8-1C85-4CBF-A0A1-270A00AD5A85}" destId="{3508A68A-4AED-40D3-8BD1-01376061317A}" srcOrd="1" destOrd="1" presId="urn:microsoft.com/office/officeart/2005/8/layout/hProcess4"/>
    <dgm:cxn modelId="{DBA2D35C-0D1C-42F8-A213-8B81EE07FAC1}" type="presParOf" srcId="{5D5EB14B-5757-482B-B4BB-94147D0F284C}" destId="{99D560ED-71EA-4E61-BD28-55D9B50D014C}" srcOrd="0" destOrd="0" presId="urn:microsoft.com/office/officeart/2005/8/layout/hProcess4"/>
    <dgm:cxn modelId="{52699687-FD9D-46C6-97FC-9EAE2170C586}" type="presParOf" srcId="{5D5EB14B-5757-482B-B4BB-94147D0F284C}" destId="{2E36C1A3-DBE3-432F-8C07-4441AFC77D7D}" srcOrd="1" destOrd="0" presId="urn:microsoft.com/office/officeart/2005/8/layout/hProcess4"/>
    <dgm:cxn modelId="{AAD3E89F-620A-4A3B-A805-DF92FAC2745E}" type="presParOf" srcId="{5D5EB14B-5757-482B-B4BB-94147D0F284C}" destId="{C7861C02-538B-4412-AE4F-A2F09911DE51}" srcOrd="2" destOrd="0" presId="urn:microsoft.com/office/officeart/2005/8/layout/hProcess4"/>
    <dgm:cxn modelId="{60F918BF-2994-4CC4-B9C5-18B4CD019F1E}" type="presParOf" srcId="{C7861C02-538B-4412-AE4F-A2F09911DE51}" destId="{FCA74DF2-C2C3-4E5E-A99D-4454BEFEEDDD}" srcOrd="0" destOrd="0" presId="urn:microsoft.com/office/officeart/2005/8/layout/hProcess4"/>
    <dgm:cxn modelId="{02410052-64F2-4899-9CE7-15A42F6CA047}" type="presParOf" srcId="{FCA74DF2-C2C3-4E5E-A99D-4454BEFEEDDD}" destId="{A85FD5C9-32AB-484C-83BA-8DA603E05E22}" srcOrd="0" destOrd="0" presId="urn:microsoft.com/office/officeart/2005/8/layout/hProcess4"/>
    <dgm:cxn modelId="{5167E019-7939-472D-95F2-61003692C924}" type="presParOf" srcId="{FCA74DF2-C2C3-4E5E-A99D-4454BEFEEDDD}" destId="{392D0FAE-7630-4398-9876-F157406E6E9A}" srcOrd="1" destOrd="0" presId="urn:microsoft.com/office/officeart/2005/8/layout/hProcess4"/>
    <dgm:cxn modelId="{BA9399B7-E64C-4DE9-A891-6421CF848CA7}" type="presParOf" srcId="{FCA74DF2-C2C3-4E5E-A99D-4454BEFEEDDD}" destId="{3508A68A-4AED-40D3-8BD1-01376061317A}" srcOrd="2" destOrd="0" presId="urn:microsoft.com/office/officeart/2005/8/layout/hProcess4"/>
    <dgm:cxn modelId="{1E0DA2EA-099A-4C0A-B777-2DFA46EF58C0}" type="presParOf" srcId="{FCA74DF2-C2C3-4E5E-A99D-4454BEFEEDDD}" destId="{A22CF173-D44F-4B1D-9F00-2D1DD27BA099}" srcOrd="3" destOrd="0" presId="urn:microsoft.com/office/officeart/2005/8/layout/hProcess4"/>
    <dgm:cxn modelId="{E14C9C73-3F44-4177-AF4F-956B2BBF7B2D}" type="presParOf" srcId="{FCA74DF2-C2C3-4E5E-A99D-4454BEFEEDDD}" destId="{6C9DFAD6-9568-4DD5-85C9-1BB9907A6D5B}" srcOrd="4" destOrd="0" presId="urn:microsoft.com/office/officeart/2005/8/layout/hProcess4"/>
    <dgm:cxn modelId="{020AB56B-5BB2-498E-84C9-2DDE832A265F}" type="presParOf" srcId="{C7861C02-538B-4412-AE4F-A2F09911DE51}" destId="{643F3EAC-B461-4A8F-A885-C7B752976B2A}" srcOrd="1" destOrd="0" presId="urn:microsoft.com/office/officeart/2005/8/layout/hProcess4"/>
    <dgm:cxn modelId="{46A6B24C-AE4E-449B-A32F-79DC10341986}" type="presParOf" srcId="{C7861C02-538B-4412-AE4F-A2F09911DE51}" destId="{AC9D3B9E-E0DA-4FB4-AC2B-1E9E69627677}" srcOrd="2" destOrd="0" presId="urn:microsoft.com/office/officeart/2005/8/layout/hProcess4"/>
    <dgm:cxn modelId="{91B2CD10-B203-4930-865C-12F52C7973A8}" type="presParOf" srcId="{AC9D3B9E-E0DA-4FB4-AC2B-1E9E69627677}" destId="{083FE1BA-72D2-4A66-8820-A7887AF68AE2}" srcOrd="0" destOrd="0" presId="urn:microsoft.com/office/officeart/2005/8/layout/hProcess4"/>
    <dgm:cxn modelId="{E5FEE7AE-FEF8-4D4E-9707-D587C90212FF}" type="presParOf" srcId="{AC9D3B9E-E0DA-4FB4-AC2B-1E9E69627677}" destId="{8A15E85B-235A-427C-93D5-B7F36EF7FE27}" srcOrd="1" destOrd="0" presId="urn:microsoft.com/office/officeart/2005/8/layout/hProcess4"/>
    <dgm:cxn modelId="{71BF88EC-8620-4CCB-BFFF-C2A6CB4944AE}" type="presParOf" srcId="{AC9D3B9E-E0DA-4FB4-AC2B-1E9E69627677}" destId="{9EFC59D5-7AB0-4B97-AB99-0F22C1C6DC5C}" srcOrd="2" destOrd="0" presId="urn:microsoft.com/office/officeart/2005/8/layout/hProcess4"/>
    <dgm:cxn modelId="{D291F13A-9060-42CE-8633-A3E4FA970B9D}" type="presParOf" srcId="{AC9D3B9E-E0DA-4FB4-AC2B-1E9E69627677}" destId="{17EE9651-629D-4D20-A163-1AAD57D4CE4F}" srcOrd="3" destOrd="0" presId="urn:microsoft.com/office/officeart/2005/8/layout/hProcess4"/>
    <dgm:cxn modelId="{4A0CF558-082D-4AF9-BD6F-EFD8F503477A}" type="presParOf" srcId="{AC9D3B9E-E0DA-4FB4-AC2B-1E9E69627677}" destId="{2E11919D-4000-4D1E-9F3A-BDDDBF182F23}" srcOrd="4" destOrd="0" presId="urn:microsoft.com/office/officeart/2005/8/layout/hProcess4"/>
    <dgm:cxn modelId="{FDC62840-7555-4C7B-B196-20E3A0FBB9E4}" type="presParOf" srcId="{C7861C02-538B-4412-AE4F-A2F09911DE51}" destId="{120DA9F4-FEB6-484B-A435-A9F191AFB79F}" srcOrd="3" destOrd="0" presId="urn:microsoft.com/office/officeart/2005/8/layout/hProcess4"/>
    <dgm:cxn modelId="{E10D4AB6-CF48-447E-B1D8-4094C06532AC}" type="presParOf" srcId="{C7861C02-538B-4412-AE4F-A2F09911DE51}" destId="{82CB2DE2-3443-4ECB-962D-B723FCD4EFA5}" srcOrd="4" destOrd="0" presId="urn:microsoft.com/office/officeart/2005/8/layout/hProcess4"/>
    <dgm:cxn modelId="{1106C1A0-32D8-4A24-B4CC-D678200CBFB4}" type="presParOf" srcId="{82CB2DE2-3443-4ECB-962D-B723FCD4EFA5}" destId="{6B278611-1AE7-4A33-BE6A-560C1685DA24}" srcOrd="0" destOrd="0" presId="urn:microsoft.com/office/officeart/2005/8/layout/hProcess4"/>
    <dgm:cxn modelId="{B977C333-2696-44B1-83A1-606A00A0231A}" type="presParOf" srcId="{82CB2DE2-3443-4ECB-962D-B723FCD4EFA5}" destId="{9940E2AA-3B2D-499C-8661-11A7C2469F5B}" srcOrd="1" destOrd="0" presId="urn:microsoft.com/office/officeart/2005/8/layout/hProcess4"/>
    <dgm:cxn modelId="{D2F8EA39-394C-4BAE-A882-1299FB4B774B}" type="presParOf" srcId="{82CB2DE2-3443-4ECB-962D-B723FCD4EFA5}" destId="{CC84D0A4-6C3C-4C8A-A5E3-406E45F394FB}" srcOrd="2" destOrd="0" presId="urn:microsoft.com/office/officeart/2005/8/layout/hProcess4"/>
    <dgm:cxn modelId="{F821DB18-455A-474D-B76B-8EA9BD0391AA}" type="presParOf" srcId="{82CB2DE2-3443-4ECB-962D-B723FCD4EFA5}" destId="{EC888A70-D083-406D-8536-ADC4E300ACBB}" srcOrd="3" destOrd="0" presId="urn:microsoft.com/office/officeart/2005/8/layout/hProcess4"/>
    <dgm:cxn modelId="{84C3580E-6995-4AEF-AB5E-68412D003251}" type="presParOf" srcId="{82CB2DE2-3443-4ECB-962D-B723FCD4EFA5}" destId="{3326B9EC-27C9-46CF-AC54-F09CDE407180}"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5BE05-E545-49F9-9EB5-01B46C94E11D}">
      <dsp:nvSpPr>
        <dsp:cNvPr id="0" name=""/>
        <dsp:cNvSpPr/>
      </dsp:nvSpPr>
      <dsp:spPr>
        <a:xfrm>
          <a:off x="4416" y="4371"/>
          <a:ext cx="2655855" cy="748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rtl="0">
            <a:lnSpc>
              <a:spcPct val="90000"/>
            </a:lnSpc>
            <a:spcBef>
              <a:spcPct val="0"/>
            </a:spcBef>
            <a:spcAft>
              <a:spcPct val="35000"/>
            </a:spcAft>
            <a:buNone/>
          </a:pPr>
          <a:r>
            <a:rPr lang="en-US" sz="2600" kern="1200">
              <a:solidFill>
                <a:srgbClr val="444444"/>
              </a:solidFill>
              <a:latin typeface="Raleway Light"/>
              <a:cs typeface="Arial"/>
            </a:rPr>
            <a:t>Day 1</a:t>
          </a:r>
        </a:p>
      </dsp:txBody>
      <dsp:txXfrm>
        <a:off x="4416" y="4371"/>
        <a:ext cx="2655855" cy="748800"/>
      </dsp:txXfrm>
    </dsp:sp>
    <dsp:sp modelId="{4A467425-FCC4-4839-83BF-C771E0D13E5E}">
      <dsp:nvSpPr>
        <dsp:cNvPr id="0" name=""/>
        <dsp:cNvSpPr/>
      </dsp:nvSpPr>
      <dsp:spPr>
        <a:xfrm>
          <a:off x="4416" y="753171"/>
          <a:ext cx="2655855" cy="26406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solidFill>
                <a:srgbClr val="444444"/>
              </a:solidFill>
              <a:latin typeface="Raleway Light"/>
              <a:cs typeface="Arial"/>
            </a:rPr>
            <a:t>Cloud Computing</a:t>
          </a:r>
        </a:p>
        <a:p>
          <a:pPr marL="228600" lvl="1" indent="-228600" algn="l" defTabSz="1155700">
            <a:lnSpc>
              <a:spcPct val="90000"/>
            </a:lnSpc>
            <a:spcBef>
              <a:spcPct val="0"/>
            </a:spcBef>
            <a:spcAft>
              <a:spcPct val="15000"/>
            </a:spcAft>
            <a:buChar char="•"/>
          </a:pPr>
          <a:r>
            <a:rPr lang="en-US" sz="2600" kern="1200">
              <a:solidFill>
                <a:srgbClr val="444444"/>
              </a:solidFill>
              <a:latin typeface="Raleway Light"/>
              <a:cs typeface="Arial"/>
            </a:rPr>
            <a:t>Amazon S3</a:t>
          </a:r>
        </a:p>
        <a:p>
          <a:pPr marL="228600" lvl="1" indent="-228600" algn="l" defTabSz="1155700">
            <a:lnSpc>
              <a:spcPct val="90000"/>
            </a:lnSpc>
            <a:spcBef>
              <a:spcPct val="0"/>
            </a:spcBef>
            <a:spcAft>
              <a:spcPct val="15000"/>
            </a:spcAft>
            <a:buChar char="•"/>
          </a:pPr>
          <a:r>
            <a:rPr lang="en-US" sz="2600" kern="1200">
              <a:solidFill>
                <a:srgbClr val="444444"/>
              </a:solidFill>
              <a:latin typeface="Raleway Light"/>
              <a:cs typeface="Arial"/>
            </a:rPr>
            <a:t>AWS IAM</a:t>
          </a:r>
        </a:p>
        <a:p>
          <a:pPr marL="228600" lvl="1" indent="-228600" algn="l" defTabSz="1155700">
            <a:lnSpc>
              <a:spcPct val="90000"/>
            </a:lnSpc>
            <a:spcBef>
              <a:spcPct val="0"/>
            </a:spcBef>
            <a:spcAft>
              <a:spcPct val="15000"/>
            </a:spcAft>
            <a:buChar char="•"/>
          </a:pPr>
          <a:r>
            <a:rPr lang="en-US" sz="2600" kern="1200">
              <a:solidFill>
                <a:srgbClr val="444444"/>
              </a:solidFill>
              <a:latin typeface="Raleway Light"/>
              <a:cs typeface="Arial"/>
            </a:rPr>
            <a:t>AWS DynamoDB</a:t>
          </a:r>
        </a:p>
      </dsp:txBody>
      <dsp:txXfrm>
        <a:off x="4416" y="753171"/>
        <a:ext cx="2655855" cy="2640690"/>
      </dsp:txXfrm>
    </dsp:sp>
    <dsp:sp modelId="{9971303A-FD59-4F69-B259-C9AC18F749BE}">
      <dsp:nvSpPr>
        <dsp:cNvPr id="0" name=""/>
        <dsp:cNvSpPr/>
      </dsp:nvSpPr>
      <dsp:spPr>
        <a:xfrm>
          <a:off x="3032092" y="4371"/>
          <a:ext cx="2655855" cy="748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solidFill>
                <a:srgbClr val="444444"/>
              </a:solidFill>
              <a:latin typeface="Raleway Light"/>
              <a:cs typeface="Arial"/>
            </a:rPr>
            <a:t>Day 2</a:t>
          </a:r>
        </a:p>
      </dsp:txBody>
      <dsp:txXfrm>
        <a:off x="3032092" y="4371"/>
        <a:ext cx="2655855" cy="748800"/>
      </dsp:txXfrm>
    </dsp:sp>
    <dsp:sp modelId="{9D985A91-EABB-4F43-BE97-D453DDDC5A39}">
      <dsp:nvSpPr>
        <dsp:cNvPr id="0" name=""/>
        <dsp:cNvSpPr/>
      </dsp:nvSpPr>
      <dsp:spPr>
        <a:xfrm>
          <a:off x="3032092" y="753171"/>
          <a:ext cx="2655855" cy="26406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solidFill>
                <a:srgbClr val="444444"/>
              </a:solidFill>
              <a:latin typeface="Raleway Light"/>
              <a:cs typeface="Arial"/>
            </a:rPr>
            <a:t>AWS Lambda</a:t>
          </a:r>
        </a:p>
        <a:p>
          <a:pPr marL="228600" lvl="1" indent="-228600" algn="l" defTabSz="1155700">
            <a:lnSpc>
              <a:spcPct val="90000"/>
            </a:lnSpc>
            <a:spcBef>
              <a:spcPct val="0"/>
            </a:spcBef>
            <a:spcAft>
              <a:spcPct val="15000"/>
            </a:spcAft>
            <a:buChar char="•"/>
          </a:pPr>
          <a:r>
            <a:rPr lang="en-US" sz="2600" kern="1200">
              <a:solidFill>
                <a:srgbClr val="444444"/>
              </a:solidFill>
              <a:latin typeface="Raleway Light"/>
              <a:cs typeface="Arial"/>
            </a:rPr>
            <a:t>AWS SNS</a:t>
          </a:r>
        </a:p>
      </dsp:txBody>
      <dsp:txXfrm>
        <a:off x="3032092" y="753171"/>
        <a:ext cx="2655855" cy="2640690"/>
      </dsp:txXfrm>
    </dsp:sp>
    <dsp:sp modelId="{8CEE1EFF-1A4B-4B3B-A2DD-6A5B78819FBE}">
      <dsp:nvSpPr>
        <dsp:cNvPr id="0" name=""/>
        <dsp:cNvSpPr/>
      </dsp:nvSpPr>
      <dsp:spPr>
        <a:xfrm>
          <a:off x="6059767" y="4371"/>
          <a:ext cx="2655855" cy="748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solidFill>
                <a:srgbClr val="444444"/>
              </a:solidFill>
              <a:latin typeface="Raleway Light"/>
              <a:cs typeface="Arial"/>
            </a:rPr>
            <a:t>Day 3</a:t>
          </a:r>
        </a:p>
      </dsp:txBody>
      <dsp:txXfrm>
        <a:off x="6059767" y="4371"/>
        <a:ext cx="2655855" cy="748800"/>
      </dsp:txXfrm>
    </dsp:sp>
    <dsp:sp modelId="{6A1A20D1-2609-40FC-93F3-17027DED21CA}">
      <dsp:nvSpPr>
        <dsp:cNvPr id="0" name=""/>
        <dsp:cNvSpPr/>
      </dsp:nvSpPr>
      <dsp:spPr>
        <a:xfrm>
          <a:off x="6059767" y="753171"/>
          <a:ext cx="2655855" cy="26406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solidFill>
                <a:srgbClr val="444444"/>
              </a:solidFill>
              <a:latin typeface="Raleway Light"/>
              <a:cs typeface="Arial"/>
            </a:rPr>
            <a:t>AWS Step Functions</a:t>
          </a:r>
        </a:p>
        <a:p>
          <a:pPr marL="228600" lvl="1" indent="-228600" algn="l" defTabSz="1155700">
            <a:lnSpc>
              <a:spcPct val="90000"/>
            </a:lnSpc>
            <a:spcBef>
              <a:spcPct val="0"/>
            </a:spcBef>
            <a:spcAft>
              <a:spcPct val="15000"/>
            </a:spcAft>
            <a:buChar char="•"/>
          </a:pPr>
          <a:r>
            <a:rPr lang="en-US" sz="2600" kern="1200">
              <a:solidFill>
                <a:srgbClr val="444444"/>
              </a:solidFill>
              <a:latin typeface="Raleway Light"/>
              <a:cs typeface="Arial"/>
            </a:rPr>
            <a:t>AWS SQS</a:t>
          </a:r>
        </a:p>
      </dsp:txBody>
      <dsp:txXfrm>
        <a:off x="6059767" y="753171"/>
        <a:ext cx="2655855" cy="2640690"/>
      </dsp:txXfrm>
    </dsp:sp>
    <dsp:sp modelId="{251260D8-80D4-4E09-88D3-43C97D6B0BE9}">
      <dsp:nvSpPr>
        <dsp:cNvPr id="0" name=""/>
        <dsp:cNvSpPr/>
      </dsp:nvSpPr>
      <dsp:spPr>
        <a:xfrm>
          <a:off x="9087442" y="4371"/>
          <a:ext cx="2655855" cy="748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solidFill>
                <a:srgbClr val="444444"/>
              </a:solidFill>
              <a:latin typeface="Raleway Light"/>
              <a:cs typeface="Arial"/>
            </a:rPr>
            <a:t>Day 4</a:t>
          </a:r>
        </a:p>
      </dsp:txBody>
      <dsp:txXfrm>
        <a:off x="9087442" y="4371"/>
        <a:ext cx="2655855" cy="748800"/>
      </dsp:txXfrm>
    </dsp:sp>
    <dsp:sp modelId="{7E47761D-8AA3-4323-932F-66ACF1150ED8}">
      <dsp:nvSpPr>
        <dsp:cNvPr id="0" name=""/>
        <dsp:cNvSpPr/>
      </dsp:nvSpPr>
      <dsp:spPr>
        <a:xfrm>
          <a:off x="9087442" y="753171"/>
          <a:ext cx="2655855" cy="26406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solidFill>
                <a:srgbClr val="444444"/>
              </a:solidFill>
              <a:latin typeface="Raleway Light"/>
              <a:cs typeface="Arial"/>
            </a:rPr>
            <a:t>AWS Glue</a:t>
          </a:r>
        </a:p>
      </dsp:txBody>
      <dsp:txXfrm>
        <a:off x="9087442" y="753171"/>
        <a:ext cx="2655855" cy="2640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667ED-F003-431A-876F-F0123D27AD79}">
      <dsp:nvSpPr>
        <dsp:cNvPr id="0" name=""/>
        <dsp:cNvSpPr/>
      </dsp:nvSpPr>
      <dsp:spPr>
        <a:xfrm>
          <a:off x="3199" y="760540"/>
          <a:ext cx="1924043"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n-US" sz="1900" kern="1200">
              <a:solidFill>
                <a:srgbClr val="444444"/>
              </a:solidFill>
              <a:latin typeface="Raleway Light"/>
              <a:cs typeface="Arial"/>
            </a:rPr>
            <a:t>Day</a:t>
          </a:r>
          <a:r>
            <a:rPr lang="hr-HR" sz="1900" kern="1200">
              <a:solidFill>
                <a:srgbClr val="444444"/>
              </a:solidFill>
              <a:latin typeface="Raleway Light"/>
              <a:cs typeface="Arial"/>
            </a:rPr>
            <a:t> </a:t>
          </a:r>
          <a:r>
            <a:rPr lang="en-US" sz="1900" kern="1200">
              <a:solidFill>
                <a:srgbClr val="444444"/>
              </a:solidFill>
              <a:latin typeface="Raleway Light"/>
              <a:cs typeface="Arial"/>
            </a:rPr>
            <a:t>5</a:t>
          </a:r>
        </a:p>
      </dsp:txBody>
      <dsp:txXfrm>
        <a:off x="3199" y="760540"/>
        <a:ext cx="1924043" cy="547200"/>
      </dsp:txXfrm>
    </dsp:sp>
    <dsp:sp modelId="{3EB648F0-7D2F-47EF-ADC5-F63423705968}">
      <dsp:nvSpPr>
        <dsp:cNvPr id="0" name=""/>
        <dsp:cNvSpPr/>
      </dsp:nvSpPr>
      <dsp:spPr>
        <a:xfrm>
          <a:off x="3199" y="1307740"/>
          <a:ext cx="1924043" cy="13299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hr-HR" sz="1900" kern="1200">
              <a:solidFill>
                <a:srgbClr val="444444"/>
              </a:solidFill>
              <a:latin typeface="Raleway Light"/>
              <a:cs typeface="Arial"/>
            </a:rPr>
            <a:t>Amazon Redshift</a:t>
          </a:r>
          <a:endParaRPr lang="en-US" sz="1900" kern="1200">
            <a:solidFill>
              <a:srgbClr val="444444"/>
            </a:solidFill>
            <a:latin typeface="Raleway Light"/>
            <a:cs typeface="Arial"/>
          </a:endParaRPr>
        </a:p>
        <a:p>
          <a:pPr marL="171450" lvl="1" indent="-171450" algn="l" defTabSz="844550">
            <a:lnSpc>
              <a:spcPct val="90000"/>
            </a:lnSpc>
            <a:spcBef>
              <a:spcPct val="0"/>
            </a:spcBef>
            <a:spcAft>
              <a:spcPct val="15000"/>
            </a:spcAft>
            <a:buChar char="•"/>
          </a:pPr>
          <a:r>
            <a:rPr lang="en-US" sz="1900" kern="1200">
              <a:solidFill>
                <a:srgbClr val="444444"/>
              </a:solidFill>
              <a:latin typeface="Raleway Light"/>
              <a:cs typeface="Arial"/>
            </a:rPr>
            <a:t>Amazon Athena</a:t>
          </a:r>
        </a:p>
      </dsp:txBody>
      <dsp:txXfrm>
        <a:off x="3199" y="1307740"/>
        <a:ext cx="1924043" cy="1329952"/>
      </dsp:txXfrm>
    </dsp:sp>
    <dsp:sp modelId="{DA3B0CC8-178E-4FE0-BE49-B3BC39CE00E4}">
      <dsp:nvSpPr>
        <dsp:cNvPr id="0" name=""/>
        <dsp:cNvSpPr/>
      </dsp:nvSpPr>
      <dsp:spPr>
        <a:xfrm>
          <a:off x="2196609" y="760540"/>
          <a:ext cx="1924043"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444444"/>
              </a:solidFill>
              <a:latin typeface="Raleway Light"/>
              <a:cs typeface="Arial"/>
            </a:rPr>
            <a:t>Day </a:t>
          </a:r>
          <a:r>
            <a:rPr lang="hr-HR" sz="1900" kern="1200">
              <a:solidFill>
                <a:srgbClr val="444444"/>
              </a:solidFill>
              <a:latin typeface="Raleway Light"/>
              <a:cs typeface="Arial"/>
            </a:rPr>
            <a:t>6</a:t>
          </a:r>
          <a:endParaRPr lang="en-US" sz="1900" kern="1200">
            <a:solidFill>
              <a:srgbClr val="444444"/>
            </a:solidFill>
            <a:latin typeface="Raleway Light"/>
            <a:cs typeface="Arial"/>
          </a:endParaRPr>
        </a:p>
      </dsp:txBody>
      <dsp:txXfrm>
        <a:off x="2196609" y="760540"/>
        <a:ext cx="1924043" cy="547200"/>
      </dsp:txXfrm>
    </dsp:sp>
    <dsp:sp modelId="{30C81D86-B4A7-4C22-95C5-FA31847D279B}">
      <dsp:nvSpPr>
        <dsp:cNvPr id="0" name=""/>
        <dsp:cNvSpPr/>
      </dsp:nvSpPr>
      <dsp:spPr>
        <a:xfrm>
          <a:off x="2196609" y="1307740"/>
          <a:ext cx="1924043" cy="13299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solidFill>
                <a:srgbClr val="444444"/>
              </a:solidFill>
              <a:latin typeface="Raleway Light"/>
              <a:cs typeface="Arial"/>
            </a:rPr>
            <a:t>AWS IAM</a:t>
          </a:r>
        </a:p>
        <a:p>
          <a:pPr marL="342900" lvl="2" indent="-171450" algn="l" defTabSz="844550">
            <a:lnSpc>
              <a:spcPct val="90000"/>
            </a:lnSpc>
            <a:spcBef>
              <a:spcPct val="0"/>
            </a:spcBef>
            <a:spcAft>
              <a:spcPct val="15000"/>
            </a:spcAft>
            <a:buChar char="•"/>
          </a:pPr>
          <a:r>
            <a:rPr lang="en-US" sz="1900" kern="1200">
              <a:solidFill>
                <a:srgbClr val="444444"/>
              </a:solidFill>
              <a:latin typeface="Raleway Light"/>
              <a:cs typeface="Arial"/>
            </a:rPr>
            <a:t>S3</a:t>
          </a:r>
        </a:p>
        <a:p>
          <a:pPr marL="342900" lvl="2" indent="-171450" algn="l" defTabSz="844550">
            <a:lnSpc>
              <a:spcPct val="90000"/>
            </a:lnSpc>
            <a:spcBef>
              <a:spcPct val="0"/>
            </a:spcBef>
            <a:spcAft>
              <a:spcPct val="15000"/>
            </a:spcAft>
            <a:buChar char="•"/>
          </a:pPr>
          <a:r>
            <a:rPr lang="en-US" sz="1900" kern="1200">
              <a:solidFill>
                <a:srgbClr val="444444"/>
              </a:solidFill>
              <a:latin typeface="Raleway Light"/>
              <a:cs typeface="Arial"/>
            </a:rPr>
            <a:t>DynamoDB</a:t>
          </a:r>
        </a:p>
      </dsp:txBody>
      <dsp:txXfrm>
        <a:off x="2196609" y="1307740"/>
        <a:ext cx="1924043" cy="1329952"/>
      </dsp:txXfrm>
    </dsp:sp>
    <dsp:sp modelId="{9A437A70-25EB-48D4-A3E7-AEA9D3A07211}">
      <dsp:nvSpPr>
        <dsp:cNvPr id="0" name=""/>
        <dsp:cNvSpPr/>
      </dsp:nvSpPr>
      <dsp:spPr>
        <a:xfrm>
          <a:off x="4390019" y="760540"/>
          <a:ext cx="1924043"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444444"/>
              </a:solidFill>
              <a:latin typeface="Raleway Light"/>
              <a:cs typeface="Arial"/>
            </a:rPr>
            <a:t>Day</a:t>
          </a:r>
          <a:r>
            <a:rPr lang="hr-HR" sz="1900" kern="1200">
              <a:solidFill>
                <a:srgbClr val="444444"/>
              </a:solidFill>
              <a:latin typeface="Raleway Light"/>
              <a:cs typeface="Arial"/>
            </a:rPr>
            <a:t> 7</a:t>
          </a:r>
          <a:endParaRPr lang="en-US" sz="1900" kern="1200">
            <a:solidFill>
              <a:srgbClr val="444444"/>
            </a:solidFill>
            <a:latin typeface="Raleway Light"/>
            <a:cs typeface="Arial"/>
          </a:endParaRPr>
        </a:p>
      </dsp:txBody>
      <dsp:txXfrm>
        <a:off x="4390019" y="760540"/>
        <a:ext cx="1924043" cy="547200"/>
      </dsp:txXfrm>
    </dsp:sp>
    <dsp:sp modelId="{5D2DBDA2-7942-4C17-811D-B7737A80A7DA}">
      <dsp:nvSpPr>
        <dsp:cNvPr id="0" name=""/>
        <dsp:cNvSpPr/>
      </dsp:nvSpPr>
      <dsp:spPr>
        <a:xfrm>
          <a:off x="4390019" y="1307740"/>
          <a:ext cx="1924043" cy="13299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a:latin typeface="Raleway Light"/>
              <a:cs typeface="Arial"/>
            </a:rPr>
            <a:t>AWS SNS</a:t>
          </a:r>
        </a:p>
        <a:p>
          <a:pPr marL="171450" lvl="1" indent="-171450" algn="l" defTabSz="844550" rtl="0">
            <a:lnSpc>
              <a:spcPct val="90000"/>
            </a:lnSpc>
            <a:spcBef>
              <a:spcPct val="0"/>
            </a:spcBef>
            <a:spcAft>
              <a:spcPct val="15000"/>
            </a:spcAft>
            <a:buChar char="•"/>
          </a:pPr>
          <a:r>
            <a:rPr lang="en-US" sz="1900" kern="1200">
              <a:latin typeface="Raleway Light"/>
              <a:cs typeface="Arial"/>
            </a:rPr>
            <a:t>AWS Lambda</a:t>
          </a:r>
          <a:endParaRPr lang="en-US" sz="1900" kern="1200">
            <a:latin typeface="Raleway Light"/>
          </a:endParaRPr>
        </a:p>
      </dsp:txBody>
      <dsp:txXfrm>
        <a:off x="4390019" y="1307740"/>
        <a:ext cx="1924043" cy="1329952"/>
      </dsp:txXfrm>
    </dsp:sp>
    <dsp:sp modelId="{049B3A2D-4333-4ED9-9F35-DF7BA4B70BF7}">
      <dsp:nvSpPr>
        <dsp:cNvPr id="0" name=""/>
        <dsp:cNvSpPr/>
      </dsp:nvSpPr>
      <dsp:spPr>
        <a:xfrm>
          <a:off x="6583428" y="760540"/>
          <a:ext cx="1924043"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444444"/>
              </a:solidFill>
              <a:latin typeface="Raleway Light"/>
              <a:cs typeface="Arial"/>
            </a:rPr>
            <a:t>Day 8</a:t>
          </a:r>
        </a:p>
      </dsp:txBody>
      <dsp:txXfrm>
        <a:off x="6583428" y="760540"/>
        <a:ext cx="1924043" cy="547200"/>
      </dsp:txXfrm>
    </dsp:sp>
    <dsp:sp modelId="{F147D182-2B5D-40C6-8CD8-37CB43ED0A1B}">
      <dsp:nvSpPr>
        <dsp:cNvPr id="0" name=""/>
        <dsp:cNvSpPr/>
      </dsp:nvSpPr>
      <dsp:spPr>
        <a:xfrm>
          <a:off x="6583428" y="1307740"/>
          <a:ext cx="1924043" cy="13299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solidFill>
                <a:srgbClr val="444444"/>
              </a:solidFill>
              <a:latin typeface="Raleway Light"/>
              <a:cs typeface="Arial"/>
            </a:rPr>
            <a:t>AWS Step Functions</a:t>
          </a:r>
        </a:p>
      </dsp:txBody>
      <dsp:txXfrm>
        <a:off x="6583428" y="1307740"/>
        <a:ext cx="1924043" cy="13299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F01E5-EE9F-494C-B13A-57AE411FF745}">
      <dsp:nvSpPr>
        <dsp:cNvPr id="0" name=""/>
        <dsp:cNvSpPr/>
      </dsp:nvSpPr>
      <dsp:spPr>
        <a:xfrm>
          <a:off x="2659" y="862836"/>
          <a:ext cx="2593095"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en-US" sz="2300" kern="1200">
              <a:solidFill>
                <a:srgbClr val="444444"/>
              </a:solidFill>
              <a:latin typeface="Arial"/>
              <a:cs typeface="Arial"/>
            </a:rPr>
            <a:t>Day 9</a:t>
          </a:r>
        </a:p>
      </dsp:txBody>
      <dsp:txXfrm>
        <a:off x="2659" y="862836"/>
        <a:ext cx="2593095" cy="662400"/>
      </dsp:txXfrm>
    </dsp:sp>
    <dsp:sp modelId="{A8FAE684-D9EE-4455-8FFF-0E68F519BF32}">
      <dsp:nvSpPr>
        <dsp:cNvPr id="0" name=""/>
        <dsp:cNvSpPr/>
      </dsp:nvSpPr>
      <dsp:spPr>
        <a:xfrm>
          <a:off x="2659" y="1525236"/>
          <a:ext cx="2593095" cy="10101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solidFill>
                <a:srgbClr val="444444"/>
              </a:solidFill>
              <a:latin typeface="Arial"/>
              <a:cs typeface="Arial"/>
            </a:rPr>
            <a:t>CloudFormation</a:t>
          </a:r>
        </a:p>
        <a:p>
          <a:pPr marL="457200" lvl="2" indent="-228600" algn="l" defTabSz="1022350">
            <a:lnSpc>
              <a:spcPct val="90000"/>
            </a:lnSpc>
            <a:spcBef>
              <a:spcPct val="0"/>
            </a:spcBef>
            <a:spcAft>
              <a:spcPct val="15000"/>
            </a:spcAft>
            <a:buChar char="•"/>
          </a:pPr>
          <a:r>
            <a:rPr lang="en-US" sz="2300" kern="1200">
              <a:solidFill>
                <a:srgbClr val="444444"/>
              </a:solidFill>
              <a:latin typeface="Arial"/>
              <a:cs typeface="Arial"/>
            </a:rPr>
            <a:t>AWS Glue</a:t>
          </a:r>
        </a:p>
      </dsp:txBody>
      <dsp:txXfrm>
        <a:off x="2659" y="1525236"/>
        <a:ext cx="2593095" cy="1010160"/>
      </dsp:txXfrm>
    </dsp:sp>
    <dsp:sp modelId="{090A0043-F3C9-406F-A0B7-9FCB4B443FC4}">
      <dsp:nvSpPr>
        <dsp:cNvPr id="0" name=""/>
        <dsp:cNvSpPr/>
      </dsp:nvSpPr>
      <dsp:spPr>
        <a:xfrm>
          <a:off x="2958788" y="862836"/>
          <a:ext cx="2593095"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solidFill>
                <a:srgbClr val="444444"/>
              </a:solidFill>
              <a:latin typeface="Arial"/>
              <a:cs typeface="Arial"/>
            </a:rPr>
            <a:t>Day 10</a:t>
          </a:r>
        </a:p>
      </dsp:txBody>
      <dsp:txXfrm>
        <a:off x="2958788" y="862836"/>
        <a:ext cx="2593095" cy="662400"/>
      </dsp:txXfrm>
    </dsp:sp>
    <dsp:sp modelId="{BBF83F60-3464-4D68-AF1C-FB782085F3E9}">
      <dsp:nvSpPr>
        <dsp:cNvPr id="0" name=""/>
        <dsp:cNvSpPr/>
      </dsp:nvSpPr>
      <dsp:spPr>
        <a:xfrm>
          <a:off x="2958788" y="1525236"/>
          <a:ext cx="2593095" cy="10101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solidFill>
                <a:srgbClr val="444444"/>
              </a:solidFill>
              <a:latin typeface="Arial"/>
              <a:cs typeface="Arial"/>
            </a:rPr>
            <a:t>AWS CDK Intro</a:t>
          </a:r>
        </a:p>
      </dsp:txBody>
      <dsp:txXfrm>
        <a:off x="2958788" y="1525236"/>
        <a:ext cx="2593095" cy="1010160"/>
      </dsp:txXfrm>
    </dsp:sp>
    <dsp:sp modelId="{60F810EF-21B6-4914-84EC-A1EE166FA028}">
      <dsp:nvSpPr>
        <dsp:cNvPr id="0" name=""/>
        <dsp:cNvSpPr/>
      </dsp:nvSpPr>
      <dsp:spPr>
        <a:xfrm>
          <a:off x="5914917" y="862836"/>
          <a:ext cx="2593095"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solidFill>
                <a:srgbClr val="444444"/>
              </a:solidFill>
              <a:latin typeface="Arial"/>
              <a:cs typeface="Arial"/>
            </a:rPr>
            <a:t>Day 11</a:t>
          </a:r>
        </a:p>
      </dsp:txBody>
      <dsp:txXfrm>
        <a:off x="5914917" y="862836"/>
        <a:ext cx="2593095" cy="662400"/>
      </dsp:txXfrm>
    </dsp:sp>
    <dsp:sp modelId="{CAA63DE7-6F78-448B-BEAD-16C574BFB424}">
      <dsp:nvSpPr>
        <dsp:cNvPr id="0" name=""/>
        <dsp:cNvSpPr/>
      </dsp:nvSpPr>
      <dsp:spPr>
        <a:xfrm>
          <a:off x="5914917" y="1525236"/>
          <a:ext cx="2593095" cy="10101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solidFill>
                <a:srgbClr val="444444"/>
              </a:solidFill>
              <a:latin typeface="Arial"/>
              <a:cs typeface="Arial"/>
            </a:rPr>
            <a:t>AWS CDK</a:t>
          </a:r>
        </a:p>
      </dsp:txBody>
      <dsp:txXfrm>
        <a:off x="5914917" y="1525236"/>
        <a:ext cx="2593095" cy="1010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D0FAE-7630-4398-9876-F157406E6E9A}">
      <dsp:nvSpPr>
        <dsp:cNvPr id="0" name=""/>
        <dsp:cNvSpPr/>
      </dsp:nvSpPr>
      <dsp:spPr>
        <a:xfrm>
          <a:off x="429564" y="1164571"/>
          <a:ext cx="2713176" cy="2237803"/>
        </a:xfrm>
        <a:prstGeom prst="roundRect">
          <a:avLst>
            <a:gd name="adj" fmla="val 10000"/>
          </a:avLst>
        </a:prstGeom>
        <a:solidFill>
          <a:schemeClr val="lt1">
            <a:alpha val="90000"/>
            <a:hueOff val="0"/>
            <a:satOff val="0"/>
            <a:lumOff val="0"/>
            <a:alphaOff val="0"/>
          </a:schemeClr>
        </a:solidFill>
        <a:ln w="12700" cap="flat" cmpd="sng" algn="ctr">
          <a:solidFill>
            <a:srgbClr val="00376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a:solidFill>
                <a:srgbClr val="003767"/>
              </a:solidFill>
              <a:latin typeface="Raleway Light" panose="020B0403030101060003"/>
            </a:rPr>
            <a:t>Discussion</a:t>
          </a:r>
        </a:p>
        <a:p>
          <a:pPr marL="228600" lvl="1" indent="-228600" algn="l" defTabSz="1111250">
            <a:lnSpc>
              <a:spcPct val="90000"/>
            </a:lnSpc>
            <a:spcBef>
              <a:spcPct val="0"/>
            </a:spcBef>
            <a:spcAft>
              <a:spcPct val="15000"/>
            </a:spcAft>
            <a:buChar char="•"/>
          </a:pPr>
          <a:r>
            <a:rPr lang="en-US" sz="2500" kern="1200">
              <a:solidFill>
                <a:srgbClr val="003767"/>
              </a:solidFill>
              <a:latin typeface="Raleway Light" panose="020B0403030101060003"/>
            </a:rPr>
            <a:t>Theoretical lectures </a:t>
          </a:r>
        </a:p>
      </dsp:txBody>
      <dsp:txXfrm>
        <a:off x="481062" y="1216069"/>
        <a:ext cx="2610180" cy="1655278"/>
      </dsp:txXfrm>
    </dsp:sp>
    <dsp:sp modelId="{643F3EAC-B461-4A8F-A885-C7B752976B2A}">
      <dsp:nvSpPr>
        <dsp:cNvPr id="0" name=""/>
        <dsp:cNvSpPr/>
      </dsp:nvSpPr>
      <dsp:spPr>
        <a:xfrm>
          <a:off x="1923828" y="1588109"/>
          <a:ext cx="3153800" cy="3153800"/>
        </a:xfrm>
        <a:prstGeom prst="leftCircularArrow">
          <a:avLst>
            <a:gd name="adj1" fmla="val 3663"/>
            <a:gd name="adj2" fmla="val 456320"/>
            <a:gd name="adj3" fmla="val 2231831"/>
            <a:gd name="adj4" fmla="val 9024489"/>
            <a:gd name="adj5" fmla="val 4274"/>
          </a:avLst>
        </a:prstGeom>
        <a:solidFill>
          <a:srgbClr val="003767"/>
        </a:solidFill>
        <a:ln>
          <a:noFill/>
        </a:ln>
        <a:effectLst/>
      </dsp:spPr>
      <dsp:style>
        <a:lnRef idx="0">
          <a:scrgbClr r="0" g="0" b="0"/>
        </a:lnRef>
        <a:fillRef idx="1">
          <a:scrgbClr r="0" g="0" b="0"/>
        </a:fillRef>
        <a:effectRef idx="0">
          <a:scrgbClr r="0" g="0" b="0"/>
        </a:effectRef>
        <a:fontRef idx="minor">
          <a:schemeClr val="lt1"/>
        </a:fontRef>
      </dsp:style>
    </dsp:sp>
    <dsp:sp modelId="{A22CF173-D44F-4B1D-9F00-2D1DD27BA099}">
      <dsp:nvSpPr>
        <dsp:cNvPr id="0" name=""/>
        <dsp:cNvSpPr/>
      </dsp:nvSpPr>
      <dsp:spPr>
        <a:xfrm>
          <a:off x="1032493" y="2922845"/>
          <a:ext cx="2411712" cy="959058"/>
        </a:xfrm>
        <a:prstGeom prst="roundRect">
          <a:avLst>
            <a:gd name="adj" fmla="val 10000"/>
          </a:avLst>
        </a:prstGeom>
        <a:solidFill>
          <a:srgbClr val="003767"/>
        </a:solidFill>
        <a:ln w="12700" cap="flat" cmpd="sng" algn="ctr">
          <a:solidFill>
            <a:srgbClr val="00376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a:latin typeface="Raleway Light" panose="020B0403030101060003"/>
            </a:rPr>
            <a:t>Daily overview</a:t>
          </a:r>
        </a:p>
      </dsp:txBody>
      <dsp:txXfrm>
        <a:off x="1060583" y="2950935"/>
        <a:ext cx="2355532" cy="902878"/>
      </dsp:txXfrm>
    </dsp:sp>
    <dsp:sp modelId="{8A15E85B-235A-427C-93D5-B7F36EF7FE27}">
      <dsp:nvSpPr>
        <dsp:cNvPr id="0" name=""/>
        <dsp:cNvSpPr/>
      </dsp:nvSpPr>
      <dsp:spPr>
        <a:xfrm>
          <a:off x="3994375" y="1164571"/>
          <a:ext cx="2713176" cy="2237803"/>
        </a:xfrm>
        <a:prstGeom prst="roundRect">
          <a:avLst>
            <a:gd name="adj" fmla="val 10000"/>
          </a:avLst>
        </a:prstGeom>
        <a:solidFill>
          <a:schemeClr val="lt1">
            <a:alpha val="90000"/>
            <a:hueOff val="0"/>
            <a:satOff val="0"/>
            <a:lumOff val="0"/>
            <a:alphaOff val="0"/>
          </a:schemeClr>
        </a:solidFill>
        <a:ln w="12700" cap="flat" cmpd="sng" algn="ctr">
          <a:solidFill>
            <a:srgbClr val="00376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a:solidFill>
                <a:srgbClr val="003767"/>
              </a:solidFill>
              <a:latin typeface="Raleway Light" panose="020B0403030101060003"/>
            </a:rPr>
            <a:t>Practical tasks</a:t>
          </a:r>
        </a:p>
        <a:p>
          <a:pPr marL="228600" lvl="1" indent="-228600" algn="l" defTabSz="1111250">
            <a:lnSpc>
              <a:spcPct val="90000"/>
            </a:lnSpc>
            <a:spcBef>
              <a:spcPct val="0"/>
            </a:spcBef>
            <a:spcAft>
              <a:spcPct val="15000"/>
            </a:spcAft>
            <a:buChar char="•"/>
          </a:pPr>
          <a:r>
            <a:rPr lang="en-US" sz="2500" kern="1200">
              <a:solidFill>
                <a:srgbClr val="003767"/>
              </a:solidFill>
              <a:latin typeface="Raleway Light" panose="020B0403030101060003"/>
            </a:rPr>
            <a:t>Documentation and LMS Courses</a:t>
          </a:r>
        </a:p>
      </dsp:txBody>
      <dsp:txXfrm>
        <a:off x="4045873" y="1695598"/>
        <a:ext cx="2610180" cy="1655278"/>
      </dsp:txXfrm>
    </dsp:sp>
    <dsp:sp modelId="{120DA9F4-FEB6-484B-A435-A9F191AFB79F}">
      <dsp:nvSpPr>
        <dsp:cNvPr id="0" name=""/>
        <dsp:cNvSpPr/>
      </dsp:nvSpPr>
      <dsp:spPr>
        <a:xfrm>
          <a:off x="5466029" y="-262707"/>
          <a:ext cx="3500484" cy="3500484"/>
        </a:xfrm>
        <a:prstGeom prst="circularArrow">
          <a:avLst>
            <a:gd name="adj1" fmla="val 3301"/>
            <a:gd name="adj2" fmla="val 407585"/>
            <a:gd name="adj3" fmla="val 19416904"/>
            <a:gd name="adj4" fmla="val 12575511"/>
            <a:gd name="adj5" fmla="val 3851"/>
          </a:avLst>
        </a:prstGeom>
        <a:solidFill>
          <a:srgbClr val="003767"/>
        </a:solidFill>
        <a:ln>
          <a:noFill/>
        </a:ln>
        <a:effectLst/>
      </dsp:spPr>
      <dsp:style>
        <a:lnRef idx="0">
          <a:scrgbClr r="0" g="0" b="0"/>
        </a:lnRef>
        <a:fillRef idx="1">
          <a:scrgbClr r="0" g="0" b="0"/>
        </a:fillRef>
        <a:effectRef idx="0">
          <a:scrgbClr r="0" g="0" b="0"/>
        </a:effectRef>
        <a:fontRef idx="minor">
          <a:schemeClr val="lt1"/>
        </a:fontRef>
      </dsp:style>
    </dsp:sp>
    <dsp:sp modelId="{17EE9651-629D-4D20-A163-1AAD57D4CE4F}">
      <dsp:nvSpPr>
        <dsp:cNvPr id="0" name=""/>
        <dsp:cNvSpPr/>
      </dsp:nvSpPr>
      <dsp:spPr>
        <a:xfrm>
          <a:off x="4597303" y="685041"/>
          <a:ext cx="2411712" cy="959058"/>
        </a:xfrm>
        <a:prstGeom prst="roundRect">
          <a:avLst>
            <a:gd name="adj" fmla="val 10000"/>
          </a:avLst>
        </a:prstGeom>
        <a:solidFill>
          <a:srgbClr val="003767"/>
        </a:solidFill>
        <a:ln w="12700" cap="flat" cmpd="sng" algn="ctr">
          <a:solidFill>
            <a:srgbClr val="00376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a:latin typeface="Raleway Light" panose="020B0403030101060003"/>
            </a:rPr>
            <a:t>Individual work</a:t>
          </a:r>
        </a:p>
      </dsp:txBody>
      <dsp:txXfrm>
        <a:off x="4625393" y="713131"/>
        <a:ext cx="2355532" cy="902878"/>
      </dsp:txXfrm>
    </dsp:sp>
    <dsp:sp modelId="{9940E2AA-3B2D-499C-8661-11A7C2469F5B}">
      <dsp:nvSpPr>
        <dsp:cNvPr id="0" name=""/>
        <dsp:cNvSpPr/>
      </dsp:nvSpPr>
      <dsp:spPr>
        <a:xfrm>
          <a:off x="7559186" y="1164571"/>
          <a:ext cx="2713176" cy="2237803"/>
        </a:xfrm>
        <a:prstGeom prst="roundRect">
          <a:avLst>
            <a:gd name="adj" fmla="val 10000"/>
          </a:avLst>
        </a:prstGeom>
        <a:solidFill>
          <a:schemeClr val="lt1">
            <a:alpha val="90000"/>
            <a:hueOff val="0"/>
            <a:satOff val="0"/>
            <a:lumOff val="0"/>
            <a:alphaOff val="0"/>
          </a:schemeClr>
        </a:solidFill>
        <a:ln w="12700" cap="flat" cmpd="sng" algn="ctr">
          <a:solidFill>
            <a:srgbClr val="00376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a:solidFill>
                <a:srgbClr val="003767"/>
              </a:solidFill>
              <a:latin typeface="Raleway Light" panose="020B0403030101060003"/>
            </a:rPr>
            <a:t>Preparation of technical documentation</a:t>
          </a:r>
        </a:p>
        <a:p>
          <a:pPr marL="228600" lvl="1" indent="-228600" algn="l" defTabSz="1111250">
            <a:lnSpc>
              <a:spcPct val="90000"/>
            </a:lnSpc>
            <a:spcBef>
              <a:spcPct val="0"/>
            </a:spcBef>
            <a:spcAft>
              <a:spcPct val="15000"/>
            </a:spcAft>
            <a:buChar char="•"/>
          </a:pPr>
          <a:r>
            <a:rPr lang="en-US" sz="2500" kern="1200">
              <a:solidFill>
                <a:srgbClr val="003767"/>
              </a:solidFill>
              <a:latin typeface="Raleway Light" panose="020B0403030101060003"/>
            </a:rPr>
            <a:t>Submission</a:t>
          </a:r>
        </a:p>
      </dsp:txBody>
      <dsp:txXfrm>
        <a:off x="7610684" y="1216069"/>
        <a:ext cx="2610180" cy="1655278"/>
      </dsp:txXfrm>
    </dsp:sp>
    <dsp:sp modelId="{EC888A70-D083-406D-8536-ADC4E300ACBB}">
      <dsp:nvSpPr>
        <dsp:cNvPr id="0" name=""/>
        <dsp:cNvSpPr/>
      </dsp:nvSpPr>
      <dsp:spPr>
        <a:xfrm>
          <a:off x="8162114" y="2922845"/>
          <a:ext cx="2411712" cy="959058"/>
        </a:xfrm>
        <a:prstGeom prst="roundRect">
          <a:avLst>
            <a:gd name="adj" fmla="val 10000"/>
          </a:avLst>
        </a:prstGeom>
        <a:solidFill>
          <a:srgbClr val="003767"/>
        </a:solidFill>
        <a:ln w="12700" cap="flat" cmpd="sng" algn="ctr">
          <a:solidFill>
            <a:srgbClr val="00376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a:latin typeface="Raleway Light" panose="020B0403030101060003"/>
            </a:rPr>
            <a:t>Submission</a:t>
          </a:r>
        </a:p>
      </dsp:txBody>
      <dsp:txXfrm>
        <a:off x="8190204" y="2950935"/>
        <a:ext cx="2355532" cy="90287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84E14-3D62-42A6-9848-53B6170FD196}"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50405-9270-49A6-BFAC-354EED4B5F5D}" type="slidenum">
              <a:rPr lang="en-US" smtClean="0"/>
              <a:t>‹#›</a:t>
            </a:fld>
            <a:endParaRPr lang="en-US"/>
          </a:p>
        </p:txBody>
      </p:sp>
    </p:spTree>
    <p:extLst>
      <p:ext uri="{BB962C8B-B14F-4D97-AF65-F5344CB8AC3E}">
        <p14:creationId xmlns:p14="http://schemas.microsoft.com/office/powerpoint/2010/main" val="1852357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2B50405-9270-49A6-BFAC-354EED4B5F5D}" type="slidenum">
              <a:rPr lang="en-US" smtClean="0"/>
              <a:t>20</a:t>
            </a:fld>
            <a:endParaRPr lang="en-US"/>
          </a:p>
        </p:txBody>
      </p:sp>
    </p:spTree>
    <p:extLst>
      <p:ext uri="{BB962C8B-B14F-4D97-AF65-F5344CB8AC3E}">
        <p14:creationId xmlns:p14="http://schemas.microsoft.com/office/powerpoint/2010/main" val="412328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AAC7-50C9-460C-B205-2887CC8ACF87}"/>
              </a:ext>
            </a:extLst>
          </p:cNvPr>
          <p:cNvSpPr>
            <a:spLocks noGrp="1"/>
          </p:cNvSpPr>
          <p:nvPr>
            <p:ph type="title" hasCustomPrompt="1"/>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AC6544E7-7E1F-46F3-876B-9EA697E2FFE4}"/>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59249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 5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AAC7-50C9-460C-B205-2887CC8ACF87}"/>
              </a:ext>
            </a:extLst>
          </p:cNvPr>
          <p:cNvSpPr>
            <a:spLocks noGrp="1"/>
          </p:cNvSpPr>
          <p:nvPr>
            <p:ph type="title" hasCustomPrompt="1"/>
          </p:nvPr>
        </p:nvSpPr>
        <p:spPr/>
        <p:txBody>
          <a:bodyPr/>
          <a:lstStyle/>
          <a:p>
            <a:r>
              <a:rPr lang="en-US"/>
              <a:t>CLICK TO EDIT MASTER TITLE STYLE</a:t>
            </a:r>
          </a:p>
        </p:txBody>
      </p:sp>
      <p:sp>
        <p:nvSpPr>
          <p:cNvPr id="32" name="Text Placeholder 2">
            <a:extLst>
              <a:ext uri="{FF2B5EF4-FFF2-40B4-BE49-F238E27FC236}">
                <a16:creationId xmlns:a16="http://schemas.microsoft.com/office/drawing/2014/main" id="{3EE12E3B-BDEB-44BC-AE38-D356C395709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Rezervirano mjesto slike 6">
            <a:extLst>
              <a:ext uri="{FF2B5EF4-FFF2-40B4-BE49-F238E27FC236}">
                <a16:creationId xmlns:a16="http://schemas.microsoft.com/office/drawing/2014/main" id="{7E49D459-5CD5-6445-A024-2AD071A1022A}"/>
              </a:ext>
            </a:extLst>
          </p:cNvPr>
          <p:cNvSpPr>
            <a:spLocks noGrp="1"/>
          </p:cNvSpPr>
          <p:nvPr>
            <p:ph type="pic" sz="quarter" idx="12"/>
          </p:nvPr>
        </p:nvSpPr>
        <p:spPr>
          <a:xfrm>
            <a:off x="2366850" y="1566421"/>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24" name="Text Placeholder 10">
            <a:extLst>
              <a:ext uri="{FF2B5EF4-FFF2-40B4-BE49-F238E27FC236}">
                <a16:creationId xmlns:a16="http://schemas.microsoft.com/office/drawing/2014/main" id="{22E9E808-40B3-8F4B-AAB4-55178BF29D79}"/>
              </a:ext>
            </a:extLst>
          </p:cNvPr>
          <p:cNvSpPr>
            <a:spLocks noGrp="1"/>
          </p:cNvSpPr>
          <p:nvPr>
            <p:ph type="body" sz="quarter" idx="14"/>
          </p:nvPr>
        </p:nvSpPr>
        <p:spPr>
          <a:xfrm>
            <a:off x="1732054" y="2715320"/>
            <a:ext cx="2275522" cy="379378"/>
          </a:xfrm>
          <a:prstGeom prst="rect">
            <a:avLst/>
          </a:prstGeom>
        </p:spPr>
        <p:txBody>
          <a:bodyPr/>
          <a:lstStyle>
            <a:lvl1pPr marL="0" indent="0" algn="ctr">
              <a:spcAft>
                <a:spcPts val="2500"/>
              </a:spcAft>
              <a:buNone/>
              <a:defRPr sz="14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25" name="Straight Arrow Connector 24">
            <a:extLst>
              <a:ext uri="{FF2B5EF4-FFF2-40B4-BE49-F238E27FC236}">
                <a16:creationId xmlns:a16="http://schemas.microsoft.com/office/drawing/2014/main" id="{6D4EB95D-EB48-164A-969E-53FD79B48FD8}"/>
              </a:ext>
            </a:extLst>
          </p:cNvPr>
          <p:cNvCxnSpPr/>
          <p:nvPr userDrawn="1"/>
        </p:nvCxnSpPr>
        <p:spPr>
          <a:xfrm>
            <a:off x="2366850" y="3165834"/>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 Placeholder 19">
            <a:extLst>
              <a:ext uri="{FF2B5EF4-FFF2-40B4-BE49-F238E27FC236}">
                <a16:creationId xmlns:a16="http://schemas.microsoft.com/office/drawing/2014/main" id="{34D9DCE2-2B82-2840-8404-0759DA84F45F}"/>
              </a:ext>
            </a:extLst>
          </p:cNvPr>
          <p:cNvSpPr>
            <a:spLocks noGrp="1"/>
          </p:cNvSpPr>
          <p:nvPr>
            <p:ph type="body" sz="quarter" idx="17"/>
          </p:nvPr>
        </p:nvSpPr>
        <p:spPr>
          <a:xfrm>
            <a:off x="8184023" y="1888622"/>
            <a:ext cx="3394054" cy="4007972"/>
          </a:xfrm>
          <a:prstGeom prst="rect">
            <a:avLst/>
          </a:prstGeom>
        </p:spPr>
        <p:txBody>
          <a:bodyPr/>
          <a:lstStyle>
            <a:lvl1pPr marL="228600" indent="-228600">
              <a:lnSpc>
                <a:spcPct val="300000"/>
              </a:lnSpc>
              <a:spcBef>
                <a:spcPts val="500"/>
              </a:spcBef>
              <a:buClr>
                <a:srgbClr val="F78F1E"/>
              </a:buClr>
              <a:buFont typeface="Wingdings" panose="05000000000000000000" pitchFamily="2" charset="2"/>
              <a:buChar char="§"/>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31" name="Text Placeholder 21">
            <a:extLst>
              <a:ext uri="{FF2B5EF4-FFF2-40B4-BE49-F238E27FC236}">
                <a16:creationId xmlns:a16="http://schemas.microsoft.com/office/drawing/2014/main" id="{455C38F8-C518-DB44-8CDC-1075CF5F2E3E}"/>
              </a:ext>
            </a:extLst>
          </p:cNvPr>
          <p:cNvSpPr>
            <a:spLocks noGrp="1"/>
          </p:cNvSpPr>
          <p:nvPr>
            <p:ph type="body" sz="quarter" idx="18"/>
          </p:nvPr>
        </p:nvSpPr>
        <p:spPr>
          <a:xfrm>
            <a:off x="2048781" y="3227301"/>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33" name="Rezervirano mjesto slike 6">
            <a:extLst>
              <a:ext uri="{FF2B5EF4-FFF2-40B4-BE49-F238E27FC236}">
                <a16:creationId xmlns:a16="http://schemas.microsoft.com/office/drawing/2014/main" id="{D09C0474-C2F7-5845-9B3D-EE56068591DC}"/>
              </a:ext>
            </a:extLst>
          </p:cNvPr>
          <p:cNvSpPr>
            <a:spLocks noGrp="1"/>
          </p:cNvSpPr>
          <p:nvPr>
            <p:ph type="pic" sz="quarter" idx="50"/>
          </p:nvPr>
        </p:nvSpPr>
        <p:spPr>
          <a:xfrm>
            <a:off x="5038134" y="1566421"/>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34" name="Text Placeholder 10">
            <a:extLst>
              <a:ext uri="{FF2B5EF4-FFF2-40B4-BE49-F238E27FC236}">
                <a16:creationId xmlns:a16="http://schemas.microsoft.com/office/drawing/2014/main" id="{AB491D19-2FC6-B740-9437-27F7EFF12B95}"/>
              </a:ext>
            </a:extLst>
          </p:cNvPr>
          <p:cNvSpPr>
            <a:spLocks noGrp="1"/>
          </p:cNvSpPr>
          <p:nvPr>
            <p:ph type="body" sz="quarter" idx="51"/>
          </p:nvPr>
        </p:nvSpPr>
        <p:spPr>
          <a:xfrm>
            <a:off x="4403338" y="2715320"/>
            <a:ext cx="2275522" cy="379378"/>
          </a:xfrm>
          <a:prstGeom prst="rect">
            <a:avLst/>
          </a:prstGeom>
        </p:spPr>
        <p:txBody>
          <a:bodyPr/>
          <a:lstStyle>
            <a:lvl1pPr marL="0" indent="0" algn="ctr">
              <a:spcAft>
                <a:spcPts val="2500"/>
              </a:spcAft>
              <a:buNone/>
              <a:defRPr sz="14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35" name="Straight Arrow Connector 34">
            <a:extLst>
              <a:ext uri="{FF2B5EF4-FFF2-40B4-BE49-F238E27FC236}">
                <a16:creationId xmlns:a16="http://schemas.microsoft.com/office/drawing/2014/main" id="{9E544A8E-E99F-4A40-9122-F3A7A82E4B87}"/>
              </a:ext>
            </a:extLst>
          </p:cNvPr>
          <p:cNvCxnSpPr/>
          <p:nvPr userDrawn="1"/>
        </p:nvCxnSpPr>
        <p:spPr>
          <a:xfrm>
            <a:off x="5038134" y="3165834"/>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 Placeholder 21">
            <a:extLst>
              <a:ext uri="{FF2B5EF4-FFF2-40B4-BE49-F238E27FC236}">
                <a16:creationId xmlns:a16="http://schemas.microsoft.com/office/drawing/2014/main" id="{C4FE09EC-98BA-5A43-9A06-91FE323B14E1}"/>
              </a:ext>
            </a:extLst>
          </p:cNvPr>
          <p:cNvSpPr>
            <a:spLocks noGrp="1"/>
          </p:cNvSpPr>
          <p:nvPr>
            <p:ph type="body" sz="quarter" idx="52"/>
          </p:nvPr>
        </p:nvSpPr>
        <p:spPr>
          <a:xfrm>
            <a:off x="4720065" y="3227301"/>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37" name="Rezervirano mjesto slike 6">
            <a:extLst>
              <a:ext uri="{FF2B5EF4-FFF2-40B4-BE49-F238E27FC236}">
                <a16:creationId xmlns:a16="http://schemas.microsoft.com/office/drawing/2014/main" id="{33308E89-7B24-7A4B-B21F-9066BE2CEFA9}"/>
              </a:ext>
            </a:extLst>
          </p:cNvPr>
          <p:cNvSpPr>
            <a:spLocks noGrp="1"/>
          </p:cNvSpPr>
          <p:nvPr>
            <p:ph type="pic" sz="quarter" idx="53"/>
          </p:nvPr>
        </p:nvSpPr>
        <p:spPr>
          <a:xfrm>
            <a:off x="1082508" y="4046007"/>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38" name="Text Placeholder 10">
            <a:extLst>
              <a:ext uri="{FF2B5EF4-FFF2-40B4-BE49-F238E27FC236}">
                <a16:creationId xmlns:a16="http://schemas.microsoft.com/office/drawing/2014/main" id="{1048329E-D759-5243-9323-E642B5562807}"/>
              </a:ext>
            </a:extLst>
          </p:cNvPr>
          <p:cNvSpPr>
            <a:spLocks noGrp="1"/>
          </p:cNvSpPr>
          <p:nvPr>
            <p:ph type="body" sz="quarter" idx="54"/>
          </p:nvPr>
        </p:nvSpPr>
        <p:spPr>
          <a:xfrm>
            <a:off x="447712" y="5194906"/>
            <a:ext cx="2275522" cy="379378"/>
          </a:xfrm>
          <a:prstGeom prst="rect">
            <a:avLst/>
          </a:prstGeom>
        </p:spPr>
        <p:txBody>
          <a:bodyPr/>
          <a:lstStyle>
            <a:lvl1pPr marL="0" indent="0" algn="ctr">
              <a:spcAft>
                <a:spcPts val="2500"/>
              </a:spcAft>
              <a:buNone/>
              <a:defRPr sz="14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39" name="Straight Arrow Connector 38">
            <a:extLst>
              <a:ext uri="{FF2B5EF4-FFF2-40B4-BE49-F238E27FC236}">
                <a16:creationId xmlns:a16="http://schemas.microsoft.com/office/drawing/2014/main" id="{BA812449-D230-1446-BCDC-F10637358FE0}"/>
              </a:ext>
            </a:extLst>
          </p:cNvPr>
          <p:cNvCxnSpPr/>
          <p:nvPr userDrawn="1"/>
        </p:nvCxnSpPr>
        <p:spPr>
          <a:xfrm>
            <a:off x="1082508" y="5645420"/>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4330C598-EF59-BA4B-B09A-E1AA00AB5449}"/>
              </a:ext>
            </a:extLst>
          </p:cNvPr>
          <p:cNvSpPr>
            <a:spLocks noGrp="1"/>
          </p:cNvSpPr>
          <p:nvPr>
            <p:ph type="body" sz="quarter" idx="55"/>
          </p:nvPr>
        </p:nvSpPr>
        <p:spPr>
          <a:xfrm>
            <a:off x="764439" y="5706887"/>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41" name="Rezervirano mjesto slike 6">
            <a:extLst>
              <a:ext uri="{FF2B5EF4-FFF2-40B4-BE49-F238E27FC236}">
                <a16:creationId xmlns:a16="http://schemas.microsoft.com/office/drawing/2014/main" id="{3C6E9517-EAC2-FE4F-8F37-745865D49986}"/>
              </a:ext>
            </a:extLst>
          </p:cNvPr>
          <p:cNvSpPr>
            <a:spLocks noGrp="1"/>
          </p:cNvSpPr>
          <p:nvPr>
            <p:ph type="pic" sz="quarter" idx="56"/>
          </p:nvPr>
        </p:nvSpPr>
        <p:spPr>
          <a:xfrm>
            <a:off x="3660311" y="4046007"/>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42" name="Text Placeholder 10">
            <a:extLst>
              <a:ext uri="{FF2B5EF4-FFF2-40B4-BE49-F238E27FC236}">
                <a16:creationId xmlns:a16="http://schemas.microsoft.com/office/drawing/2014/main" id="{B3994F90-1F2D-1140-BD69-98036A9FE73E}"/>
              </a:ext>
            </a:extLst>
          </p:cNvPr>
          <p:cNvSpPr>
            <a:spLocks noGrp="1"/>
          </p:cNvSpPr>
          <p:nvPr>
            <p:ph type="body" sz="quarter" idx="57"/>
          </p:nvPr>
        </p:nvSpPr>
        <p:spPr>
          <a:xfrm>
            <a:off x="3025515" y="5194906"/>
            <a:ext cx="2275522" cy="379378"/>
          </a:xfrm>
          <a:prstGeom prst="rect">
            <a:avLst/>
          </a:prstGeom>
        </p:spPr>
        <p:txBody>
          <a:bodyPr/>
          <a:lstStyle>
            <a:lvl1pPr marL="0" indent="0" algn="ctr">
              <a:spcAft>
                <a:spcPts val="2500"/>
              </a:spcAft>
              <a:buNone/>
              <a:defRPr sz="14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43" name="Straight Arrow Connector 42">
            <a:extLst>
              <a:ext uri="{FF2B5EF4-FFF2-40B4-BE49-F238E27FC236}">
                <a16:creationId xmlns:a16="http://schemas.microsoft.com/office/drawing/2014/main" id="{6D10BE6C-627E-F242-9117-058E3D1E2047}"/>
              </a:ext>
            </a:extLst>
          </p:cNvPr>
          <p:cNvCxnSpPr/>
          <p:nvPr userDrawn="1"/>
        </p:nvCxnSpPr>
        <p:spPr>
          <a:xfrm>
            <a:off x="3660311" y="5645420"/>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 Placeholder 21">
            <a:extLst>
              <a:ext uri="{FF2B5EF4-FFF2-40B4-BE49-F238E27FC236}">
                <a16:creationId xmlns:a16="http://schemas.microsoft.com/office/drawing/2014/main" id="{31F03427-41B7-134F-8EC6-AF562D6FEF64}"/>
              </a:ext>
            </a:extLst>
          </p:cNvPr>
          <p:cNvSpPr>
            <a:spLocks noGrp="1"/>
          </p:cNvSpPr>
          <p:nvPr>
            <p:ph type="body" sz="quarter" idx="58"/>
          </p:nvPr>
        </p:nvSpPr>
        <p:spPr>
          <a:xfrm>
            <a:off x="3342242" y="5706887"/>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45" name="Rezervirano mjesto slike 6">
            <a:extLst>
              <a:ext uri="{FF2B5EF4-FFF2-40B4-BE49-F238E27FC236}">
                <a16:creationId xmlns:a16="http://schemas.microsoft.com/office/drawing/2014/main" id="{BC2371CF-B3E8-8546-B4F1-E122B3E6586C}"/>
              </a:ext>
            </a:extLst>
          </p:cNvPr>
          <p:cNvSpPr>
            <a:spLocks noGrp="1"/>
          </p:cNvSpPr>
          <p:nvPr>
            <p:ph type="pic" sz="quarter" idx="59"/>
          </p:nvPr>
        </p:nvSpPr>
        <p:spPr>
          <a:xfrm>
            <a:off x="6239565" y="4046007"/>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46" name="Text Placeholder 10">
            <a:extLst>
              <a:ext uri="{FF2B5EF4-FFF2-40B4-BE49-F238E27FC236}">
                <a16:creationId xmlns:a16="http://schemas.microsoft.com/office/drawing/2014/main" id="{AAB498B6-813E-AB45-A6A3-39F386BBA73A}"/>
              </a:ext>
            </a:extLst>
          </p:cNvPr>
          <p:cNvSpPr>
            <a:spLocks noGrp="1"/>
          </p:cNvSpPr>
          <p:nvPr>
            <p:ph type="body" sz="quarter" idx="60"/>
          </p:nvPr>
        </p:nvSpPr>
        <p:spPr>
          <a:xfrm>
            <a:off x="5604769" y="5194906"/>
            <a:ext cx="2275522" cy="379378"/>
          </a:xfrm>
          <a:prstGeom prst="rect">
            <a:avLst/>
          </a:prstGeom>
        </p:spPr>
        <p:txBody>
          <a:bodyPr/>
          <a:lstStyle>
            <a:lvl1pPr marL="0" indent="0" algn="ctr">
              <a:spcAft>
                <a:spcPts val="2500"/>
              </a:spcAft>
              <a:buNone/>
              <a:defRPr sz="14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47" name="Straight Arrow Connector 46">
            <a:extLst>
              <a:ext uri="{FF2B5EF4-FFF2-40B4-BE49-F238E27FC236}">
                <a16:creationId xmlns:a16="http://schemas.microsoft.com/office/drawing/2014/main" id="{31E20431-4AE1-3146-8814-EC6829F8C3E4}"/>
              </a:ext>
            </a:extLst>
          </p:cNvPr>
          <p:cNvCxnSpPr/>
          <p:nvPr userDrawn="1"/>
        </p:nvCxnSpPr>
        <p:spPr>
          <a:xfrm>
            <a:off x="6239565" y="5645420"/>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 Placeholder 21">
            <a:extLst>
              <a:ext uri="{FF2B5EF4-FFF2-40B4-BE49-F238E27FC236}">
                <a16:creationId xmlns:a16="http://schemas.microsoft.com/office/drawing/2014/main" id="{A2B16852-7F9E-2F4C-B7F9-2FC3700D7EE8}"/>
              </a:ext>
            </a:extLst>
          </p:cNvPr>
          <p:cNvSpPr>
            <a:spLocks noGrp="1"/>
          </p:cNvSpPr>
          <p:nvPr>
            <p:ph type="body" sz="quarter" idx="61"/>
          </p:nvPr>
        </p:nvSpPr>
        <p:spPr>
          <a:xfrm>
            <a:off x="5921496" y="5706887"/>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Tree>
    <p:extLst>
      <p:ext uri="{BB962C8B-B14F-4D97-AF65-F5344CB8AC3E}">
        <p14:creationId xmlns:p14="http://schemas.microsoft.com/office/powerpoint/2010/main" val="77475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ro 6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AAC7-50C9-460C-B205-2887CC8ACF87}"/>
              </a:ext>
            </a:extLst>
          </p:cNvPr>
          <p:cNvSpPr>
            <a:spLocks noGrp="1"/>
          </p:cNvSpPr>
          <p:nvPr>
            <p:ph type="title" hasCustomPrompt="1"/>
          </p:nvPr>
        </p:nvSpPr>
        <p:spPr/>
        <p:txBody>
          <a:bodyPr/>
          <a:lstStyle/>
          <a:p>
            <a:r>
              <a:rPr lang="en-US"/>
              <a:t>CLICK TO EDIT MASTER TITLE STYLE</a:t>
            </a:r>
          </a:p>
        </p:txBody>
      </p:sp>
      <p:sp>
        <p:nvSpPr>
          <p:cNvPr id="32" name="Text Placeholder 2">
            <a:extLst>
              <a:ext uri="{FF2B5EF4-FFF2-40B4-BE49-F238E27FC236}">
                <a16:creationId xmlns:a16="http://schemas.microsoft.com/office/drawing/2014/main" id="{3EE12E3B-BDEB-44BC-AE38-D356C395709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7" name="Text Placeholder 19">
            <a:extLst>
              <a:ext uri="{FF2B5EF4-FFF2-40B4-BE49-F238E27FC236}">
                <a16:creationId xmlns:a16="http://schemas.microsoft.com/office/drawing/2014/main" id="{A0DE6429-0B7C-1A48-BA5A-D6A0DFFE3D20}"/>
              </a:ext>
            </a:extLst>
          </p:cNvPr>
          <p:cNvSpPr>
            <a:spLocks noGrp="1"/>
          </p:cNvSpPr>
          <p:nvPr>
            <p:ph type="body" sz="quarter" idx="17"/>
          </p:nvPr>
        </p:nvSpPr>
        <p:spPr>
          <a:xfrm>
            <a:off x="8184023" y="1888622"/>
            <a:ext cx="3394054" cy="4007972"/>
          </a:xfrm>
          <a:prstGeom prst="rect">
            <a:avLst/>
          </a:prstGeom>
        </p:spPr>
        <p:txBody>
          <a:bodyPr/>
          <a:lstStyle>
            <a:lvl1pPr marL="228600" indent="-228600">
              <a:lnSpc>
                <a:spcPct val="300000"/>
              </a:lnSpc>
              <a:spcBef>
                <a:spcPts val="500"/>
              </a:spcBef>
              <a:buClr>
                <a:srgbClr val="F78F1E"/>
              </a:buClr>
              <a:buFont typeface="Wingdings" panose="05000000000000000000" pitchFamily="2" charset="2"/>
              <a:buChar char="§"/>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28" name="Rezervirano mjesto slike 6">
            <a:extLst>
              <a:ext uri="{FF2B5EF4-FFF2-40B4-BE49-F238E27FC236}">
                <a16:creationId xmlns:a16="http://schemas.microsoft.com/office/drawing/2014/main" id="{B4D462DC-4C7B-464D-AF7C-BB4A67EB6650}"/>
              </a:ext>
            </a:extLst>
          </p:cNvPr>
          <p:cNvSpPr>
            <a:spLocks noGrp="1"/>
          </p:cNvSpPr>
          <p:nvPr>
            <p:ph type="pic" sz="quarter" idx="53"/>
          </p:nvPr>
        </p:nvSpPr>
        <p:spPr>
          <a:xfrm>
            <a:off x="1082508" y="4046007"/>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29" name="Text Placeholder 10">
            <a:extLst>
              <a:ext uri="{FF2B5EF4-FFF2-40B4-BE49-F238E27FC236}">
                <a16:creationId xmlns:a16="http://schemas.microsoft.com/office/drawing/2014/main" id="{AC6AEEC8-F2EF-334E-BE0C-7996524A264A}"/>
              </a:ext>
            </a:extLst>
          </p:cNvPr>
          <p:cNvSpPr>
            <a:spLocks noGrp="1"/>
          </p:cNvSpPr>
          <p:nvPr>
            <p:ph type="body" sz="quarter" idx="54"/>
          </p:nvPr>
        </p:nvSpPr>
        <p:spPr>
          <a:xfrm>
            <a:off x="447712" y="5194906"/>
            <a:ext cx="2275522" cy="379378"/>
          </a:xfrm>
          <a:prstGeom prst="rect">
            <a:avLst/>
          </a:prstGeom>
        </p:spPr>
        <p:txBody>
          <a:bodyPr/>
          <a:lstStyle>
            <a:lvl1pPr marL="0" indent="0" algn="ctr">
              <a:spcAft>
                <a:spcPts val="2500"/>
              </a:spcAft>
              <a:buNone/>
              <a:defRPr sz="14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30" name="Straight Arrow Connector 29">
            <a:extLst>
              <a:ext uri="{FF2B5EF4-FFF2-40B4-BE49-F238E27FC236}">
                <a16:creationId xmlns:a16="http://schemas.microsoft.com/office/drawing/2014/main" id="{66FB2AEA-FAED-9B42-BD25-15DE61224576}"/>
              </a:ext>
            </a:extLst>
          </p:cNvPr>
          <p:cNvCxnSpPr/>
          <p:nvPr userDrawn="1"/>
        </p:nvCxnSpPr>
        <p:spPr>
          <a:xfrm>
            <a:off x="1082508" y="5645420"/>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 Placeholder 21">
            <a:extLst>
              <a:ext uri="{FF2B5EF4-FFF2-40B4-BE49-F238E27FC236}">
                <a16:creationId xmlns:a16="http://schemas.microsoft.com/office/drawing/2014/main" id="{382E033E-5AF9-B643-846C-684219BD9564}"/>
              </a:ext>
            </a:extLst>
          </p:cNvPr>
          <p:cNvSpPr>
            <a:spLocks noGrp="1"/>
          </p:cNvSpPr>
          <p:nvPr>
            <p:ph type="body" sz="quarter" idx="55"/>
          </p:nvPr>
        </p:nvSpPr>
        <p:spPr>
          <a:xfrm>
            <a:off x="764439" y="5706887"/>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50" name="Rezervirano mjesto slike 6">
            <a:extLst>
              <a:ext uri="{FF2B5EF4-FFF2-40B4-BE49-F238E27FC236}">
                <a16:creationId xmlns:a16="http://schemas.microsoft.com/office/drawing/2014/main" id="{D3F93797-FF69-504C-9D42-F9E13BA02069}"/>
              </a:ext>
            </a:extLst>
          </p:cNvPr>
          <p:cNvSpPr>
            <a:spLocks noGrp="1"/>
          </p:cNvSpPr>
          <p:nvPr>
            <p:ph type="pic" sz="quarter" idx="56"/>
          </p:nvPr>
        </p:nvSpPr>
        <p:spPr>
          <a:xfrm>
            <a:off x="3660311" y="4046007"/>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51" name="Text Placeholder 10">
            <a:extLst>
              <a:ext uri="{FF2B5EF4-FFF2-40B4-BE49-F238E27FC236}">
                <a16:creationId xmlns:a16="http://schemas.microsoft.com/office/drawing/2014/main" id="{B2304CBB-B064-F745-AA14-403CB2756B8F}"/>
              </a:ext>
            </a:extLst>
          </p:cNvPr>
          <p:cNvSpPr>
            <a:spLocks noGrp="1"/>
          </p:cNvSpPr>
          <p:nvPr>
            <p:ph type="body" sz="quarter" idx="57"/>
          </p:nvPr>
        </p:nvSpPr>
        <p:spPr>
          <a:xfrm>
            <a:off x="3025515" y="5194906"/>
            <a:ext cx="2275522" cy="379378"/>
          </a:xfrm>
          <a:prstGeom prst="rect">
            <a:avLst/>
          </a:prstGeom>
        </p:spPr>
        <p:txBody>
          <a:bodyPr/>
          <a:lstStyle>
            <a:lvl1pPr marL="0" indent="0" algn="ctr">
              <a:spcAft>
                <a:spcPts val="2500"/>
              </a:spcAft>
              <a:buNone/>
              <a:defRPr sz="14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52" name="Straight Arrow Connector 51">
            <a:extLst>
              <a:ext uri="{FF2B5EF4-FFF2-40B4-BE49-F238E27FC236}">
                <a16:creationId xmlns:a16="http://schemas.microsoft.com/office/drawing/2014/main" id="{DC7B292F-0CAA-9844-AE2B-23ADC08BCF7F}"/>
              </a:ext>
            </a:extLst>
          </p:cNvPr>
          <p:cNvCxnSpPr/>
          <p:nvPr userDrawn="1"/>
        </p:nvCxnSpPr>
        <p:spPr>
          <a:xfrm>
            <a:off x="3660311" y="5645420"/>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 Placeholder 21">
            <a:extLst>
              <a:ext uri="{FF2B5EF4-FFF2-40B4-BE49-F238E27FC236}">
                <a16:creationId xmlns:a16="http://schemas.microsoft.com/office/drawing/2014/main" id="{6BF36E10-C311-664C-AFC3-83FF7CC0C4E0}"/>
              </a:ext>
            </a:extLst>
          </p:cNvPr>
          <p:cNvSpPr>
            <a:spLocks noGrp="1"/>
          </p:cNvSpPr>
          <p:nvPr>
            <p:ph type="body" sz="quarter" idx="58"/>
          </p:nvPr>
        </p:nvSpPr>
        <p:spPr>
          <a:xfrm>
            <a:off x="3342242" y="5706887"/>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54" name="Rezervirano mjesto slike 6">
            <a:extLst>
              <a:ext uri="{FF2B5EF4-FFF2-40B4-BE49-F238E27FC236}">
                <a16:creationId xmlns:a16="http://schemas.microsoft.com/office/drawing/2014/main" id="{26AB2B61-F3D2-F54F-8F80-9343758E5673}"/>
              </a:ext>
            </a:extLst>
          </p:cNvPr>
          <p:cNvSpPr>
            <a:spLocks noGrp="1"/>
          </p:cNvSpPr>
          <p:nvPr>
            <p:ph type="pic" sz="quarter" idx="59"/>
          </p:nvPr>
        </p:nvSpPr>
        <p:spPr>
          <a:xfrm>
            <a:off x="6239565" y="4046007"/>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55" name="Text Placeholder 10">
            <a:extLst>
              <a:ext uri="{FF2B5EF4-FFF2-40B4-BE49-F238E27FC236}">
                <a16:creationId xmlns:a16="http://schemas.microsoft.com/office/drawing/2014/main" id="{EB8F1BF3-2880-1545-B1E8-14C093351BAC}"/>
              </a:ext>
            </a:extLst>
          </p:cNvPr>
          <p:cNvSpPr>
            <a:spLocks noGrp="1"/>
          </p:cNvSpPr>
          <p:nvPr>
            <p:ph type="body" sz="quarter" idx="60"/>
          </p:nvPr>
        </p:nvSpPr>
        <p:spPr>
          <a:xfrm>
            <a:off x="5604769" y="5194906"/>
            <a:ext cx="2275522" cy="379378"/>
          </a:xfrm>
          <a:prstGeom prst="rect">
            <a:avLst/>
          </a:prstGeom>
        </p:spPr>
        <p:txBody>
          <a:bodyPr/>
          <a:lstStyle>
            <a:lvl1pPr marL="0" indent="0" algn="ctr">
              <a:spcAft>
                <a:spcPts val="2500"/>
              </a:spcAft>
              <a:buNone/>
              <a:defRPr sz="14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56" name="Straight Arrow Connector 55">
            <a:extLst>
              <a:ext uri="{FF2B5EF4-FFF2-40B4-BE49-F238E27FC236}">
                <a16:creationId xmlns:a16="http://schemas.microsoft.com/office/drawing/2014/main" id="{45EA50DB-C67F-5540-A447-5256A1E40FBA}"/>
              </a:ext>
            </a:extLst>
          </p:cNvPr>
          <p:cNvCxnSpPr/>
          <p:nvPr userDrawn="1"/>
        </p:nvCxnSpPr>
        <p:spPr>
          <a:xfrm>
            <a:off x="6239565" y="5645420"/>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44E7CA50-FA52-D34A-97EA-EA392FFD54EA}"/>
              </a:ext>
            </a:extLst>
          </p:cNvPr>
          <p:cNvSpPr>
            <a:spLocks noGrp="1"/>
          </p:cNvSpPr>
          <p:nvPr>
            <p:ph type="body" sz="quarter" idx="61"/>
          </p:nvPr>
        </p:nvSpPr>
        <p:spPr>
          <a:xfrm>
            <a:off x="5921496" y="5706887"/>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58" name="Rezervirano mjesto slike 6">
            <a:extLst>
              <a:ext uri="{FF2B5EF4-FFF2-40B4-BE49-F238E27FC236}">
                <a16:creationId xmlns:a16="http://schemas.microsoft.com/office/drawing/2014/main" id="{14DC020C-DEA3-2E41-AA90-AA301C031F14}"/>
              </a:ext>
            </a:extLst>
          </p:cNvPr>
          <p:cNvSpPr>
            <a:spLocks noGrp="1"/>
          </p:cNvSpPr>
          <p:nvPr>
            <p:ph type="pic" sz="quarter" idx="62"/>
          </p:nvPr>
        </p:nvSpPr>
        <p:spPr>
          <a:xfrm>
            <a:off x="1082508" y="1610734"/>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59" name="Text Placeholder 10">
            <a:extLst>
              <a:ext uri="{FF2B5EF4-FFF2-40B4-BE49-F238E27FC236}">
                <a16:creationId xmlns:a16="http://schemas.microsoft.com/office/drawing/2014/main" id="{551181A8-DAD8-E744-9883-3F439558DB8B}"/>
              </a:ext>
            </a:extLst>
          </p:cNvPr>
          <p:cNvSpPr>
            <a:spLocks noGrp="1"/>
          </p:cNvSpPr>
          <p:nvPr>
            <p:ph type="body" sz="quarter" idx="63"/>
          </p:nvPr>
        </p:nvSpPr>
        <p:spPr>
          <a:xfrm>
            <a:off x="447712" y="2759633"/>
            <a:ext cx="2275522" cy="379378"/>
          </a:xfrm>
          <a:prstGeom prst="rect">
            <a:avLst/>
          </a:prstGeom>
        </p:spPr>
        <p:txBody>
          <a:bodyPr/>
          <a:lstStyle>
            <a:lvl1pPr marL="0" indent="0" algn="ctr">
              <a:spcAft>
                <a:spcPts val="2500"/>
              </a:spcAft>
              <a:buNone/>
              <a:defRPr sz="14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60" name="Straight Arrow Connector 59">
            <a:extLst>
              <a:ext uri="{FF2B5EF4-FFF2-40B4-BE49-F238E27FC236}">
                <a16:creationId xmlns:a16="http://schemas.microsoft.com/office/drawing/2014/main" id="{55B7527A-9D58-A444-81FE-6C7C9BAEC1BD}"/>
              </a:ext>
            </a:extLst>
          </p:cNvPr>
          <p:cNvCxnSpPr/>
          <p:nvPr userDrawn="1"/>
        </p:nvCxnSpPr>
        <p:spPr>
          <a:xfrm>
            <a:off x="1082508" y="3210147"/>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 Placeholder 21">
            <a:extLst>
              <a:ext uri="{FF2B5EF4-FFF2-40B4-BE49-F238E27FC236}">
                <a16:creationId xmlns:a16="http://schemas.microsoft.com/office/drawing/2014/main" id="{913D53B0-9B5B-8049-8A13-697E04F5C241}"/>
              </a:ext>
            </a:extLst>
          </p:cNvPr>
          <p:cNvSpPr>
            <a:spLocks noGrp="1"/>
          </p:cNvSpPr>
          <p:nvPr>
            <p:ph type="body" sz="quarter" idx="64"/>
          </p:nvPr>
        </p:nvSpPr>
        <p:spPr>
          <a:xfrm>
            <a:off x="764439" y="3271614"/>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62" name="Rezervirano mjesto slike 6">
            <a:extLst>
              <a:ext uri="{FF2B5EF4-FFF2-40B4-BE49-F238E27FC236}">
                <a16:creationId xmlns:a16="http://schemas.microsoft.com/office/drawing/2014/main" id="{17B58102-D542-6749-8CE4-74B99A776916}"/>
              </a:ext>
            </a:extLst>
          </p:cNvPr>
          <p:cNvSpPr>
            <a:spLocks noGrp="1"/>
          </p:cNvSpPr>
          <p:nvPr>
            <p:ph type="pic" sz="quarter" idx="65"/>
          </p:nvPr>
        </p:nvSpPr>
        <p:spPr>
          <a:xfrm>
            <a:off x="3660311" y="1610734"/>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63" name="Text Placeholder 10">
            <a:extLst>
              <a:ext uri="{FF2B5EF4-FFF2-40B4-BE49-F238E27FC236}">
                <a16:creationId xmlns:a16="http://schemas.microsoft.com/office/drawing/2014/main" id="{046DEEAA-0513-E342-9B25-AF813D8E2BB1}"/>
              </a:ext>
            </a:extLst>
          </p:cNvPr>
          <p:cNvSpPr>
            <a:spLocks noGrp="1"/>
          </p:cNvSpPr>
          <p:nvPr>
            <p:ph type="body" sz="quarter" idx="66"/>
          </p:nvPr>
        </p:nvSpPr>
        <p:spPr>
          <a:xfrm>
            <a:off x="3025515" y="2759633"/>
            <a:ext cx="2275522" cy="379378"/>
          </a:xfrm>
          <a:prstGeom prst="rect">
            <a:avLst/>
          </a:prstGeom>
        </p:spPr>
        <p:txBody>
          <a:bodyPr/>
          <a:lstStyle>
            <a:lvl1pPr marL="0" indent="0" algn="ctr">
              <a:spcAft>
                <a:spcPts val="2500"/>
              </a:spcAft>
              <a:buNone/>
              <a:defRPr sz="14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64" name="Straight Arrow Connector 63">
            <a:extLst>
              <a:ext uri="{FF2B5EF4-FFF2-40B4-BE49-F238E27FC236}">
                <a16:creationId xmlns:a16="http://schemas.microsoft.com/office/drawing/2014/main" id="{741A0B28-88EE-034A-9288-63F7903E0BCF}"/>
              </a:ext>
            </a:extLst>
          </p:cNvPr>
          <p:cNvCxnSpPr/>
          <p:nvPr userDrawn="1"/>
        </p:nvCxnSpPr>
        <p:spPr>
          <a:xfrm>
            <a:off x="3660311" y="3210147"/>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 Placeholder 21">
            <a:extLst>
              <a:ext uri="{FF2B5EF4-FFF2-40B4-BE49-F238E27FC236}">
                <a16:creationId xmlns:a16="http://schemas.microsoft.com/office/drawing/2014/main" id="{3A0B2B57-A9C9-8B43-8F6D-C76B47250811}"/>
              </a:ext>
            </a:extLst>
          </p:cNvPr>
          <p:cNvSpPr>
            <a:spLocks noGrp="1"/>
          </p:cNvSpPr>
          <p:nvPr>
            <p:ph type="body" sz="quarter" idx="67"/>
          </p:nvPr>
        </p:nvSpPr>
        <p:spPr>
          <a:xfrm>
            <a:off x="3342242" y="3271614"/>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66" name="Rezervirano mjesto slike 6">
            <a:extLst>
              <a:ext uri="{FF2B5EF4-FFF2-40B4-BE49-F238E27FC236}">
                <a16:creationId xmlns:a16="http://schemas.microsoft.com/office/drawing/2014/main" id="{3D5B249D-1947-2547-B31C-8719CB68490B}"/>
              </a:ext>
            </a:extLst>
          </p:cNvPr>
          <p:cNvSpPr>
            <a:spLocks noGrp="1"/>
          </p:cNvSpPr>
          <p:nvPr>
            <p:ph type="pic" sz="quarter" idx="68"/>
          </p:nvPr>
        </p:nvSpPr>
        <p:spPr>
          <a:xfrm>
            <a:off x="6239565" y="1610734"/>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67" name="Text Placeholder 10">
            <a:extLst>
              <a:ext uri="{FF2B5EF4-FFF2-40B4-BE49-F238E27FC236}">
                <a16:creationId xmlns:a16="http://schemas.microsoft.com/office/drawing/2014/main" id="{16049B9F-7BF1-C647-B616-4EC71B8EE55E}"/>
              </a:ext>
            </a:extLst>
          </p:cNvPr>
          <p:cNvSpPr>
            <a:spLocks noGrp="1"/>
          </p:cNvSpPr>
          <p:nvPr>
            <p:ph type="body" sz="quarter" idx="69"/>
          </p:nvPr>
        </p:nvSpPr>
        <p:spPr>
          <a:xfrm>
            <a:off x="5604769" y="2759633"/>
            <a:ext cx="2275522" cy="379378"/>
          </a:xfrm>
          <a:prstGeom prst="rect">
            <a:avLst/>
          </a:prstGeom>
        </p:spPr>
        <p:txBody>
          <a:bodyPr/>
          <a:lstStyle>
            <a:lvl1pPr marL="0" indent="0" algn="ctr">
              <a:spcAft>
                <a:spcPts val="2500"/>
              </a:spcAft>
              <a:buNone/>
              <a:defRPr sz="14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68" name="Straight Arrow Connector 67">
            <a:extLst>
              <a:ext uri="{FF2B5EF4-FFF2-40B4-BE49-F238E27FC236}">
                <a16:creationId xmlns:a16="http://schemas.microsoft.com/office/drawing/2014/main" id="{9898C32D-E9A9-5D41-8DB8-C07D5EAD02E5}"/>
              </a:ext>
            </a:extLst>
          </p:cNvPr>
          <p:cNvCxnSpPr/>
          <p:nvPr userDrawn="1"/>
        </p:nvCxnSpPr>
        <p:spPr>
          <a:xfrm>
            <a:off x="6239565" y="3210147"/>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Text Placeholder 21">
            <a:extLst>
              <a:ext uri="{FF2B5EF4-FFF2-40B4-BE49-F238E27FC236}">
                <a16:creationId xmlns:a16="http://schemas.microsoft.com/office/drawing/2014/main" id="{48FEEF70-B4D6-DB46-A9ED-D33CD91D2652}"/>
              </a:ext>
            </a:extLst>
          </p:cNvPr>
          <p:cNvSpPr>
            <a:spLocks noGrp="1"/>
          </p:cNvSpPr>
          <p:nvPr>
            <p:ph type="body" sz="quarter" idx="70"/>
          </p:nvPr>
        </p:nvSpPr>
        <p:spPr>
          <a:xfrm>
            <a:off x="5921496" y="3271614"/>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Tree>
    <p:extLst>
      <p:ext uri="{BB962C8B-B14F-4D97-AF65-F5344CB8AC3E}">
        <p14:creationId xmlns:p14="http://schemas.microsoft.com/office/powerpoint/2010/main" val="3886682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verview Logos">
    <p:spTree>
      <p:nvGrpSpPr>
        <p:cNvPr id="1" name=""/>
        <p:cNvGrpSpPr/>
        <p:nvPr/>
      </p:nvGrpSpPr>
      <p:grpSpPr>
        <a:xfrm>
          <a:off x="0" y="0"/>
          <a:ext cx="0" cy="0"/>
          <a:chOff x="0" y="0"/>
          <a:chExt cx="0" cy="0"/>
        </a:xfrm>
      </p:grpSpPr>
      <p:sp>
        <p:nvSpPr>
          <p:cNvPr id="13" name="object 5">
            <a:extLst>
              <a:ext uri="{FF2B5EF4-FFF2-40B4-BE49-F238E27FC236}">
                <a16:creationId xmlns:a16="http://schemas.microsoft.com/office/drawing/2014/main" id="{831643F5-8349-4D74-9F2B-B71837CE3282}"/>
              </a:ext>
            </a:extLst>
          </p:cNvPr>
          <p:cNvSpPr/>
          <p:nvPr/>
        </p:nvSpPr>
        <p:spPr>
          <a:xfrm>
            <a:off x="6451866" y="1369461"/>
            <a:ext cx="4959227" cy="4871813"/>
          </a:xfrm>
          <a:custGeom>
            <a:avLst/>
            <a:gdLst/>
            <a:ahLst/>
            <a:cxnLst/>
            <a:rect l="l" t="t" r="r" b="b"/>
            <a:pathLst>
              <a:path w="1157605"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C71AA24C-E3CE-424C-AD29-B6B11D2D2F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9397" y="1371966"/>
            <a:ext cx="4923600" cy="4851478"/>
          </a:xfrm>
          <a:prstGeom prst="rect">
            <a:avLst/>
          </a:prstGeom>
        </p:spPr>
      </p:pic>
      <p:sp>
        <p:nvSpPr>
          <p:cNvPr id="49" name="Text Placeholder 48">
            <a:extLst>
              <a:ext uri="{FF2B5EF4-FFF2-40B4-BE49-F238E27FC236}">
                <a16:creationId xmlns:a16="http://schemas.microsoft.com/office/drawing/2014/main" id="{4A56A88A-F400-4F50-9056-CFBDE8D1FD80}"/>
              </a:ext>
            </a:extLst>
          </p:cNvPr>
          <p:cNvSpPr>
            <a:spLocks noGrp="1"/>
          </p:cNvSpPr>
          <p:nvPr>
            <p:ph type="body" sz="quarter" idx="10"/>
          </p:nvPr>
        </p:nvSpPr>
        <p:spPr>
          <a:xfrm>
            <a:off x="1041966" y="1836820"/>
            <a:ext cx="4348162" cy="291083"/>
          </a:xfrm>
          <a:prstGeom prst="rect">
            <a:avLst/>
          </a:prstGeom>
        </p:spPr>
        <p:txBody>
          <a:bodyPr/>
          <a:lstStyle>
            <a:lvl1pPr marL="0" indent="0">
              <a:spcAft>
                <a:spcPts val="2000"/>
              </a:spcAft>
              <a:buNone/>
              <a:defRPr sz="1400">
                <a:solidFill>
                  <a:srgbClr val="003767"/>
                </a:solidFill>
                <a:latin typeface="Raleway Bold" panose="020B08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sp>
        <p:nvSpPr>
          <p:cNvPr id="56" name="Text Placeholder 55">
            <a:extLst>
              <a:ext uri="{FF2B5EF4-FFF2-40B4-BE49-F238E27FC236}">
                <a16:creationId xmlns:a16="http://schemas.microsoft.com/office/drawing/2014/main" id="{34A4E21F-CBAA-445B-8CBD-D3CF9F9CADD4}"/>
              </a:ext>
            </a:extLst>
          </p:cNvPr>
          <p:cNvSpPr>
            <a:spLocks noGrp="1"/>
          </p:cNvSpPr>
          <p:nvPr>
            <p:ph type="body" sz="quarter" idx="12"/>
          </p:nvPr>
        </p:nvSpPr>
        <p:spPr>
          <a:xfrm>
            <a:off x="1033200" y="2276358"/>
            <a:ext cx="4365693" cy="992188"/>
          </a:xfrm>
          <a:prstGeom prst="rect">
            <a:avLst/>
          </a:prstGeom>
        </p:spPr>
        <p:txBody>
          <a:bodyPr/>
          <a:lstStyle>
            <a:lvl1pPr marL="171450" indent="-171450">
              <a:lnSpc>
                <a:spcPct val="150000"/>
              </a:lnSpc>
              <a:spcBef>
                <a:spcPts val="0"/>
              </a:spcBef>
              <a:buFont typeface="Arial" panose="020B0604020202020204" pitchFamily="34" charset="0"/>
              <a:buChar char="•"/>
              <a:defRPr sz="1200">
                <a:latin typeface="Raleway Light" panose="020B0403030101060003" pitchFamily="34" charset="0"/>
              </a:defRPr>
            </a:lvl1pPr>
            <a:lvl2pPr marL="457200" indent="0">
              <a:buNone/>
              <a:defRPr/>
            </a:lvl2pPr>
          </a:lstStyle>
          <a:p>
            <a:pPr lvl="0"/>
            <a:r>
              <a:rPr lang="en-US"/>
              <a:t>Click to edit Master text styles</a:t>
            </a:r>
          </a:p>
        </p:txBody>
      </p:sp>
      <p:cxnSp>
        <p:nvCxnSpPr>
          <p:cNvPr id="57" name="Straight Connector 56">
            <a:extLst>
              <a:ext uri="{FF2B5EF4-FFF2-40B4-BE49-F238E27FC236}">
                <a16:creationId xmlns:a16="http://schemas.microsoft.com/office/drawing/2014/main" id="{C42279C4-16C2-4842-B656-A4014F2B9869}"/>
              </a:ext>
            </a:extLst>
          </p:cNvPr>
          <p:cNvCxnSpPr>
            <a:cxnSpLocks/>
          </p:cNvCxnSpPr>
          <p:nvPr userDrawn="1"/>
        </p:nvCxnSpPr>
        <p:spPr>
          <a:xfrm flipH="1">
            <a:off x="1106189" y="2204689"/>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61" name="Text Placeholder 48">
            <a:extLst>
              <a:ext uri="{FF2B5EF4-FFF2-40B4-BE49-F238E27FC236}">
                <a16:creationId xmlns:a16="http://schemas.microsoft.com/office/drawing/2014/main" id="{B5B0AC9F-1446-4FA3-92C6-84C0B13845D4}"/>
              </a:ext>
            </a:extLst>
          </p:cNvPr>
          <p:cNvSpPr>
            <a:spLocks noGrp="1"/>
          </p:cNvSpPr>
          <p:nvPr>
            <p:ph type="body" sz="quarter" idx="13"/>
          </p:nvPr>
        </p:nvSpPr>
        <p:spPr>
          <a:xfrm>
            <a:off x="1033200" y="3556520"/>
            <a:ext cx="4348162" cy="291083"/>
          </a:xfrm>
          <a:prstGeom prst="rect">
            <a:avLst/>
          </a:prstGeom>
        </p:spPr>
        <p:txBody>
          <a:bodyPr/>
          <a:lstStyle>
            <a:lvl1pPr marL="0" indent="0">
              <a:spcAft>
                <a:spcPts val="2000"/>
              </a:spcAft>
              <a:buNone/>
              <a:defRPr sz="1400">
                <a:solidFill>
                  <a:srgbClr val="003767"/>
                </a:solidFill>
                <a:latin typeface="Raleway Bold" panose="020B08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sp>
        <p:nvSpPr>
          <p:cNvPr id="62" name="Text Placeholder 55">
            <a:extLst>
              <a:ext uri="{FF2B5EF4-FFF2-40B4-BE49-F238E27FC236}">
                <a16:creationId xmlns:a16="http://schemas.microsoft.com/office/drawing/2014/main" id="{1D7B21FB-D2C4-46B8-8268-2D6AD47FB0F8}"/>
              </a:ext>
            </a:extLst>
          </p:cNvPr>
          <p:cNvSpPr>
            <a:spLocks noGrp="1"/>
          </p:cNvSpPr>
          <p:nvPr>
            <p:ph type="body" sz="quarter" idx="14"/>
          </p:nvPr>
        </p:nvSpPr>
        <p:spPr>
          <a:xfrm>
            <a:off x="1024434" y="3996058"/>
            <a:ext cx="4365693" cy="992188"/>
          </a:xfrm>
          <a:prstGeom prst="rect">
            <a:avLst/>
          </a:prstGeom>
        </p:spPr>
        <p:txBody>
          <a:bodyPr/>
          <a:lstStyle>
            <a:lvl1pPr marL="171450" indent="-171450">
              <a:lnSpc>
                <a:spcPct val="150000"/>
              </a:lnSpc>
              <a:spcBef>
                <a:spcPts val="0"/>
              </a:spcBef>
              <a:buFont typeface="Arial" panose="020B0604020202020204" pitchFamily="34" charset="0"/>
              <a:buChar char="•"/>
              <a:defRPr sz="1200">
                <a:latin typeface="Raleway Light" panose="020B0403030101060003" pitchFamily="34" charset="0"/>
              </a:defRPr>
            </a:lvl1pPr>
            <a:lvl2pPr marL="457200" indent="0">
              <a:buNone/>
              <a:defRPr/>
            </a:lvl2pPr>
          </a:lstStyle>
          <a:p>
            <a:pPr lvl="0"/>
            <a:r>
              <a:rPr lang="en-US"/>
              <a:t>Click to edit Master text styles</a:t>
            </a:r>
          </a:p>
        </p:txBody>
      </p:sp>
      <p:cxnSp>
        <p:nvCxnSpPr>
          <p:cNvPr id="63" name="Straight Connector 62">
            <a:extLst>
              <a:ext uri="{FF2B5EF4-FFF2-40B4-BE49-F238E27FC236}">
                <a16:creationId xmlns:a16="http://schemas.microsoft.com/office/drawing/2014/main" id="{DF2F983D-596E-45A4-98E5-6EF9534A51A6}"/>
              </a:ext>
            </a:extLst>
          </p:cNvPr>
          <p:cNvCxnSpPr>
            <a:cxnSpLocks/>
          </p:cNvCxnSpPr>
          <p:nvPr userDrawn="1"/>
        </p:nvCxnSpPr>
        <p:spPr>
          <a:xfrm flipH="1">
            <a:off x="1097423" y="3924389"/>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cxnSp>
        <p:nvCxnSpPr>
          <p:cNvPr id="15" name="Straight Connector 14">
            <a:extLst>
              <a:ext uri="{FF2B5EF4-FFF2-40B4-BE49-F238E27FC236}">
                <a16:creationId xmlns:a16="http://schemas.microsoft.com/office/drawing/2014/main" id="{EEFCFE14-4240-4BB2-898F-6BBCCD20480F}"/>
              </a:ext>
            </a:extLst>
          </p:cNvPr>
          <p:cNvCxnSpPr>
            <a:cxnSpLocks/>
          </p:cNvCxnSpPr>
          <p:nvPr userDrawn="1"/>
        </p:nvCxnSpPr>
        <p:spPr>
          <a:xfrm>
            <a:off x="8031257" y="1369462"/>
            <a:ext cx="0" cy="48718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9ED26B-823D-4517-BDC1-C5B6DFB6803F}"/>
              </a:ext>
            </a:extLst>
          </p:cNvPr>
          <p:cNvCxnSpPr>
            <a:cxnSpLocks/>
          </p:cNvCxnSpPr>
          <p:nvPr userDrawn="1"/>
        </p:nvCxnSpPr>
        <p:spPr>
          <a:xfrm>
            <a:off x="9736626" y="1369462"/>
            <a:ext cx="0" cy="48718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9D297A-0FC4-46DF-AF54-0407B140F89F}"/>
              </a:ext>
            </a:extLst>
          </p:cNvPr>
          <p:cNvCxnSpPr>
            <a:cxnSpLocks/>
          </p:cNvCxnSpPr>
          <p:nvPr userDrawn="1"/>
        </p:nvCxnSpPr>
        <p:spPr>
          <a:xfrm flipH="1">
            <a:off x="6451867" y="2300386"/>
            <a:ext cx="4941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13DC9A-AA75-4BF3-A42D-4547EC80C80B}"/>
              </a:ext>
            </a:extLst>
          </p:cNvPr>
          <p:cNvCxnSpPr>
            <a:cxnSpLocks/>
          </p:cNvCxnSpPr>
          <p:nvPr userDrawn="1"/>
        </p:nvCxnSpPr>
        <p:spPr>
          <a:xfrm flipH="1">
            <a:off x="6451867" y="3268546"/>
            <a:ext cx="4941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8E4442-F2D1-4F0F-9FBD-9D56B958CE05}"/>
              </a:ext>
            </a:extLst>
          </p:cNvPr>
          <p:cNvCxnSpPr>
            <a:cxnSpLocks/>
          </p:cNvCxnSpPr>
          <p:nvPr userDrawn="1"/>
        </p:nvCxnSpPr>
        <p:spPr>
          <a:xfrm flipH="1">
            <a:off x="6469963" y="4190161"/>
            <a:ext cx="4941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31881F1-53A7-463F-B54D-73D597C135E2}"/>
              </a:ext>
            </a:extLst>
          </p:cNvPr>
          <p:cNvCxnSpPr>
            <a:cxnSpLocks/>
          </p:cNvCxnSpPr>
          <p:nvPr userDrawn="1"/>
        </p:nvCxnSpPr>
        <p:spPr>
          <a:xfrm flipH="1">
            <a:off x="6451867" y="5195558"/>
            <a:ext cx="4941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 Placeholder 2">
            <a:extLst>
              <a:ext uri="{FF2B5EF4-FFF2-40B4-BE49-F238E27FC236}">
                <a16:creationId xmlns:a16="http://schemas.microsoft.com/office/drawing/2014/main" id="{F0737064-4FF6-4506-95B0-A268C96507E5}"/>
              </a:ext>
            </a:extLst>
          </p:cNvPr>
          <p:cNvSpPr>
            <a:spLocks noGrp="1"/>
          </p:cNvSpPr>
          <p:nvPr userDrawn="1">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568213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verview Empty">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5278584-7E5B-4E46-9A1E-78902450216A}"/>
              </a:ext>
            </a:extLst>
          </p:cNvPr>
          <p:cNvGrpSpPr/>
          <p:nvPr userDrawn="1"/>
        </p:nvGrpSpPr>
        <p:grpSpPr>
          <a:xfrm>
            <a:off x="6451866" y="1369461"/>
            <a:ext cx="4959227" cy="4871814"/>
            <a:chOff x="6850253" y="1701296"/>
            <a:chExt cx="4612881" cy="4984730"/>
          </a:xfrm>
        </p:grpSpPr>
        <p:sp>
          <p:nvSpPr>
            <p:cNvPr id="13" name="object 5">
              <a:extLst>
                <a:ext uri="{FF2B5EF4-FFF2-40B4-BE49-F238E27FC236}">
                  <a16:creationId xmlns:a16="http://schemas.microsoft.com/office/drawing/2014/main" id="{831643F5-8349-4D74-9F2B-B71837CE3282}"/>
                </a:ext>
              </a:extLst>
            </p:cNvPr>
            <p:cNvSpPr/>
            <p:nvPr/>
          </p:nvSpPr>
          <p:spPr>
            <a:xfrm>
              <a:off x="6850253" y="1701296"/>
              <a:ext cx="4612881" cy="4984729"/>
            </a:xfrm>
            <a:custGeom>
              <a:avLst/>
              <a:gdLst/>
              <a:ahLst/>
              <a:cxnLst/>
              <a:rect l="l" t="t" r="r" b="b"/>
              <a:pathLst>
                <a:path w="1157605"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4" name="Group 13">
              <a:extLst>
                <a:ext uri="{FF2B5EF4-FFF2-40B4-BE49-F238E27FC236}">
                  <a16:creationId xmlns:a16="http://schemas.microsoft.com/office/drawing/2014/main" id="{9F48F80C-3584-4F8F-BF12-2791D47AABB3}"/>
                </a:ext>
              </a:extLst>
            </p:cNvPr>
            <p:cNvGrpSpPr/>
            <p:nvPr/>
          </p:nvGrpSpPr>
          <p:grpSpPr>
            <a:xfrm>
              <a:off x="6850254" y="1701297"/>
              <a:ext cx="4612880" cy="4984729"/>
              <a:chOff x="6850254" y="1217743"/>
              <a:chExt cx="4612880" cy="4984729"/>
            </a:xfrm>
          </p:grpSpPr>
          <p:cxnSp>
            <p:nvCxnSpPr>
              <p:cNvPr id="15" name="Straight Connector 14">
                <a:extLst>
                  <a:ext uri="{FF2B5EF4-FFF2-40B4-BE49-F238E27FC236}">
                    <a16:creationId xmlns:a16="http://schemas.microsoft.com/office/drawing/2014/main" id="{EEFCFE14-4240-4BB2-898F-6BBCCD20480F}"/>
                  </a:ext>
                </a:extLst>
              </p:cNvPr>
              <p:cNvCxnSpPr>
                <a:cxnSpLocks/>
              </p:cNvCxnSpPr>
              <p:nvPr/>
            </p:nvCxnSpPr>
            <p:spPr>
              <a:xfrm>
                <a:off x="8319341" y="1217743"/>
                <a:ext cx="0" cy="49847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9ED26B-823D-4517-BDC1-C5B6DFB6803F}"/>
                  </a:ext>
                </a:extLst>
              </p:cNvPr>
              <p:cNvCxnSpPr>
                <a:cxnSpLocks/>
              </p:cNvCxnSpPr>
              <p:nvPr/>
            </p:nvCxnSpPr>
            <p:spPr>
              <a:xfrm>
                <a:off x="9905610" y="1217743"/>
                <a:ext cx="0" cy="49847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9D297A-0FC4-46DF-AF54-0407B140F89F}"/>
                  </a:ext>
                </a:extLst>
              </p:cNvPr>
              <p:cNvCxnSpPr>
                <a:cxnSpLocks/>
              </p:cNvCxnSpPr>
              <p:nvPr/>
            </p:nvCxnSpPr>
            <p:spPr>
              <a:xfrm flipH="1">
                <a:off x="6850254" y="2170243"/>
                <a:ext cx="459604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13DC9A-AA75-4BF3-A42D-4547EC80C80B}"/>
                  </a:ext>
                </a:extLst>
              </p:cNvPr>
              <p:cNvCxnSpPr>
                <a:cxnSpLocks/>
              </p:cNvCxnSpPr>
              <p:nvPr/>
            </p:nvCxnSpPr>
            <p:spPr>
              <a:xfrm flipH="1">
                <a:off x="6850254" y="3160843"/>
                <a:ext cx="459604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8E4442-F2D1-4F0F-9FBD-9D56B958CE05}"/>
                  </a:ext>
                </a:extLst>
              </p:cNvPr>
              <p:cNvCxnSpPr>
                <a:cxnSpLocks/>
              </p:cNvCxnSpPr>
              <p:nvPr/>
            </p:nvCxnSpPr>
            <p:spPr>
              <a:xfrm flipH="1">
                <a:off x="6867086" y="4103818"/>
                <a:ext cx="459604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31881F1-53A7-463F-B54D-73D597C135E2}"/>
                  </a:ext>
                </a:extLst>
              </p:cNvPr>
              <p:cNvCxnSpPr>
                <a:cxnSpLocks/>
              </p:cNvCxnSpPr>
              <p:nvPr/>
            </p:nvCxnSpPr>
            <p:spPr>
              <a:xfrm flipH="1">
                <a:off x="6850254" y="5132518"/>
                <a:ext cx="459604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49" name="Text Placeholder 48">
            <a:extLst>
              <a:ext uri="{FF2B5EF4-FFF2-40B4-BE49-F238E27FC236}">
                <a16:creationId xmlns:a16="http://schemas.microsoft.com/office/drawing/2014/main" id="{4A56A88A-F400-4F50-9056-CFBDE8D1FD80}"/>
              </a:ext>
            </a:extLst>
          </p:cNvPr>
          <p:cNvSpPr>
            <a:spLocks noGrp="1"/>
          </p:cNvSpPr>
          <p:nvPr>
            <p:ph type="body" sz="quarter" idx="10"/>
          </p:nvPr>
        </p:nvSpPr>
        <p:spPr>
          <a:xfrm>
            <a:off x="1041966" y="1836820"/>
            <a:ext cx="4348162" cy="291083"/>
          </a:xfrm>
          <a:prstGeom prst="rect">
            <a:avLst/>
          </a:prstGeom>
        </p:spPr>
        <p:txBody>
          <a:bodyPr/>
          <a:lstStyle>
            <a:lvl1pPr marL="0" indent="0">
              <a:spcAft>
                <a:spcPts val="2000"/>
              </a:spcAft>
              <a:buNone/>
              <a:defRPr sz="1400">
                <a:solidFill>
                  <a:srgbClr val="003767"/>
                </a:solidFill>
                <a:latin typeface="Raleway Bold" panose="020B08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sp>
        <p:nvSpPr>
          <p:cNvPr id="56" name="Text Placeholder 55">
            <a:extLst>
              <a:ext uri="{FF2B5EF4-FFF2-40B4-BE49-F238E27FC236}">
                <a16:creationId xmlns:a16="http://schemas.microsoft.com/office/drawing/2014/main" id="{34A4E21F-CBAA-445B-8CBD-D3CF9F9CADD4}"/>
              </a:ext>
            </a:extLst>
          </p:cNvPr>
          <p:cNvSpPr>
            <a:spLocks noGrp="1"/>
          </p:cNvSpPr>
          <p:nvPr>
            <p:ph type="body" sz="quarter" idx="12"/>
          </p:nvPr>
        </p:nvSpPr>
        <p:spPr>
          <a:xfrm>
            <a:off x="1033200" y="2276358"/>
            <a:ext cx="4365693" cy="992188"/>
          </a:xfrm>
          <a:prstGeom prst="rect">
            <a:avLst/>
          </a:prstGeom>
        </p:spPr>
        <p:txBody>
          <a:bodyPr/>
          <a:lstStyle>
            <a:lvl1pPr marL="171450" indent="-171450">
              <a:lnSpc>
                <a:spcPct val="150000"/>
              </a:lnSpc>
              <a:spcBef>
                <a:spcPts val="0"/>
              </a:spcBef>
              <a:buFont typeface="Arial" panose="020B0604020202020204" pitchFamily="34" charset="0"/>
              <a:buChar char="•"/>
              <a:defRPr sz="1200">
                <a:latin typeface="Raleway Light" panose="020B0403030101060003" pitchFamily="34" charset="0"/>
              </a:defRPr>
            </a:lvl1pPr>
            <a:lvl2pPr marL="457200" indent="0">
              <a:buNone/>
              <a:defRPr/>
            </a:lvl2pPr>
          </a:lstStyle>
          <a:p>
            <a:pPr lvl="0"/>
            <a:r>
              <a:rPr lang="en-US"/>
              <a:t>Click to edit Master text styles</a:t>
            </a:r>
          </a:p>
        </p:txBody>
      </p:sp>
      <p:cxnSp>
        <p:nvCxnSpPr>
          <p:cNvPr id="57" name="Straight Connector 56">
            <a:extLst>
              <a:ext uri="{FF2B5EF4-FFF2-40B4-BE49-F238E27FC236}">
                <a16:creationId xmlns:a16="http://schemas.microsoft.com/office/drawing/2014/main" id="{C42279C4-16C2-4842-B656-A4014F2B9869}"/>
              </a:ext>
            </a:extLst>
          </p:cNvPr>
          <p:cNvCxnSpPr>
            <a:cxnSpLocks/>
          </p:cNvCxnSpPr>
          <p:nvPr userDrawn="1"/>
        </p:nvCxnSpPr>
        <p:spPr>
          <a:xfrm flipH="1">
            <a:off x="1106189" y="2204689"/>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61" name="Text Placeholder 48">
            <a:extLst>
              <a:ext uri="{FF2B5EF4-FFF2-40B4-BE49-F238E27FC236}">
                <a16:creationId xmlns:a16="http://schemas.microsoft.com/office/drawing/2014/main" id="{B5B0AC9F-1446-4FA3-92C6-84C0B13845D4}"/>
              </a:ext>
            </a:extLst>
          </p:cNvPr>
          <p:cNvSpPr>
            <a:spLocks noGrp="1"/>
          </p:cNvSpPr>
          <p:nvPr>
            <p:ph type="body" sz="quarter" idx="13"/>
          </p:nvPr>
        </p:nvSpPr>
        <p:spPr>
          <a:xfrm>
            <a:off x="1033200" y="3556520"/>
            <a:ext cx="4348162" cy="291083"/>
          </a:xfrm>
          <a:prstGeom prst="rect">
            <a:avLst/>
          </a:prstGeom>
        </p:spPr>
        <p:txBody>
          <a:bodyPr/>
          <a:lstStyle>
            <a:lvl1pPr marL="0" indent="0">
              <a:spcAft>
                <a:spcPts val="2000"/>
              </a:spcAft>
              <a:buNone/>
              <a:defRPr sz="1400">
                <a:solidFill>
                  <a:srgbClr val="003767"/>
                </a:solidFill>
                <a:latin typeface="Raleway Bold" panose="020B08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sp>
        <p:nvSpPr>
          <p:cNvPr id="62" name="Text Placeholder 55">
            <a:extLst>
              <a:ext uri="{FF2B5EF4-FFF2-40B4-BE49-F238E27FC236}">
                <a16:creationId xmlns:a16="http://schemas.microsoft.com/office/drawing/2014/main" id="{1D7B21FB-D2C4-46B8-8268-2D6AD47FB0F8}"/>
              </a:ext>
            </a:extLst>
          </p:cNvPr>
          <p:cNvSpPr>
            <a:spLocks noGrp="1"/>
          </p:cNvSpPr>
          <p:nvPr>
            <p:ph type="body" sz="quarter" idx="14"/>
          </p:nvPr>
        </p:nvSpPr>
        <p:spPr>
          <a:xfrm>
            <a:off x="1024434" y="3996058"/>
            <a:ext cx="4365693" cy="992188"/>
          </a:xfrm>
          <a:prstGeom prst="rect">
            <a:avLst/>
          </a:prstGeom>
        </p:spPr>
        <p:txBody>
          <a:bodyPr/>
          <a:lstStyle>
            <a:lvl1pPr marL="171450" indent="-171450">
              <a:lnSpc>
                <a:spcPct val="150000"/>
              </a:lnSpc>
              <a:spcBef>
                <a:spcPts val="0"/>
              </a:spcBef>
              <a:buFont typeface="Arial" panose="020B0604020202020204" pitchFamily="34" charset="0"/>
              <a:buChar char="•"/>
              <a:defRPr sz="1200">
                <a:latin typeface="Raleway Light" panose="020B0403030101060003" pitchFamily="34" charset="0"/>
              </a:defRPr>
            </a:lvl1pPr>
            <a:lvl2pPr marL="457200" indent="0">
              <a:buNone/>
              <a:defRPr/>
            </a:lvl2pPr>
          </a:lstStyle>
          <a:p>
            <a:pPr lvl="0"/>
            <a:r>
              <a:rPr lang="en-US"/>
              <a:t>Click to edit Master text styles</a:t>
            </a:r>
          </a:p>
        </p:txBody>
      </p:sp>
      <p:cxnSp>
        <p:nvCxnSpPr>
          <p:cNvPr id="63" name="Straight Connector 62">
            <a:extLst>
              <a:ext uri="{FF2B5EF4-FFF2-40B4-BE49-F238E27FC236}">
                <a16:creationId xmlns:a16="http://schemas.microsoft.com/office/drawing/2014/main" id="{DF2F983D-596E-45A4-98E5-6EF9534A51A6}"/>
              </a:ext>
            </a:extLst>
          </p:cNvPr>
          <p:cNvCxnSpPr>
            <a:cxnSpLocks/>
          </p:cNvCxnSpPr>
          <p:nvPr userDrawn="1"/>
        </p:nvCxnSpPr>
        <p:spPr>
          <a:xfrm flipH="1">
            <a:off x="1097423" y="3924389"/>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sp>
        <p:nvSpPr>
          <p:cNvPr id="68" name="Rezervirano mjesto slike 2">
            <a:extLst>
              <a:ext uri="{FF2B5EF4-FFF2-40B4-BE49-F238E27FC236}">
                <a16:creationId xmlns:a16="http://schemas.microsoft.com/office/drawing/2014/main" id="{4E903870-63D0-417D-868F-79A2D3942309}"/>
              </a:ext>
            </a:extLst>
          </p:cNvPr>
          <p:cNvSpPr>
            <a:spLocks noGrp="1"/>
          </p:cNvSpPr>
          <p:nvPr>
            <p:ph type="pic" sz="quarter" idx="22"/>
          </p:nvPr>
        </p:nvSpPr>
        <p:spPr>
          <a:xfrm>
            <a:off x="6632323" y="1594022"/>
            <a:ext cx="1204510" cy="481804"/>
          </a:xfrm>
          <a:prstGeom prst="rect">
            <a:avLst/>
          </a:prstGeom>
        </p:spPr>
        <p:txBody>
          <a:bodyPr anchor="ctr"/>
          <a:lstStyle>
            <a:lvl1pPr algn="ctr">
              <a:defRPr sz="600"/>
            </a:lvl1pPr>
          </a:lstStyle>
          <a:p>
            <a:r>
              <a:rPr lang="en-US"/>
              <a:t>Click icon to add picture</a:t>
            </a:r>
            <a:endParaRPr lang="en-GB"/>
          </a:p>
        </p:txBody>
      </p:sp>
      <p:sp>
        <p:nvSpPr>
          <p:cNvPr id="69" name="Rezervirano mjesto slike 2">
            <a:extLst>
              <a:ext uri="{FF2B5EF4-FFF2-40B4-BE49-F238E27FC236}">
                <a16:creationId xmlns:a16="http://schemas.microsoft.com/office/drawing/2014/main" id="{F4359792-FC5A-4697-ABB6-5C143EC95C45}"/>
              </a:ext>
            </a:extLst>
          </p:cNvPr>
          <p:cNvSpPr>
            <a:spLocks noGrp="1"/>
          </p:cNvSpPr>
          <p:nvPr>
            <p:ph type="pic" sz="quarter" idx="23"/>
          </p:nvPr>
        </p:nvSpPr>
        <p:spPr>
          <a:xfrm>
            <a:off x="8330715" y="1594022"/>
            <a:ext cx="1204510" cy="481804"/>
          </a:xfrm>
          <a:prstGeom prst="rect">
            <a:avLst/>
          </a:prstGeom>
        </p:spPr>
        <p:txBody>
          <a:bodyPr anchor="ctr"/>
          <a:lstStyle>
            <a:lvl1pPr algn="ctr">
              <a:defRPr sz="600"/>
            </a:lvl1pPr>
          </a:lstStyle>
          <a:p>
            <a:r>
              <a:rPr lang="en-US"/>
              <a:t>Click icon to add picture</a:t>
            </a:r>
            <a:endParaRPr lang="en-GB"/>
          </a:p>
        </p:txBody>
      </p:sp>
      <p:sp>
        <p:nvSpPr>
          <p:cNvPr id="70" name="Rezervirano mjesto slike 2">
            <a:extLst>
              <a:ext uri="{FF2B5EF4-FFF2-40B4-BE49-F238E27FC236}">
                <a16:creationId xmlns:a16="http://schemas.microsoft.com/office/drawing/2014/main" id="{B6BEAF37-1D0E-437B-B642-A1475056DFAE}"/>
              </a:ext>
            </a:extLst>
          </p:cNvPr>
          <p:cNvSpPr>
            <a:spLocks noGrp="1"/>
          </p:cNvSpPr>
          <p:nvPr>
            <p:ph type="pic" sz="quarter" idx="24"/>
          </p:nvPr>
        </p:nvSpPr>
        <p:spPr>
          <a:xfrm>
            <a:off x="9994708" y="1600953"/>
            <a:ext cx="1204510" cy="481804"/>
          </a:xfrm>
          <a:prstGeom prst="rect">
            <a:avLst/>
          </a:prstGeom>
        </p:spPr>
        <p:txBody>
          <a:bodyPr anchor="ctr"/>
          <a:lstStyle>
            <a:lvl1pPr algn="ctr">
              <a:defRPr sz="600"/>
            </a:lvl1pPr>
          </a:lstStyle>
          <a:p>
            <a:r>
              <a:rPr lang="en-US"/>
              <a:t>Click icon to add picture</a:t>
            </a:r>
            <a:endParaRPr lang="en-GB"/>
          </a:p>
        </p:txBody>
      </p:sp>
      <p:sp>
        <p:nvSpPr>
          <p:cNvPr id="71" name="Rezervirano mjesto slike 2">
            <a:extLst>
              <a:ext uri="{FF2B5EF4-FFF2-40B4-BE49-F238E27FC236}">
                <a16:creationId xmlns:a16="http://schemas.microsoft.com/office/drawing/2014/main" id="{F6314C3B-02BF-478E-B3A1-1A6B97737B0C}"/>
              </a:ext>
            </a:extLst>
          </p:cNvPr>
          <p:cNvSpPr>
            <a:spLocks noGrp="1"/>
          </p:cNvSpPr>
          <p:nvPr>
            <p:ph type="pic" sz="quarter" idx="25"/>
          </p:nvPr>
        </p:nvSpPr>
        <p:spPr>
          <a:xfrm>
            <a:off x="6632323" y="2542374"/>
            <a:ext cx="1204510" cy="481804"/>
          </a:xfrm>
          <a:prstGeom prst="rect">
            <a:avLst/>
          </a:prstGeom>
        </p:spPr>
        <p:txBody>
          <a:bodyPr anchor="ctr"/>
          <a:lstStyle>
            <a:lvl1pPr algn="ctr">
              <a:defRPr sz="600"/>
            </a:lvl1pPr>
          </a:lstStyle>
          <a:p>
            <a:r>
              <a:rPr lang="en-US"/>
              <a:t>Click icon to add picture</a:t>
            </a:r>
            <a:endParaRPr lang="en-GB"/>
          </a:p>
        </p:txBody>
      </p:sp>
      <p:sp>
        <p:nvSpPr>
          <p:cNvPr id="72" name="Rezervirano mjesto slike 2">
            <a:extLst>
              <a:ext uri="{FF2B5EF4-FFF2-40B4-BE49-F238E27FC236}">
                <a16:creationId xmlns:a16="http://schemas.microsoft.com/office/drawing/2014/main" id="{A324AEA1-885F-4D31-B02F-B005B313FCC5}"/>
              </a:ext>
            </a:extLst>
          </p:cNvPr>
          <p:cNvSpPr>
            <a:spLocks noGrp="1"/>
          </p:cNvSpPr>
          <p:nvPr>
            <p:ph type="pic" sz="quarter" idx="26"/>
          </p:nvPr>
        </p:nvSpPr>
        <p:spPr>
          <a:xfrm>
            <a:off x="8330715" y="2542374"/>
            <a:ext cx="1204510" cy="481804"/>
          </a:xfrm>
          <a:prstGeom prst="rect">
            <a:avLst/>
          </a:prstGeom>
        </p:spPr>
        <p:txBody>
          <a:bodyPr anchor="ctr"/>
          <a:lstStyle>
            <a:lvl1pPr algn="ctr">
              <a:defRPr sz="600"/>
            </a:lvl1pPr>
          </a:lstStyle>
          <a:p>
            <a:r>
              <a:rPr lang="en-US"/>
              <a:t>Click icon to add picture</a:t>
            </a:r>
            <a:endParaRPr lang="en-GB"/>
          </a:p>
        </p:txBody>
      </p:sp>
      <p:sp>
        <p:nvSpPr>
          <p:cNvPr id="73" name="Rezervirano mjesto slike 2">
            <a:extLst>
              <a:ext uri="{FF2B5EF4-FFF2-40B4-BE49-F238E27FC236}">
                <a16:creationId xmlns:a16="http://schemas.microsoft.com/office/drawing/2014/main" id="{B914E351-415B-49FB-BDF6-1C180E5B9ADE}"/>
              </a:ext>
            </a:extLst>
          </p:cNvPr>
          <p:cNvSpPr>
            <a:spLocks noGrp="1"/>
          </p:cNvSpPr>
          <p:nvPr>
            <p:ph type="pic" sz="quarter" idx="27"/>
          </p:nvPr>
        </p:nvSpPr>
        <p:spPr>
          <a:xfrm>
            <a:off x="9994708" y="2549305"/>
            <a:ext cx="1204510" cy="481804"/>
          </a:xfrm>
          <a:prstGeom prst="rect">
            <a:avLst/>
          </a:prstGeom>
        </p:spPr>
        <p:txBody>
          <a:bodyPr anchor="ctr"/>
          <a:lstStyle>
            <a:lvl1pPr algn="ctr">
              <a:defRPr sz="600"/>
            </a:lvl1pPr>
          </a:lstStyle>
          <a:p>
            <a:r>
              <a:rPr lang="en-US"/>
              <a:t>Click icon to add picture</a:t>
            </a:r>
            <a:endParaRPr lang="en-GB"/>
          </a:p>
        </p:txBody>
      </p:sp>
      <p:sp>
        <p:nvSpPr>
          <p:cNvPr id="74" name="Rezervirano mjesto slike 2">
            <a:extLst>
              <a:ext uri="{FF2B5EF4-FFF2-40B4-BE49-F238E27FC236}">
                <a16:creationId xmlns:a16="http://schemas.microsoft.com/office/drawing/2014/main" id="{1E979336-FB87-48A5-8DDE-2FC606916DEE}"/>
              </a:ext>
            </a:extLst>
          </p:cNvPr>
          <p:cNvSpPr>
            <a:spLocks noGrp="1"/>
          </p:cNvSpPr>
          <p:nvPr>
            <p:ph type="pic" sz="quarter" idx="28"/>
          </p:nvPr>
        </p:nvSpPr>
        <p:spPr>
          <a:xfrm>
            <a:off x="6632663" y="3492513"/>
            <a:ext cx="1204510" cy="481804"/>
          </a:xfrm>
          <a:prstGeom prst="rect">
            <a:avLst/>
          </a:prstGeom>
        </p:spPr>
        <p:txBody>
          <a:bodyPr anchor="ctr"/>
          <a:lstStyle>
            <a:lvl1pPr algn="ctr">
              <a:defRPr sz="600"/>
            </a:lvl1pPr>
          </a:lstStyle>
          <a:p>
            <a:r>
              <a:rPr lang="en-US"/>
              <a:t>Click icon to add picture</a:t>
            </a:r>
            <a:endParaRPr lang="en-GB"/>
          </a:p>
        </p:txBody>
      </p:sp>
      <p:sp>
        <p:nvSpPr>
          <p:cNvPr id="75" name="Rezervirano mjesto slike 2">
            <a:extLst>
              <a:ext uri="{FF2B5EF4-FFF2-40B4-BE49-F238E27FC236}">
                <a16:creationId xmlns:a16="http://schemas.microsoft.com/office/drawing/2014/main" id="{5FDB4A94-8D9E-4BD0-9C79-1341D684E888}"/>
              </a:ext>
            </a:extLst>
          </p:cNvPr>
          <p:cNvSpPr>
            <a:spLocks noGrp="1"/>
          </p:cNvSpPr>
          <p:nvPr>
            <p:ph type="pic" sz="quarter" idx="29"/>
          </p:nvPr>
        </p:nvSpPr>
        <p:spPr>
          <a:xfrm>
            <a:off x="8331055" y="3492513"/>
            <a:ext cx="1204510" cy="481804"/>
          </a:xfrm>
          <a:prstGeom prst="rect">
            <a:avLst/>
          </a:prstGeom>
        </p:spPr>
        <p:txBody>
          <a:bodyPr anchor="ctr"/>
          <a:lstStyle>
            <a:lvl1pPr algn="ctr">
              <a:defRPr sz="600"/>
            </a:lvl1pPr>
          </a:lstStyle>
          <a:p>
            <a:r>
              <a:rPr lang="en-US"/>
              <a:t>Click icon to add picture</a:t>
            </a:r>
            <a:endParaRPr lang="en-GB"/>
          </a:p>
        </p:txBody>
      </p:sp>
      <p:sp>
        <p:nvSpPr>
          <p:cNvPr id="76" name="Rezervirano mjesto slike 2">
            <a:extLst>
              <a:ext uri="{FF2B5EF4-FFF2-40B4-BE49-F238E27FC236}">
                <a16:creationId xmlns:a16="http://schemas.microsoft.com/office/drawing/2014/main" id="{7F7703AA-0C9E-4D8B-9BA9-482F3064157E}"/>
              </a:ext>
            </a:extLst>
          </p:cNvPr>
          <p:cNvSpPr>
            <a:spLocks noGrp="1"/>
          </p:cNvSpPr>
          <p:nvPr>
            <p:ph type="pic" sz="quarter" idx="30"/>
          </p:nvPr>
        </p:nvSpPr>
        <p:spPr>
          <a:xfrm>
            <a:off x="9995048" y="3499444"/>
            <a:ext cx="1204510" cy="481804"/>
          </a:xfrm>
          <a:prstGeom prst="rect">
            <a:avLst/>
          </a:prstGeom>
        </p:spPr>
        <p:txBody>
          <a:bodyPr anchor="ctr"/>
          <a:lstStyle>
            <a:lvl1pPr algn="ctr">
              <a:defRPr sz="600"/>
            </a:lvl1pPr>
          </a:lstStyle>
          <a:p>
            <a:r>
              <a:rPr lang="en-US"/>
              <a:t>Click icon to add picture</a:t>
            </a:r>
            <a:endParaRPr lang="en-GB"/>
          </a:p>
        </p:txBody>
      </p:sp>
      <p:sp>
        <p:nvSpPr>
          <p:cNvPr id="77" name="Rezervirano mjesto slike 2">
            <a:extLst>
              <a:ext uri="{FF2B5EF4-FFF2-40B4-BE49-F238E27FC236}">
                <a16:creationId xmlns:a16="http://schemas.microsoft.com/office/drawing/2014/main" id="{16EAC617-B55B-4483-AD86-3506F0B52C65}"/>
              </a:ext>
            </a:extLst>
          </p:cNvPr>
          <p:cNvSpPr>
            <a:spLocks noGrp="1"/>
          </p:cNvSpPr>
          <p:nvPr>
            <p:ph type="pic" sz="quarter" idx="31"/>
          </p:nvPr>
        </p:nvSpPr>
        <p:spPr>
          <a:xfrm>
            <a:off x="6632663" y="4440865"/>
            <a:ext cx="1204510" cy="481804"/>
          </a:xfrm>
          <a:prstGeom prst="rect">
            <a:avLst/>
          </a:prstGeom>
        </p:spPr>
        <p:txBody>
          <a:bodyPr anchor="ctr"/>
          <a:lstStyle>
            <a:lvl1pPr algn="ctr">
              <a:defRPr sz="600"/>
            </a:lvl1pPr>
          </a:lstStyle>
          <a:p>
            <a:r>
              <a:rPr lang="en-US"/>
              <a:t>Click icon to add picture</a:t>
            </a:r>
            <a:endParaRPr lang="en-GB"/>
          </a:p>
        </p:txBody>
      </p:sp>
      <p:sp>
        <p:nvSpPr>
          <p:cNvPr id="78" name="Rezervirano mjesto slike 2">
            <a:extLst>
              <a:ext uri="{FF2B5EF4-FFF2-40B4-BE49-F238E27FC236}">
                <a16:creationId xmlns:a16="http://schemas.microsoft.com/office/drawing/2014/main" id="{6929726F-677A-4E1F-85B1-D05DDF8AA7E8}"/>
              </a:ext>
            </a:extLst>
          </p:cNvPr>
          <p:cNvSpPr>
            <a:spLocks noGrp="1"/>
          </p:cNvSpPr>
          <p:nvPr>
            <p:ph type="pic" sz="quarter" idx="32"/>
          </p:nvPr>
        </p:nvSpPr>
        <p:spPr>
          <a:xfrm>
            <a:off x="8331055" y="4440865"/>
            <a:ext cx="1204510" cy="481804"/>
          </a:xfrm>
          <a:prstGeom prst="rect">
            <a:avLst/>
          </a:prstGeom>
        </p:spPr>
        <p:txBody>
          <a:bodyPr anchor="ctr"/>
          <a:lstStyle>
            <a:lvl1pPr algn="ctr">
              <a:defRPr sz="600"/>
            </a:lvl1pPr>
          </a:lstStyle>
          <a:p>
            <a:r>
              <a:rPr lang="en-US"/>
              <a:t>Click icon to add picture</a:t>
            </a:r>
            <a:endParaRPr lang="en-GB"/>
          </a:p>
        </p:txBody>
      </p:sp>
      <p:sp>
        <p:nvSpPr>
          <p:cNvPr id="79" name="Rezervirano mjesto slike 2">
            <a:extLst>
              <a:ext uri="{FF2B5EF4-FFF2-40B4-BE49-F238E27FC236}">
                <a16:creationId xmlns:a16="http://schemas.microsoft.com/office/drawing/2014/main" id="{F9358679-C008-43F7-96A8-35E7D7342C68}"/>
              </a:ext>
            </a:extLst>
          </p:cNvPr>
          <p:cNvSpPr>
            <a:spLocks noGrp="1"/>
          </p:cNvSpPr>
          <p:nvPr>
            <p:ph type="pic" sz="quarter" idx="33"/>
          </p:nvPr>
        </p:nvSpPr>
        <p:spPr>
          <a:xfrm>
            <a:off x="9995048" y="4447796"/>
            <a:ext cx="1204510" cy="481804"/>
          </a:xfrm>
          <a:prstGeom prst="rect">
            <a:avLst/>
          </a:prstGeom>
        </p:spPr>
        <p:txBody>
          <a:bodyPr anchor="ctr"/>
          <a:lstStyle>
            <a:lvl1pPr algn="ctr">
              <a:defRPr sz="600"/>
            </a:lvl1pPr>
          </a:lstStyle>
          <a:p>
            <a:r>
              <a:rPr lang="en-US"/>
              <a:t>Click icon to add picture</a:t>
            </a:r>
            <a:endParaRPr lang="en-GB"/>
          </a:p>
        </p:txBody>
      </p:sp>
      <p:sp>
        <p:nvSpPr>
          <p:cNvPr id="80" name="Rezervirano mjesto slike 2">
            <a:extLst>
              <a:ext uri="{FF2B5EF4-FFF2-40B4-BE49-F238E27FC236}">
                <a16:creationId xmlns:a16="http://schemas.microsoft.com/office/drawing/2014/main" id="{FF802B63-AE9D-451F-B9F5-B54298380B95}"/>
              </a:ext>
            </a:extLst>
          </p:cNvPr>
          <p:cNvSpPr>
            <a:spLocks noGrp="1"/>
          </p:cNvSpPr>
          <p:nvPr>
            <p:ph type="pic" sz="quarter" idx="34"/>
          </p:nvPr>
        </p:nvSpPr>
        <p:spPr>
          <a:xfrm>
            <a:off x="6632323" y="5447256"/>
            <a:ext cx="1204510" cy="481804"/>
          </a:xfrm>
          <a:prstGeom prst="rect">
            <a:avLst/>
          </a:prstGeom>
        </p:spPr>
        <p:txBody>
          <a:bodyPr anchor="ctr"/>
          <a:lstStyle>
            <a:lvl1pPr algn="ctr">
              <a:defRPr sz="600"/>
            </a:lvl1pPr>
          </a:lstStyle>
          <a:p>
            <a:r>
              <a:rPr lang="en-US"/>
              <a:t>Click icon to add picture</a:t>
            </a:r>
            <a:endParaRPr lang="en-GB"/>
          </a:p>
        </p:txBody>
      </p:sp>
      <p:sp>
        <p:nvSpPr>
          <p:cNvPr id="81" name="Rezervirano mjesto slike 2">
            <a:extLst>
              <a:ext uri="{FF2B5EF4-FFF2-40B4-BE49-F238E27FC236}">
                <a16:creationId xmlns:a16="http://schemas.microsoft.com/office/drawing/2014/main" id="{4AF9F32A-7318-45CA-8D11-6EFBC96B2E47}"/>
              </a:ext>
            </a:extLst>
          </p:cNvPr>
          <p:cNvSpPr>
            <a:spLocks noGrp="1"/>
          </p:cNvSpPr>
          <p:nvPr>
            <p:ph type="pic" sz="quarter" idx="35"/>
          </p:nvPr>
        </p:nvSpPr>
        <p:spPr>
          <a:xfrm>
            <a:off x="8330715" y="5447256"/>
            <a:ext cx="1204510" cy="481804"/>
          </a:xfrm>
          <a:prstGeom prst="rect">
            <a:avLst/>
          </a:prstGeom>
        </p:spPr>
        <p:txBody>
          <a:bodyPr anchor="ctr"/>
          <a:lstStyle>
            <a:lvl1pPr algn="ctr">
              <a:defRPr sz="600"/>
            </a:lvl1pPr>
          </a:lstStyle>
          <a:p>
            <a:r>
              <a:rPr lang="en-US"/>
              <a:t>Click icon to add picture</a:t>
            </a:r>
            <a:endParaRPr lang="en-GB"/>
          </a:p>
        </p:txBody>
      </p:sp>
      <p:sp>
        <p:nvSpPr>
          <p:cNvPr id="82" name="Rezervirano mjesto slike 2">
            <a:extLst>
              <a:ext uri="{FF2B5EF4-FFF2-40B4-BE49-F238E27FC236}">
                <a16:creationId xmlns:a16="http://schemas.microsoft.com/office/drawing/2014/main" id="{0C9495F1-C2CA-4716-A8CA-2D729C11460B}"/>
              </a:ext>
            </a:extLst>
          </p:cNvPr>
          <p:cNvSpPr>
            <a:spLocks noGrp="1"/>
          </p:cNvSpPr>
          <p:nvPr>
            <p:ph type="pic" sz="quarter" idx="36"/>
          </p:nvPr>
        </p:nvSpPr>
        <p:spPr>
          <a:xfrm>
            <a:off x="9994708" y="5454187"/>
            <a:ext cx="1204510" cy="481804"/>
          </a:xfrm>
          <a:prstGeom prst="rect">
            <a:avLst/>
          </a:prstGeom>
        </p:spPr>
        <p:txBody>
          <a:bodyPr anchor="ctr"/>
          <a:lstStyle>
            <a:lvl1pPr algn="ctr">
              <a:defRPr sz="600"/>
            </a:lvl1pPr>
          </a:lstStyle>
          <a:p>
            <a:r>
              <a:rPr lang="en-US"/>
              <a:t>Click icon to add picture</a:t>
            </a:r>
            <a:endParaRPr lang="en-GB"/>
          </a:p>
        </p:txBody>
      </p:sp>
      <p:sp>
        <p:nvSpPr>
          <p:cNvPr id="83" name="Text Placeholder 2">
            <a:extLst>
              <a:ext uri="{FF2B5EF4-FFF2-40B4-BE49-F238E27FC236}">
                <a16:creationId xmlns:a16="http://schemas.microsoft.com/office/drawing/2014/main" id="{88B17EC9-EF3D-405C-B45A-19A3923872C4}"/>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884781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sp>
        <p:nvSpPr>
          <p:cNvPr id="83" name="Text Placeholder 2">
            <a:extLst>
              <a:ext uri="{FF2B5EF4-FFF2-40B4-BE49-F238E27FC236}">
                <a16:creationId xmlns:a16="http://schemas.microsoft.com/office/drawing/2014/main" id="{88B17EC9-EF3D-405C-B45A-19A3923872C4}"/>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 name="Text Placeholder 2">
            <a:extLst>
              <a:ext uri="{FF2B5EF4-FFF2-40B4-BE49-F238E27FC236}">
                <a16:creationId xmlns:a16="http://schemas.microsoft.com/office/drawing/2014/main" id="{921C4D0F-F87A-4A50-AFB8-BA057C994B96}"/>
              </a:ext>
            </a:extLst>
          </p:cNvPr>
          <p:cNvSpPr>
            <a:spLocks noGrp="1"/>
          </p:cNvSpPr>
          <p:nvPr>
            <p:ph type="body" sz="quarter" idx="50"/>
          </p:nvPr>
        </p:nvSpPr>
        <p:spPr>
          <a:xfrm>
            <a:off x="890588" y="1583473"/>
            <a:ext cx="5064163" cy="4548801"/>
          </a:xfrm>
          <a:prstGeom prst="rect">
            <a:avLst/>
          </a:prstGeom>
        </p:spPr>
        <p:txBody>
          <a:bodyPr/>
          <a:lstStyle>
            <a:lvl1pPr marL="228600" indent="-228600">
              <a:lnSpc>
                <a:spcPct val="130000"/>
              </a:lnSpc>
              <a:spcBef>
                <a:spcPts val="1500"/>
              </a:spcBef>
              <a:spcAft>
                <a:spcPts val="0"/>
              </a:spcAft>
              <a:buSzPct val="120000"/>
              <a:buFont typeface="Wingdings" panose="05000000000000000000" pitchFamily="2" charset="2"/>
              <a:buChar char="§"/>
              <a:defRPr sz="1800">
                <a:solidFill>
                  <a:srgbClr val="003767"/>
                </a:solidFill>
                <a:latin typeface="Raleway Bold" panose="020B0803030101060003" pitchFamily="34" charset="0"/>
              </a:defRPr>
            </a:lvl1pPr>
            <a:lvl2pPr marL="623888" indent="-222250">
              <a:lnSpc>
                <a:spcPct val="130000"/>
              </a:lnSpc>
              <a:spcBef>
                <a:spcPts val="0"/>
              </a:spcBef>
              <a:spcAft>
                <a:spcPts val="400"/>
              </a:spcAft>
              <a:buFont typeface="Wingdings" panose="05000000000000000000" pitchFamily="2" charset="2"/>
              <a:buChar char="§"/>
              <a:defRPr sz="1200">
                <a:latin typeface="Raleway Light" panose="020B0403030101060003" pitchFamily="34" charset="0"/>
              </a:defRPr>
            </a:lvl2pPr>
            <a:lvl3pPr>
              <a:lnSpc>
                <a:spcPct val="130000"/>
              </a:lnSpc>
              <a:defRPr/>
            </a:lvl3pPr>
          </a:lstStyle>
          <a:p>
            <a:pPr lvl="0"/>
            <a:r>
              <a:rPr lang="en-US"/>
              <a:t>Click to edit Master text styles</a:t>
            </a:r>
          </a:p>
          <a:p>
            <a:pPr lvl="1"/>
            <a:r>
              <a:rPr lang="en-US"/>
              <a:t>Second level</a:t>
            </a:r>
          </a:p>
          <a:p>
            <a:pPr lvl="2"/>
            <a:r>
              <a:rPr lang="en-US"/>
              <a:t>Third level</a:t>
            </a:r>
          </a:p>
        </p:txBody>
      </p:sp>
      <p:sp>
        <p:nvSpPr>
          <p:cNvPr id="38" name="Text Placeholder 2">
            <a:extLst>
              <a:ext uri="{FF2B5EF4-FFF2-40B4-BE49-F238E27FC236}">
                <a16:creationId xmlns:a16="http://schemas.microsoft.com/office/drawing/2014/main" id="{A693FDA0-2EDA-410D-9B0E-78519C9E8B1F}"/>
              </a:ext>
            </a:extLst>
          </p:cNvPr>
          <p:cNvSpPr>
            <a:spLocks noGrp="1"/>
          </p:cNvSpPr>
          <p:nvPr>
            <p:ph type="body" sz="quarter" idx="51"/>
          </p:nvPr>
        </p:nvSpPr>
        <p:spPr>
          <a:xfrm>
            <a:off x="6237248" y="1583473"/>
            <a:ext cx="5064163" cy="4548801"/>
          </a:xfrm>
          <a:prstGeom prst="rect">
            <a:avLst/>
          </a:prstGeom>
        </p:spPr>
        <p:txBody>
          <a:bodyPr/>
          <a:lstStyle>
            <a:lvl1pPr marL="228600" indent="-228600">
              <a:lnSpc>
                <a:spcPct val="130000"/>
              </a:lnSpc>
              <a:spcBef>
                <a:spcPts val="1500"/>
              </a:spcBef>
              <a:spcAft>
                <a:spcPts val="0"/>
              </a:spcAft>
              <a:buSzPct val="120000"/>
              <a:buFont typeface="Wingdings" panose="05000000000000000000" pitchFamily="2" charset="2"/>
              <a:buChar char="§"/>
              <a:defRPr sz="1800">
                <a:solidFill>
                  <a:srgbClr val="003767"/>
                </a:solidFill>
                <a:latin typeface="Raleway Bold" panose="020B0803030101060003" pitchFamily="34" charset="0"/>
              </a:defRPr>
            </a:lvl1pPr>
            <a:lvl2pPr marL="685800" indent="-228600">
              <a:lnSpc>
                <a:spcPct val="130000"/>
              </a:lnSpc>
              <a:spcBef>
                <a:spcPts val="0"/>
              </a:spcBef>
              <a:spcAft>
                <a:spcPts val="400"/>
              </a:spcAft>
              <a:buFont typeface="Wingdings" panose="05000000000000000000" pitchFamily="2" charset="2"/>
              <a:buChar char="§"/>
              <a:defRPr sz="1200">
                <a:latin typeface="Raleway Light" panose="020B0403030101060003" pitchFamily="34" charset="0"/>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5458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One_column">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sp>
        <p:nvSpPr>
          <p:cNvPr id="83" name="Text Placeholder 2">
            <a:extLst>
              <a:ext uri="{FF2B5EF4-FFF2-40B4-BE49-F238E27FC236}">
                <a16:creationId xmlns:a16="http://schemas.microsoft.com/office/drawing/2014/main" id="{88B17EC9-EF3D-405C-B45A-19A3923872C4}"/>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 name="Text Placeholder 2">
            <a:extLst>
              <a:ext uri="{FF2B5EF4-FFF2-40B4-BE49-F238E27FC236}">
                <a16:creationId xmlns:a16="http://schemas.microsoft.com/office/drawing/2014/main" id="{921C4D0F-F87A-4A50-AFB8-BA057C994B96}"/>
              </a:ext>
            </a:extLst>
          </p:cNvPr>
          <p:cNvSpPr>
            <a:spLocks noGrp="1"/>
          </p:cNvSpPr>
          <p:nvPr>
            <p:ph type="body" sz="quarter" idx="50"/>
          </p:nvPr>
        </p:nvSpPr>
        <p:spPr>
          <a:xfrm>
            <a:off x="890588" y="1583473"/>
            <a:ext cx="10229423" cy="4548801"/>
          </a:xfrm>
          <a:prstGeom prst="rect">
            <a:avLst/>
          </a:prstGeom>
        </p:spPr>
        <p:txBody>
          <a:bodyPr/>
          <a:lstStyle>
            <a:lvl1pPr marL="228600" indent="-228600">
              <a:lnSpc>
                <a:spcPct val="130000"/>
              </a:lnSpc>
              <a:spcBef>
                <a:spcPts val="1500"/>
              </a:spcBef>
              <a:spcAft>
                <a:spcPts val="0"/>
              </a:spcAft>
              <a:buSzPct val="120000"/>
              <a:buFont typeface="Wingdings" panose="05000000000000000000" pitchFamily="2" charset="2"/>
              <a:buChar char="§"/>
              <a:defRPr sz="1800">
                <a:solidFill>
                  <a:srgbClr val="003767"/>
                </a:solidFill>
                <a:latin typeface="Raleway Bold" panose="020B0803030101060003" pitchFamily="34" charset="0"/>
              </a:defRPr>
            </a:lvl1pPr>
            <a:lvl2pPr marL="623888" indent="-222250">
              <a:lnSpc>
                <a:spcPct val="130000"/>
              </a:lnSpc>
              <a:spcBef>
                <a:spcPts val="0"/>
              </a:spcBef>
              <a:spcAft>
                <a:spcPts val="400"/>
              </a:spcAft>
              <a:buFont typeface="Wingdings" panose="05000000000000000000" pitchFamily="2" charset="2"/>
              <a:buChar char="§"/>
              <a:defRPr sz="1200">
                <a:latin typeface="Raleway Light" panose="020B0403030101060003" pitchFamily="34" charset="0"/>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68955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ers Filled">
    <p:spTree>
      <p:nvGrpSpPr>
        <p:cNvPr id="1" name=""/>
        <p:cNvGrpSpPr/>
        <p:nvPr/>
      </p:nvGrpSpPr>
      <p:grpSpPr>
        <a:xfrm>
          <a:off x="0" y="0"/>
          <a:ext cx="0" cy="0"/>
          <a:chOff x="0" y="0"/>
          <a:chExt cx="0" cy="0"/>
        </a:xfrm>
      </p:grpSpPr>
      <p:sp>
        <p:nvSpPr>
          <p:cNvPr id="44" name="object 9">
            <a:extLst>
              <a:ext uri="{FF2B5EF4-FFF2-40B4-BE49-F238E27FC236}">
                <a16:creationId xmlns:a16="http://schemas.microsoft.com/office/drawing/2014/main" id="{884A10BE-88BE-4D04-BF6F-BB8A9241636A}"/>
              </a:ext>
            </a:extLst>
          </p:cNvPr>
          <p:cNvSpPr/>
          <p:nvPr userDrawn="1"/>
        </p:nvSpPr>
        <p:spPr>
          <a:xfrm>
            <a:off x="604411" y="1555398"/>
            <a:ext cx="1636909" cy="4559569"/>
          </a:xfrm>
          <a:custGeom>
            <a:avLst/>
            <a:gdLst/>
            <a:ahLst/>
            <a:cxnLst/>
            <a:rect l="l" t="t" r="r" b="b"/>
            <a:pathLst>
              <a:path w="1157604"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sp>
        <p:nvSpPr>
          <p:cNvPr id="43" name="Text Placeholder 7">
            <a:extLst>
              <a:ext uri="{FF2B5EF4-FFF2-40B4-BE49-F238E27FC236}">
                <a16:creationId xmlns:a16="http://schemas.microsoft.com/office/drawing/2014/main" id="{435B567C-10DF-42C3-8DD4-647C63C2CD9B}"/>
              </a:ext>
            </a:extLst>
          </p:cNvPr>
          <p:cNvSpPr>
            <a:spLocks noGrp="1"/>
          </p:cNvSpPr>
          <p:nvPr>
            <p:ph type="body" sz="quarter" idx="48" hasCustomPrompt="1"/>
          </p:nvPr>
        </p:nvSpPr>
        <p:spPr>
          <a:xfrm>
            <a:off x="820611" y="1716861"/>
            <a:ext cx="1157288" cy="295275"/>
          </a:xfrm>
          <a:prstGeom prst="rect">
            <a:avLst/>
          </a:prstGeom>
        </p:spPr>
        <p:txBody>
          <a:bodyPr/>
          <a:lstStyle>
            <a:lvl1pPr marL="0" indent="0" algn="ctr">
              <a:buNone/>
              <a:defRPr sz="1400">
                <a:solidFill>
                  <a:srgbClr val="003767"/>
                </a:solidFill>
                <a:latin typeface="Raleway Bold" panose="020B0803030101060003" pitchFamily="34" charset="0"/>
              </a:defRPr>
            </a:lvl1pPr>
          </a:lstStyle>
          <a:p>
            <a:pPr lvl="0"/>
            <a:r>
              <a:rPr lang="hr-HR"/>
              <a:t>Title</a:t>
            </a:r>
          </a:p>
        </p:txBody>
      </p:sp>
      <p:sp>
        <p:nvSpPr>
          <p:cNvPr id="45" name="object 20">
            <a:extLst>
              <a:ext uri="{FF2B5EF4-FFF2-40B4-BE49-F238E27FC236}">
                <a16:creationId xmlns:a16="http://schemas.microsoft.com/office/drawing/2014/main" id="{3E47E928-5ED2-434E-A68C-59A63827770E}"/>
              </a:ext>
            </a:extLst>
          </p:cNvPr>
          <p:cNvSpPr/>
          <p:nvPr userDrawn="1"/>
        </p:nvSpPr>
        <p:spPr>
          <a:xfrm>
            <a:off x="1126736" y="2143279"/>
            <a:ext cx="545038" cy="0"/>
          </a:xfrm>
          <a:custGeom>
            <a:avLst/>
            <a:gdLst/>
            <a:ahLst/>
            <a:cxnLst/>
            <a:rect l="l" t="t" r="r" b="b"/>
            <a:pathLst>
              <a:path w="385444">
                <a:moveTo>
                  <a:pt x="0" y="0"/>
                </a:moveTo>
                <a:lnTo>
                  <a:pt x="384924" y="0"/>
                </a:lnTo>
              </a:path>
            </a:pathLst>
          </a:custGeom>
          <a:ln w="28575"/>
        </p:spPr>
        <p:style>
          <a:lnRef idx="1">
            <a:schemeClr val="accent5"/>
          </a:lnRef>
          <a:fillRef idx="0">
            <a:schemeClr val="accent5"/>
          </a:fillRef>
          <a:effectRef idx="0">
            <a:schemeClr val="accent5"/>
          </a:effectRef>
          <a:fontRef idx="minor">
            <a:schemeClr val="tx1"/>
          </a:fontRef>
        </p:style>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Text Placeholder 2">
            <a:extLst>
              <a:ext uri="{FF2B5EF4-FFF2-40B4-BE49-F238E27FC236}">
                <a16:creationId xmlns:a16="http://schemas.microsoft.com/office/drawing/2014/main" id="{883CB557-7915-4428-AE08-E724435949E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46" name="object 9">
            <a:extLst>
              <a:ext uri="{FF2B5EF4-FFF2-40B4-BE49-F238E27FC236}">
                <a16:creationId xmlns:a16="http://schemas.microsoft.com/office/drawing/2014/main" id="{310C1F0D-DEB2-4D4D-BCDA-E6ED38E89689}"/>
              </a:ext>
            </a:extLst>
          </p:cNvPr>
          <p:cNvSpPr/>
          <p:nvPr userDrawn="1"/>
        </p:nvSpPr>
        <p:spPr>
          <a:xfrm>
            <a:off x="2500224" y="1555398"/>
            <a:ext cx="1636909" cy="4559569"/>
          </a:xfrm>
          <a:custGeom>
            <a:avLst/>
            <a:gdLst/>
            <a:ahLst/>
            <a:cxnLst/>
            <a:rect l="l" t="t" r="r" b="b"/>
            <a:pathLst>
              <a:path w="1157604"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Text Placeholder 7">
            <a:extLst>
              <a:ext uri="{FF2B5EF4-FFF2-40B4-BE49-F238E27FC236}">
                <a16:creationId xmlns:a16="http://schemas.microsoft.com/office/drawing/2014/main" id="{D8ABE096-C749-4E8C-8C6B-FE00414DDA93}"/>
              </a:ext>
            </a:extLst>
          </p:cNvPr>
          <p:cNvSpPr>
            <a:spLocks noGrp="1"/>
          </p:cNvSpPr>
          <p:nvPr>
            <p:ph type="body" sz="quarter" idx="56" hasCustomPrompt="1"/>
          </p:nvPr>
        </p:nvSpPr>
        <p:spPr>
          <a:xfrm>
            <a:off x="2716424" y="1716861"/>
            <a:ext cx="1157288" cy="295275"/>
          </a:xfrm>
          <a:prstGeom prst="rect">
            <a:avLst/>
          </a:prstGeom>
        </p:spPr>
        <p:txBody>
          <a:bodyPr/>
          <a:lstStyle>
            <a:lvl1pPr marL="0" indent="0" algn="ctr">
              <a:buNone/>
              <a:defRPr sz="1400">
                <a:solidFill>
                  <a:srgbClr val="003767"/>
                </a:solidFill>
                <a:latin typeface="Raleway Bold" panose="020B0803030101060003" pitchFamily="34" charset="0"/>
              </a:defRPr>
            </a:lvl1pPr>
          </a:lstStyle>
          <a:p>
            <a:pPr lvl="0"/>
            <a:r>
              <a:rPr lang="hr-HR"/>
              <a:t>Title</a:t>
            </a:r>
          </a:p>
        </p:txBody>
      </p:sp>
      <p:sp>
        <p:nvSpPr>
          <p:cNvPr id="55" name="object 20">
            <a:extLst>
              <a:ext uri="{FF2B5EF4-FFF2-40B4-BE49-F238E27FC236}">
                <a16:creationId xmlns:a16="http://schemas.microsoft.com/office/drawing/2014/main" id="{6DD77380-945E-4ABF-B8CB-F21DF0219137}"/>
              </a:ext>
            </a:extLst>
          </p:cNvPr>
          <p:cNvSpPr/>
          <p:nvPr userDrawn="1"/>
        </p:nvSpPr>
        <p:spPr>
          <a:xfrm>
            <a:off x="3022549" y="2143279"/>
            <a:ext cx="545038" cy="0"/>
          </a:xfrm>
          <a:custGeom>
            <a:avLst/>
            <a:gdLst/>
            <a:ahLst/>
            <a:cxnLst/>
            <a:rect l="l" t="t" r="r" b="b"/>
            <a:pathLst>
              <a:path w="385444">
                <a:moveTo>
                  <a:pt x="0" y="0"/>
                </a:moveTo>
                <a:lnTo>
                  <a:pt x="384924" y="0"/>
                </a:lnTo>
              </a:path>
            </a:pathLst>
          </a:custGeom>
          <a:ln w="28575"/>
        </p:spPr>
        <p:style>
          <a:lnRef idx="1">
            <a:schemeClr val="accent5"/>
          </a:lnRef>
          <a:fillRef idx="0">
            <a:schemeClr val="accent5"/>
          </a:fillRef>
          <a:effectRef idx="0">
            <a:schemeClr val="accent5"/>
          </a:effectRef>
          <a:fontRef idx="minor">
            <a:schemeClr val="tx1"/>
          </a:fontRef>
        </p:style>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9">
            <a:extLst>
              <a:ext uri="{FF2B5EF4-FFF2-40B4-BE49-F238E27FC236}">
                <a16:creationId xmlns:a16="http://schemas.microsoft.com/office/drawing/2014/main" id="{D311A9FE-919A-4040-93D5-C7579992DBB6}"/>
              </a:ext>
            </a:extLst>
          </p:cNvPr>
          <p:cNvSpPr/>
          <p:nvPr userDrawn="1"/>
        </p:nvSpPr>
        <p:spPr>
          <a:xfrm>
            <a:off x="4401795" y="1548145"/>
            <a:ext cx="1636909" cy="4559569"/>
          </a:xfrm>
          <a:custGeom>
            <a:avLst/>
            <a:gdLst/>
            <a:ahLst/>
            <a:cxnLst/>
            <a:rect l="l" t="t" r="r" b="b"/>
            <a:pathLst>
              <a:path w="1157604"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Text Placeholder 7">
            <a:extLst>
              <a:ext uri="{FF2B5EF4-FFF2-40B4-BE49-F238E27FC236}">
                <a16:creationId xmlns:a16="http://schemas.microsoft.com/office/drawing/2014/main" id="{D4272918-2DAE-4D85-8D7B-BB07F7DF1C32}"/>
              </a:ext>
            </a:extLst>
          </p:cNvPr>
          <p:cNvSpPr>
            <a:spLocks noGrp="1"/>
          </p:cNvSpPr>
          <p:nvPr>
            <p:ph type="body" sz="quarter" idx="63" hasCustomPrompt="1"/>
          </p:nvPr>
        </p:nvSpPr>
        <p:spPr>
          <a:xfrm>
            <a:off x="4617995" y="1709608"/>
            <a:ext cx="1157288" cy="295275"/>
          </a:xfrm>
          <a:prstGeom prst="rect">
            <a:avLst/>
          </a:prstGeom>
        </p:spPr>
        <p:txBody>
          <a:bodyPr/>
          <a:lstStyle>
            <a:lvl1pPr marL="0" indent="0" algn="ctr">
              <a:buNone/>
              <a:defRPr sz="1400">
                <a:solidFill>
                  <a:srgbClr val="003767"/>
                </a:solidFill>
                <a:latin typeface="Raleway Bold" panose="020B0803030101060003" pitchFamily="34" charset="0"/>
              </a:defRPr>
            </a:lvl1pPr>
          </a:lstStyle>
          <a:p>
            <a:pPr lvl="0"/>
            <a:r>
              <a:rPr lang="hr-HR"/>
              <a:t>Title</a:t>
            </a:r>
          </a:p>
        </p:txBody>
      </p:sp>
      <p:sp>
        <p:nvSpPr>
          <p:cNvPr id="70" name="object 20">
            <a:extLst>
              <a:ext uri="{FF2B5EF4-FFF2-40B4-BE49-F238E27FC236}">
                <a16:creationId xmlns:a16="http://schemas.microsoft.com/office/drawing/2014/main" id="{3202D897-9503-4AFC-AE16-7265A1B63A8A}"/>
              </a:ext>
            </a:extLst>
          </p:cNvPr>
          <p:cNvSpPr/>
          <p:nvPr userDrawn="1"/>
        </p:nvSpPr>
        <p:spPr>
          <a:xfrm>
            <a:off x="4924120" y="2136026"/>
            <a:ext cx="545038" cy="0"/>
          </a:xfrm>
          <a:custGeom>
            <a:avLst/>
            <a:gdLst/>
            <a:ahLst/>
            <a:cxnLst/>
            <a:rect l="l" t="t" r="r" b="b"/>
            <a:pathLst>
              <a:path w="385444">
                <a:moveTo>
                  <a:pt x="0" y="0"/>
                </a:moveTo>
                <a:lnTo>
                  <a:pt x="384924" y="0"/>
                </a:lnTo>
              </a:path>
            </a:pathLst>
          </a:custGeom>
          <a:ln w="28575"/>
        </p:spPr>
        <p:style>
          <a:lnRef idx="1">
            <a:schemeClr val="accent5"/>
          </a:lnRef>
          <a:fillRef idx="0">
            <a:schemeClr val="accent5"/>
          </a:fillRef>
          <a:effectRef idx="0">
            <a:schemeClr val="accent5"/>
          </a:effectRef>
          <a:fontRef idx="minor">
            <a:schemeClr val="tx1"/>
          </a:fontRef>
        </p:style>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object 9">
            <a:extLst>
              <a:ext uri="{FF2B5EF4-FFF2-40B4-BE49-F238E27FC236}">
                <a16:creationId xmlns:a16="http://schemas.microsoft.com/office/drawing/2014/main" id="{D1AF7D9D-9FED-4ABD-80EB-D2C9FA2A1653}"/>
              </a:ext>
            </a:extLst>
          </p:cNvPr>
          <p:cNvSpPr/>
          <p:nvPr userDrawn="1"/>
        </p:nvSpPr>
        <p:spPr>
          <a:xfrm>
            <a:off x="6297608" y="1555398"/>
            <a:ext cx="1636909" cy="4559569"/>
          </a:xfrm>
          <a:custGeom>
            <a:avLst/>
            <a:gdLst/>
            <a:ahLst/>
            <a:cxnLst/>
            <a:rect l="l" t="t" r="r" b="b"/>
            <a:pathLst>
              <a:path w="1157604"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Text Placeholder 7">
            <a:extLst>
              <a:ext uri="{FF2B5EF4-FFF2-40B4-BE49-F238E27FC236}">
                <a16:creationId xmlns:a16="http://schemas.microsoft.com/office/drawing/2014/main" id="{4D09E9DA-512A-4193-A726-C55AF4C68011}"/>
              </a:ext>
            </a:extLst>
          </p:cNvPr>
          <p:cNvSpPr>
            <a:spLocks noGrp="1"/>
          </p:cNvSpPr>
          <p:nvPr>
            <p:ph type="body" sz="quarter" idx="70" hasCustomPrompt="1"/>
          </p:nvPr>
        </p:nvSpPr>
        <p:spPr>
          <a:xfrm>
            <a:off x="6513808" y="1716861"/>
            <a:ext cx="1157288" cy="295275"/>
          </a:xfrm>
          <a:prstGeom prst="rect">
            <a:avLst/>
          </a:prstGeom>
        </p:spPr>
        <p:txBody>
          <a:bodyPr/>
          <a:lstStyle>
            <a:lvl1pPr marL="0" indent="0" algn="ctr">
              <a:buNone/>
              <a:defRPr sz="1400">
                <a:solidFill>
                  <a:srgbClr val="003767"/>
                </a:solidFill>
                <a:latin typeface="Raleway Bold" panose="020B0803030101060003" pitchFamily="34" charset="0"/>
              </a:defRPr>
            </a:lvl1pPr>
          </a:lstStyle>
          <a:p>
            <a:pPr lvl="0"/>
            <a:r>
              <a:rPr lang="hr-HR"/>
              <a:t>Title</a:t>
            </a:r>
          </a:p>
        </p:txBody>
      </p:sp>
      <p:sp>
        <p:nvSpPr>
          <p:cNvPr id="79" name="object 20">
            <a:extLst>
              <a:ext uri="{FF2B5EF4-FFF2-40B4-BE49-F238E27FC236}">
                <a16:creationId xmlns:a16="http://schemas.microsoft.com/office/drawing/2014/main" id="{882D0636-0467-4E5A-908C-EED68061B61A}"/>
              </a:ext>
            </a:extLst>
          </p:cNvPr>
          <p:cNvSpPr/>
          <p:nvPr userDrawn="1"/>
        </p:nvSpPr>
        <p:spPr>
          <a:xfrm>
            <a:off x="6819933" y="2143279"/>
            <a:ext cx="545038" cy="0"/>
          </a:xfrm>
          <a:custGeom>
            <a:avLst/>
            <a:gdLst/>
            <a:ahLst/>
            <a:cxnLst/>
            <a:rect l="l" t="t" r="r" b="b"/>
            <a:pathLst>
              <a:path w="385444">
                <a:moveTo>
                  <a:pt x="0" y="0"/>
                </a:moveTo>
                <a:lnTo>
                  <a:pt x="384924" y="0"/>
                </a:lnTo>
              </a:path>
            </a:pathLst>
          </a:custGeom>
          <a:ln w="28575"/>
        </p:spPr>
        <p:style>
          <a:lnRef idx="1">
            <a:schemeClr val="accent5"/>
          </a:lnRef>
          <a:fillRef idx="0">
            <a:schemeClr val="accent5"/>
          </a:fillRef>
          <a:effectRef idx="0">
            <a:schemeClr val="accent5"/>
          </a:effectRef>
          <a:fontRef idx="minor">
            <a:schemeClr val="tx1"/>
          </a:fontRef>
        </p:style>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object 9">
            <a:extLst>
              <a:ext uri="{FF2B5EF4-FFF2-40B4-BE49-F238E27FC236}">
                <a16:creationId xmlns:a16="http://schemas.microsoft.com/office/drawing/2014/main" id="{8957FBF1-38C9-4F2B-8467-69F46C0858FC}"/>
              </a:ext>
            </a:extLst>
          </p:cNvPr>
          <p:cNvSpPr/>
          <p:nvPr userDrawn="1"/>
        </p:nvSpPr>
        <p:spPr>
          <a:xfrm>
            <a:off x="8193421" y="1555398"/>
            <a:ext cx="1636909" cy="4559569"/>
          </a:xfrm>
          <a:custGeom>
            <a:avLst/>
            <a:gdLst/>
            <a:ahLst/>
            <a:cxnLst/>
            <a:rect l="l" t="t" r="r" b="b"/>
            <a:pathLst>
              <a:path w="1157604"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Text Placeholder 7">
            <a:extLst>
              <a:ext uri="{FF2B5EF4-FFF2-40B4-BE49-F238E27FC236}">
                <a16:creationId xmlns:a16="http://schemas.microsoft.com/office/drawing/2014/main" id="{752329BD-8302-42BB-B12F-776CC0F48A07}"/>
              </a:ext>
            </a:extLst>
          </p:cNvPr>
          <p:cNvSpPr>
            <a:spLocks noGrp="1"/>
          </p:cNvSpPr>
          <p:nvPr>
            <p:ph type="body" sz="quarter" idx="77" hasCustomPrompt="1"/>
          </p:nvPr>
        </p:nvSpPr>
        <p:spPr>
          <a:xfrm>
            <a:off x="8409621" y="1716861"/>
            <a:ext cx="1157288" cy="295275"/>
          </a:xfrm>
          <a:prstGeom prst="rect">
            <a:avLst/>
          </a:prstGeom>
        </p:spPr>
        <p:txBody>
          <a:bodyPr/>
          <a:lstStyle>
            <a:lvl1pPr marL="0" indent="0" algn="ctr">
              <a:buNone/>
              <a:defRPr sz="1400">
                <a:solidFill>
                  <a:srgbClr val="003767"/>
                </a:solidFill>
                <a:latin typeface="Raleway Bold" panose="020B0803030101060003" pitchFamily="34" charset="0"/>
              </a:defRPr>
            </a:lvl1pPr>
          </a:lstStyle>
          <a:p>
            <a:pPr lvl="0"/>
            <a:r>
              <a:rPr lang="hr-HR"/>
              <a:t>Title</a:t>
            </a:r>
          </a:p>
        </p:txBody>
      </p:sp>
      <p:sp>
        <p:nvSpPr>
          <p:cNvPr id="88" name="object 20">
            <a:extLst>
              <a:ext uri="{FF2B5EF4-FFF2-40B4-BE49-F238E27FC236}">
                <a16:creationId xmlns:a16="http://schemas.microsoft.com/office/drawing/2014/main" id="{EBAEB06F-1592-49A6-B1A0-D18FC1661890}"/>
              </a:ext>
            </a:extLst>
          </p:cNvPr>
          <p:cNvSpPr/>
          <p:nvPr userDrawn="1"/>
        </p:nvSpPr>
        <p:spPr>
          <a:xfrm>
            <a:off x="8715746" y="2143279"/>
            <a:ext cx="545038" cy="0"/>
          </a:xfrm>
          <a:custGeom>
            <a:avLst/>
            <a:gdLst/>
            <a:ahLst/>
            <a:cxnLst/>
            <a:rect l="l" t="t" r="r" b="b"/>
            <a:pathLst>
              <a:path w="385444">
                <a:moveTo>
                  <a:pt x="0" y="0"/>
                </a:moveTo>
                <a:lnTo>
                  <a:pt x="384924" y="0"/>
                </a:lnTo>
              </a:path>
            </a:pathLst>
          </a:custGeom>
          <a:ln w="28575"/>
        </p:spPr>
        <p:style>
          <a:lnRef idx="1">
            <a:schemeClr val="accent5"/>
          </a:lnRef>
          <a:fillRef idx="0">
            <a:schemeClr val="accent5"/>
          </a:fillRef>
          <a:effectRef idx="0">
            <a:schemeClr val="accent5"/>
          </a:effectRef>
          <a:fontRef idx="minor">
            <a:schemeClr val="tx1"/>
          </a:fontRef>
        </p:style>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9" name="object 9">
            <a:extLst>
              <a:ext uri="{FF2B5EF4-FFF2-40B4-BE49-F238E27FC236}">
                <a16:creationId xmlns:a16="http://schemas.microsoft.com/office/drawing/2014/main" id="{95671641-C908-4A92-AA30-B5EC8814D448}"/>
              </a:ext>
            </a:extLst>
          </p:cNvPr>
          <p:cNvSpPr/>
          <p:nvPr userDrawn="1"/>
        </p:nvSpPr>
        <p:spPr>
          <a:xfrm>
            <a:off x="10046530" y="1557983"/>
            <a:ext cx="1636909" cy="4559569"/>
          </a:xfrm>
          <a:custGeom>
            <a:avLst/>
            <a:gdLst/>
            <a:ahLst/>
            <a:cxnLst/>
            <a:rect l="l" t="t" r="r" b="b"/>
            <a:pathLst>
              <a:path w="1157604"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6" name="Text Placeholder 7">
            <a:extLst>
              <a:ext uri="{FF2B5EF4-FFF2-40B4-BE49-F238E27FC236}">
                <a16:creationId xmlns:a16="http://schemas.microsoft.com/office/drawing/2014/main" id="{D95BCD06-0762-4E4B-87E0-F40CCDFE19DA}"/>
              </a:ext>
            </a:extLst>
          </p:cNvPr>
          <p:cNvSpPr>
            <a:spLocks noGrp="1"/>
          </p:cNvSpPr>
          <p:nvPr>
            <p:ph type="body" sz="quarter" idx="84" hasCustomPrompt="1"/>
          </p:nvPr>
        </p:nvSpPr>
        <p:spPr>
          <a:xfrm>
            <a:off x="10262730" y="1719446"/>
            <a:ext cx="1157288" cy="295275"/>
          </a:xfrm>
          <a:prstGeom prst="rect">
            <a:avLst/>
          </a:prstGeom>
        </p:spPr>
        <p:txBody>
          <a:bodyPr/>
          <a:lstStyle>
            <a:lvl1pPr marL="0" indent="0" algn="ctr">
              <a:buNone/>
              <a:defRPr sz="1400">
                <a:solidFill>
                  <a:srgbClr val="003767"/>
                </a:solidFill>
                <a:latin typeface="Raleway Bold" panose="020B0803030101060003" pitchFamily="34" charset="0"/>
              </a:defRPr>
            </a:lvl1pPr>
          </a:lstStyle>
          <a:p>
            <a:pPr lvl="0"/>
            <a:r>
              <a:rPr lang="hr-HR"/>
              <a:t>Title</a:t>
            </a:r>
          </a:p>
        </p:txBody>
      </p:sp>
      <p:sp>
        <p:nvSpPr>
          <p:cNvPr id="97" name="object 20">
            <a:extLst>
              <a:ext uri="{FF2B5EF4-FFF2-40B4-BE49-F238E27FC236}">
                <a16:creationId xmlns:a16="http://schemas.microsoft.com/office/drawing/2014/main" id="{3BFE5A1F-8FF3-4FB8-B2A7-99D3173F53C1}"/>
              </a:ext>
            </a:extLst>
          </p:cNvPr>
          <p:cNvSpPr/>
          <p:nvPr userDrawn="1"/>
        </p:nvSpPr>
        <p:spPr>
          <a:xfrm>
            <a:off x="10568855" y="2145864"/>
            <a:ext cx="545038" cy="0"/>
          </a:xfrm>
          <a:custGeom>
            <a:avLst/>
            <a:gdLst/>
            <a:ahLst/>
            <a:cxnLst/>
            <a:rect l="l" t="t" r="r" b="b"/>
            <a:pathLst>
              <a:path w="385444">
                <a:moveTo>
                  <a:pt x="0" y="0"/>
                </a:moveTo>
                <a:lnTo>
                  <a:pt x="384924" y="0"/>
                </a:lnTo>
              </a:path>
            </a:pathLst>
          </a:custGeom>
          <a:ln w="28575"/>
        </p:spPr>
        <p:style>
          <a:lnRef idx="1">
            <a:schemeClr val="accent5"/>
          </a:lnRef>
          <a:fillRef idx="0">
            <a:schemeClr val="accent5"/>
          </a:fillRef>
          <a:effectRef idx="0">
            <a:schemeClr val="accent5"/>
          </a:effectRef>
          <a:fontRef idx="minor">
            <a:schemeClr val="tx1"/>
          </a:fontRef>
        </p:style>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31991878-DE23-9E45-864A-898E6D0A05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677" y="2246694"/>
            <a:ext cx="1595699" cy="3861020"/>
          </a:xfrm>
          <a:prstGeom prst="rect">
            <a:avLst/>
          </a:prstGeom>
        </p:spPr>
      </p:pic>
      <p:pic>
        <p:nvPicPr>
          <p:cNvPr id="6" name="Picture 5">
            <a:extLst>
              <a:ext uri="{FF2B5EF4-FFF2-40B4-BE49-F238E27FC236}">
                <a16:creationId xmlns:a16="http://schemas.microsoft.com/office/drawing/2014/main" id="{38DAD8BD-2A06-BC44-80CF-83207B6AA0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4326" y="2244580"/>
            <a:ext cx="1557044" cy="3822261"/>
          </a:xfrm>
          <a:prstGeom prst="rect">
            <a:avLst/>
          </a:prstGeom>
        </p:spPr>
      </p:pic>
      <p:pic>
        <p:nvPicPr>
          <p:cNvPr id="8" name="Picture 7">
            <a:extLst>
              <a:ext uri="{FF2B5EF4-FFF2-40B4-BE49-F238E27FC236}">
                <a16:creationId xmlns:a16="http://schemas.microsoft.com/office/drawing/2014/main" id="{2F2CE50E-D0A4-A54F-86DC-DA8AFF54F65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25674" y="2279522"/>
            <a:ext cx="1582829" cy="3770441"/>
          </a:xfrm>
          <a:prstGeom prst="rect">
            <a:avLst/>
          </a:prstGeom>
        </p:spPr>
      </p:pic>
      <p:pic>
        <p:nvPicPr>
          <p:cNvPr id="10" name="Picture 9">
            <a:extLst>
              <a:ext uri="{FF2B5EF4-FFF2-40B4-BE49-F238E27FC236}">
                <a16:creationId xmlns:a16="http://schemas.microsoft.com/office/drawing/2014/main" id="{5B36B67D-88D4-8F49-AC99-08CC41903C5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29272" y="2321587"/>
            <a:ext cx="1583800" cy="3766877"/>
          </a:xfrm>
          <a:prstGeom prst="rect">
            <a:avLst/>
          </a:prstGeom>
        </p:spPr>
      </p:pic>
      <p:pic>
        <p:nvPicPr>
          <p:cNvPr id="12" name="Picture 11">
            <a:extLst>
              <a:ext uri="{FF2B5EF4-FFF2-40B4-BE49-F238E27FC236}">
                <a16:creationId xmlns:a16="http://schemas.microsoft.com/office/drawing/2014/main" id="{60835AC4-7C23-9E4D-8569-B02E1AC9028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2296" y="2315318"/>
            <a:ext cx="1566596" cy="3741899"/>
          </a:xfrm>
          <a:prstGeom prst="rect">
            <a:avLst/>
          </a:prstGeom>
        </p:spPr>
      </p:pic>
      <p:pic>
        <p:nvPicPr>
          <p:cNvPr id="14" name="Picture 13">
            <a:extLst>
              <a:ext uri="{FF2B5EF4-FFF2-40B4-BE49-F238E27FC236}">
                <a16:creationId xmlns:a16="http://schemas.microsoft.com/office/drawing/2014/main" id="{E3934CCD-1A61-6941-AF74-AC5A7472B49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87039" y="2328074"/>
            <a:ext cx="1560655" cy="3758018"/>
          </a:xfrm>
          <a:prstGeom prst="rect">
            <a:avLst/>
          </a:prstGeom>
        </p:spPr>
      </p:pic>
    </p:spTree>
    <p:extLst>
      <p:ext uri="{BB962C8B-B14F-4D97-AF65-F5344CB8AC3E}">
        <p14:creationId xmlns:p14="http://schemas.microsoft.com/office/powerpoint/2010/main" val="3026881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ers Empty">
    <p:spTree>
      <p:nvGrpSpPr>
        <p:cNvPr id="1" name=""/>
        <p:cNvGrpSpPr/>
        <p:nvPr/>
      </p:nvGrpSpPr>
      <p:grpSpPr>
        <a:xfrm>
          <a:off x="0" y="0"/>
          <a:ext cx="0" cy="0"/>
          <a:chOff x="0" y="0"/>
          <a:chExt cx="0" cy="0"/>
        </a:xfrm>
      </p:grpSpPr>
      <p:sp>
        <p:nvSpPr>
          <p:cNvPr id="44" name="object 9">
            <a:extLst>
              <a:ext uri="{FF2B5EF4-FFF2-40B4-BE49-F238E27FC236}">
                <a16:creationId xmlns:a16="http://schemas.microsoft.com/office/drawing/2014/main" id="{884A10BE-88BE-4D04-BF6F-BB8A9241636A}"/>
              </a:ext>
            </a:extLst>
          </p:cNvPr>
          <p:cNvSpPr/>
          <p:nvPr userDrawn="1"/>
        </p:nvSpPr>
        <p:spPr>
          <a:xfrm>
            <a:off x="604411" y="1555398"/>
            <a:ext cx="1636909" cy="4559569"/>
          </a:xfrm>
          <a:custGeom>
            <a:avLst/>
            <a:gdLst/>
            <a:ahLst/>
            <a:cxnLst/>
            <a:rect l="l" t="t" r="r" b="b"/>
            <a:pathLst>
              <a:path w="1157604"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sp>
        <p:nvSpPr>
          <p:cNvPr id="37" name="Rezervirano mjesto slike 2">
            <a:extLst>
              <a:ext uri="{FF2B5EF4-FFF2-40B4-BE49-F238E27FC236}">
                <a16:creationId xmlns:a16="http://schemas.microsoft.com/office/drawing/2014/main" id="{2F2E7919-6716-4632-A7AF-4F60C2CB5C51}"/>
              </a:ext>
            </a:extLst>
          </p:cNvPr>
          <p:cNvSpPr>
            <a:spLocks noGrp="1"/>
          </p:cNvSpPr>
          <p:nvPr>
            <p:ph type="pic" sz="quarter" idx="22"/>
          </p:nvPr>
        </p:nvSpPr>
        <p:spPr>
          <a:xfrm>
            <a:off x="820611" y="2300111"/>
            <a:ext cx="1204510" cy="481804"/>
          </a:xfrm>
          <a:prstGeom prst="rect">
            <a:avLst/>
          </a:prstGeom>
        </p:spPr>
        <p:txBody>
          <a:bodyPr anchor="ctr"/>
          <a:lstStyle>
            <a:lvl1pPr algn="ctr">
              <a:defRPr sz="600"/>
            </a:lvl1pPr>
          </a:lstStyle>
          <a:p>
            <a:r>
              <a:rPr lang="en-US"/>
              <a:t>Click icon to add picture</a:t>
            </a:r>
            <a:endParaRPr lang="en-GB"/>
          </a:p>
        </p:txBody>
      </p:sp>
      <p:sp>
        <p:nvSpPr>
          <p:cNvPr id="38" name="Rezervirano mjesto slike 2">
            <a:extLst>
              <a:ext uri="{FF2B5EF4-FFF2-40B4-BE49-F238E27FC236}">
                <a16:creationId xmlns:a16="http://schemas.microsoft.com/office/drawing/2014/main" id="{9087C796-7AFB-454E-9017-CD2005EF33D0}"/>
              </a:ext>
            </a:extLst>
          </p:cNvPr>
          <p:cNvSpPr>
            <a:spLocks noGrp="1"/>
          </p:cNvSpPr>
          <p:nvPr>
            <p:ph type="pic" sz="quarter" idx="23"/>
          </p:nvPr>
        </p:nvSpPr>
        <p:spPr>
          <a:xfrm>
            <a:off x="820611" y="2947196"/>
            <a:ext cx="1204510" cy="481804"/>
          </a:xfrm>
          <a:prstGeom prst="rect">
            <a:avLst/>
          </a:prstGeom>
        </p:spPr>
        <p:txBody>
          <a:bodyPr anchor="ctr"/>
          <a:lstStyle>
            <a:lvl1pPr algn="ctr">
              <a:defRPr sz="600"/>
            </a:lvl1pPr>
          </a:lstStyle>
          <a:p>
            <a:r>
              <a:rPr lang="en-US"/>
              <a:t>Click icon to add picture</a:t>
            </a:r>
            <a:endParaRPr lang="en-GB"/>
          </a:p>
        </p:txBody>
      </p:sp>
      <p:sp>
        <p:nvSpPr>
          <p:cNvPr id="39" name="Rezervirano mjesto slike 2">
            <a:extLst>
              <a:ext uri="{FF2B5EF4-FFF2-40B4-BE49-F238E27FC236}">
                <a16:creationId xmlns:a16="http://schemas.microsoft.com/office/drawing/2014/main" id="{0FAE49D6-8345-4EB4-B5B5-3271E56BAF86}"/>
              </a:ext>
            </a:extLst>
          </p:cNvPr>
          <p:cNvSpPr>
            <a:spLocks noGrp="1"/>
          </p:cNvSpPr>
          <p:nvPr>
            <p:ph type="pic" sz="quarter" idx="24"/>
          </p:nvPr>
        </p:nvSpPr>
        <p:spPr>
          <a:xfrm>
            <a:off x="820611" y="3594281"/>
            <a:ext cx="1204510" cy="481804"/>
          </a:xfrm>
          <a:prstGeom prst="rect">
            <a:avLst/>
          </a:prstGeom>
        </p:spPr>
        <p:txBody>
          <a:bodyPr anchor="ctr"/>
          <a:lstStyle>
            <a:lvl1pPr algn="ctr">
              <a:defRPr sz="600"/>
            </a:lvl1pPr>
          </a:lstStyle>
          <a:p>
            <a:r>
              <a:rPr lang="en-US"/>
              <a:t>Click icon to add picture</a:t>
            </a:r>
            <a:endParaRPr lang="en-GB"/>
          </a:p>
        </p:txBody>
      </p:sp>
      <p:sp>
        <p:nvSpPr>
          <p:cNvPr id="40" name="Rezervirano mjesto slike 2">
            <a:extLst>
              <a:ext uri="{FF2B5EF4-FFF2-40B4-BE49-F238E27FC236}">
                <a16:creationId xmlns:a16="http://schemas.microsoft.com/office/drawing/2014/main" id="{45548BDB-F04B-41E0-BF77-CDE462C6A899}"/>
              </a:ext>
            </a:extLst>
          </p:cNvPr>
          <p:cNvSpPr>
            <a:spLocks noGrp="1"/>
          </p:cNvSpPr>
          <p:nvPr>
            <p:ph type="pic" sz="quarter" idx="25"/>
          </p:nvPr>
        </p:nvSpPr>
        <p:spPr>
          <a:xfrm>
            <a:off x="820611" y="4241366"/>
            <a:ext cx="1204510" cy="481804"/>
          </a:xfrm>
          <a:prstGeom prst="rect">
            <a:avLst/>
          </a:prstGeom>
        </p:spPr>
        <p:txBody>
          <a:bodyPr anchor="ctr"/>
          <a:lstStyle>
            <a:lvl1pPr algn="ctr">
              <a:defRPr sz="600"/>
            </a:lvl1pPr>
          </a:lstStyle>
          <a:p>
            <a:r>
              <a:rPr lang="en-US"/>
              <a:t>Click icon to add picture</a:t>
            </a:r>
            <a:endParaRPr lang="en-GB"/>
          </a:p>
        </p:txBody>
      </p:sp>
      <p:sp>
        <p:nvSpPr>
          <p:cNvPr id="41" name="Rezervirano mjesto slike 2">
            <a:extLst>
              <a:ext uri="{FF2B5EF4-FFF2-40B4-BE49-F238E27FC236}">
                <a16:creationId xmlns:a16="http://schemas.microsoft.com/office/drawing/2014/main" id="{DE03F8E1-A5DA-40AF-8D18-B3C4FA78C36C}"/>
              </a:ext>
            </a:extLst>
          </p:cNvPr>
          <p:cNvSpPr>
            <a:spLocks noGrp="1"/>
          </p:cNvSpPr>
          <p:nvPr>
            <p:ph type="pic" sz="quarter" idx="26"/>
          </p:nvPr>
        </p:nvSpPr>
        <p:spPr>
          <a:xfrm>
            <a:off x="820611" y="4887894"/>
            <a:ext cx="1204510" cy="481804"/>
          </a:xfrm>
          <a:prstGeom prst="rect">
            <a:avLst/>
          </a:prstGeom>
        </p:spPr>
        <p:txBody>
          <a:bodyPr anchor="ctr"/>
          <a:lstStyle>
            <a:lvl1pPr algn="ctr">
              <a:defRPr sz="600"/>
            </a:lvl1pPr>
          </a:lstStyle>
          <a:p>
            <a:r>
              <a:rPr lang="en-US"/>
              <a:t>Click icon to add picture</a:t>
            </a:r>
            <a:endParaRPr lang="en-GB"/>
          </a:p>
        </p:txBody>
      </p:sp>
      <p:sp>
        <p:nvSpPr>
          <p:cNvPr id="42" name="Rezervirano mjesto slike 2">
            <a:extLst>
              <a:ext uri="{FF2B5EF4-FFF2-40B4-BE49-F238E27FC236}">
                <a16:creationId xmlns:a16="http://schemas.microsoft.com/office/drawing/2014/main" id="{80D0CEB8-2279-4E01-B51C-B7E69E8D3359}"/>
              </a:ext>
            </a:extLst>
          </p:cNvPr>
          <p:cNvSpPr>
            <a:spLocks noGrp="1"/>
          </p:cNvSpPr>
          <p:nvPr>
            <p:ph type="pic" sz="quarter" idx="27"/>
          </p:nvPr>
        </p:nvSpPr>
        <p:spPr>
          <a:xfrm>
            <a:off x="820611" y="5534422"/>
            <a:ext cx="1204510" cy="481804"/>
          </a:xfrm>
          <a:prstGeom prst="rect">
            <a:avLst/>
          </a:prstGeom>
        </p:spPr>
        <p:txBody>
          <a:bodyPr anchor="ctr"/>
          <a:lstStyle>
            <a:lvl1pPr algn="ctr">
              <a:defRPr sz="600"/>
            </a:lvl1pPr>
          </a:lstStyle>
          <a:p>
            <a:r>
              <a:rPr lang="en-US"/>
              <a:t>Click icon to add picture</a:t>
            </a:r>
            <a:endParaRPr lang="en-GB"/>
          </a:p>
        </p:txBody>
      </p:sp>
      <p:sp>
        <p:nvSpPr>
          <p:cNvPr id="43" name="Text Placeholder 7">
            <a:extLst>
              <a:ext uri="{FF2B5EF4-FFF2-40B4-BE49-F238E27FC236}">
                <a16:creationId xmlns:a16="http://schemas.microsoft.com/office/drawing/2014/main" id="{435B567C-10DF-42C3-8DD4-647C63C2CD9B}"/>
              </a:ext>
            </a:extLst>
          </p:cNvPr>
          <p:cNvSpPr>
            <a:spLocks noGrp="1"/>
          </p:cNvSpPr>
          <p:nvPr>
            <p:ph type="body" sz="quarter" idx="48" hasCustomPrompt="1"/>
          </p:nvPr>
        </p:nvSpPr>
        <p:spPr>
          <a:xfrm>
            <a:off x="820611" y="1716861"/>
            <a:ext cx="1157288" cy="295275"/>
          </a:xfrm>
          <a:prstGeom prst="rect">
            <a:avLst/>
          </a:prstGeom>
        </p:spPr>
        <p:txBody>
          <a:bodyPr/>
          <a:lstStyle>
            <a:lvl1pPr marL="0" indent="0" algn="ctr">
              <a:buNone/>
              <a:defRPr sz="1400">
                <a:solidFill>
                  <a:srgbClr val="003767"/>
                </a:solidFill>
                <a:latin typeface="Raleway Bold" panose="020B0803030101060003" pitchFamily="34" charset="0"/>
              </a:defRPr>
            </a:lvl1pPr>
          </a:lstStyle>
          <a:p>
            <a:pPr lvl="0"/>
            <a:r>
              <a:rPr lang="hr-HR"/>
              <a:t>Title</a:t>
            </a:r>
          </a:p>
        </p:txBody>
      </p:sp>
      <p:sp>
        <p:nvSpPr>
          <p:cNvPr id="45" name="object 20">
            <a:extLst>
              <a:ext uri="{FF2B5EF4-FFF2-40B4-BE49-F238E27FC236}">
                <a16:creationId xmlns:a16="http://schemas.microsoft.com/office/drawing/2014/main" id="{3E47E928-5ED2-434E-A68C-59A63827770E}"/>
              </a:ext>
            </a:extLst>
          </p:cNvPr>
          <p:cNvSpPr/>
          <p:nvPr userDrawn="1"/>
        </p:nvSpPr>
        <p:spPr>
          <a:xfrm>
            <a:off x="1126736" y="2143279"/>
            <a:ext cx="545038" cy="0"/>
          </a:xfrm>
          <a:custGeom>
            <a:avLst/>
            <a:gdLst/>
            <a:ahLst/>
            <a:cxnLst/>
            <a:rect l="l" t="t" r="r" b="b"/>
            <a:pathLst>
              <a:path w="385444">
                <a:moveTo>
                  <a:pt x="0" y="0"/>
                </a:moveTo>
                <a:lnTo>
                  <a:pt x="384924" y="0"/>
                </a:lnTo>
              </a:path>
            </a:pathLst>
          </a:custGeom>
          <a:ln w="28575"/>
        </p:spPr>
        <p:style>
          <a:lnRef idx="1">
            <a:schemeClr val="accent5"/>
          </a:lnRef>
          <a:fillRef idx="0">
            <a:schemeClr val="accent5"/>
          </a:fillRef>
          <a:effectRef idx="0">
            <a:schemeClr val="accent5"/>
          </a:effectRef>
          <a:fontRef idx="minor">
            <a:schemeClr val="tx1"/>
          </a:fontRef>
        </p:style>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Text Placeholder 2">
            <a:extLst>
              <a:ext uri="{FF2B5EF4-FFF2-40B4-BE49-F238E27FC236}">
                <a16:creationId xmlns:a16="http://schemas.microsoft.com/office/drawing/2014/main" id="{883CB557-7915-4428-AE08-E724435949E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46" name="object 9">
            <a:extLst>
              <a:ext uri="{FF2B5EF4-FFF2-40B4-BE49-F238E27FC236}">
                <a16:creationId xmlns:a16="http://schemas.microsoft.com/office/drawing/2014/main" id="{310C1F0D-DEB2-4D4D-BCDA-E6ED38E89689}"/>
              </a:ext>
            </a:extLst>
          </p:cNvPr>
          <p:cNvSpPr/>
          <p:nvPr userDrawn="1"/>
        </p:nvSpPr>
        <p:spPr>
          <a:xfrm>
            <a:off x="2500224" y="1555398"/>
            <a:ext cx="1636909" cy="4559569"/>
          </a:xfrm>
          <a:custGeom>
            <a:avLst/>
            <a:gdLst/>
            <a:ahLst/>
            <a:cxnLst/>
            <a:rect l="l" t="t" r="r" b="b"/>
            <a:pathLst>
              <a:path w="1157604"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Rezervirano mjesto slike 2">
            <a:extLst>
              <a:ext uri="{FF2B5EF4-FFF2-40B4-BE49-F238E27FC236}">
                <a16:creationId xmlns:a16="http://schemas.microsoft.com/office/drawing/2014/main" id="{91E8242B-7503-4CFF-A86C-EEF1D2272CCF}"/>
              </a:ext>
            </a:extLst>
          </p:cNvPr>
          <p:cNvSpPr>
            <a:spLocks noGrp="1"/>
          </p:cNvSpPr>
          <p:nvPr>
            <p:ph type="pic" sz="quarter" idx="50"/>
          </p:nvPr>
        </p:nvSpPr>
        <p:spPr>
          <a:xfrm>
            <a:off x="2716424" y="2300111"/>
            <a:ext cx="1204510" cy="481804"/>
          </a:xfrm>
          <a:prstGeom prst="rect">
            <a:avLst/>
          </a:prstGeom>
        </p:spPr>
        <p:txBody>
          <a:bodyPr anchor="ctr"/>
          <a:lstStyle>
            <a:lvl1pPr algn="ctr">
              <a:defRPr sz="600"/>
            </a:lvl1pPr>
          </a:lstStyle>
          <a:p>
            <a:r>
              <a:rPr lang="en-US"/>
              <a:t>Click icon to add picture</a:t>
            </a:r>
            <a:endParaRPr lang="en-GB"/>
          </a:p>
        </p:txBody>
      </p:sp>
      <p:sp>
        <p:nvSpPr>
          <p:cNvPr id="48" name="Rezervirano mjesto slike 2">
            <a:extLst>
              <a:ext uri="{FF2B5EF4-FFF2-40B4-BE49-F238E27FC236}">
                <a16:creationId xmlns:a16="http://schemas.microsoft.com/office/drawing/2014/main" id="{6C322775-5F5D-4936-9563-71FB08731592}"/>
              </a:ext>
            </a:extLst>
          </p:cNvPr>
          <p:cNvSpPr>
            <a:spLocks noGrp="1"/>
          </p:cNvSpPr>
          <p:nvPr>
            <p:ph type="pic" sz="quarter" idx="51"/>
          </p:nvPr>
        </p:nvSpPr>
        <p:spPr>
          <a:xfrm>
            <a:off x="2716424" y="2947196"/>
            <a:ext cx="1204510" cy="481804"/>
          </a:xfrm>
          <a:prstGeom prst="rect">
            <a:avLst/>
          </a:prstGeom>
        </p:spPr>
        <p:txBody>
          <a:bodyPr anchor="ctr"/>
          <a:lstStyle>
            <a:lvl1pPr algn="ctr">
              <a:defRPr sz="600"/>
            </a:lvl1pPr>
          </a:lstStyle>
          <a:p>
            <a:r>
              <a:rPr lang="en-US"/>
              <a:t>Click icon to add picture</a:t>
            </a:r>
            <a:endParaRPr lang="en-GB"/>
          </a:p>
        </p:txBody>
      </p:sp>
      <p:sp>
        <p:nvSpPr>
          <p:cNvPr id="50" name="Rezervirano mjesto slike 2">
            <a:extLst>
              <a:ext uri="{FF2B5EF4-FFF2-40B4-BE49-F238E27FC236}">
                <a16:creationId xmlns:a16="http://schemas.microsoft.com/office/drawing/2014/main" id="{1335F09F-D02D-4EF9-B5DC-29432D365D9E}"/>
              </a:ext>
            </a:extLst>
          </p:cNvPr>
          <p:cNvSpPr>
            <a:spLocks noGrp="1"/>
          </p:cNvSpPr>
          <p:nvPr>
            <p:ph type="pic" sz="quarter" idx="52"/>
          </p:nvPr>
        </p:nvSpPr>
        <p:spPr>
          <a:xfrm>
            <a:off x="2716424" y="3594281"/>
            <a:ext cx="1204510" cy="481804"/>
          </a:xfrm>
          <a:prstGeom prst="rect">
            <a:avLst/>
          </a:prstGeom>
        </p:spPr>
        <p:txBody>
          <a:bodyPr anchor="ctr"/>
          <a:lstStyle>
            <a:lvl1pPr algn="ctr">
              <a:defRPr sz="600"/>
            </a:lvl1pPr>
          </a:lstStyle>
          <a:p>
            <a:r>
              <a:rPr lang="en-US"/>
              <a:t>Click icon to add picture</a:t>
            </a:r>
            <a:endParaRPr lang="en-GB"/>
          </a:p>
        </p:txBody>
      </p:sp>
      <p:sp>
        <p:nvSpPr>
          <p:cNvPr id="51" name="Rezervirano mjesto slike 2">
            <a:extLst>
              <a:ext uri="{FF2B5EF4-FFF2-40B4-BE49-F238E27FC236}">
                <a16:creationId xmlns:a16="http://schemas.microsoft.com/office/drawing/2014/main" id="{3EC0E0A7-61D4-4819-B956-86EB5D043A24}"/>
              </a:ext>
            </a:extLst>
          </p:cNvPr>
          <p:cNvSpPr>
            <a:spLocks noGrp="1"/>
          </p:cNvSpPr>
          <p:nvPr>
            <p:ph type="pic" sz="quarter" idx="53"/>
          </p:nvPr>
        </p:nvSpPr>
        <p:spPr>
          <a:xfrm>
            <a:off x="2716424" y="4241366"/>
            <a:ext cx="1204510" cy="481804"/>
          </a:xfrm>
          <a:prstGeom prst="rect">
            <a:avLst/>
          </a:prstGeom>
        </p:spPr>
        <p:txBody>
          <a:bodyPr anchor="ctr"/>
          <a:lstStyle>
            <a:lvl1pPr algn="ctr">
              <a:defRPr sz="600"/>
            </a:lvl1pPr>
          </a:lstStyle>
          <a:p>
            <a:r>
              <a:rPr lang="en-US"/>
              <a:t>Click icon to add picture</a:t>
            </a:r>
            <a:endParaRPr lang="en-GB"/>
          </a:p>
        </p:txBody>
      </p:sp>
      <p:sp>
        <p:nvSpPr>
          <p:cNvPr id="52" name="Rezervirano mjesto slike 2">
            <a:extLst>
              <a:ext uri="{FF2B5EF4-FFF2-40B4-BE49-F238E27FC236}">
                <a16:creationId xmlns:a16="http://schemas.microsoft.com/office/drawing/2014/main" id="{D479E163-66D7-4E42-B072-CA3B72896DC3}"/>
              </a:ext>
            </a:extLst>
          </p:cNvPr>
          <p:cNvSpPr>
            <a:spLocks noGrp="1"/>
          </p:cNvSpPr>
          <p:nvPr>
            <p:ph type="pic" sz="quarter" idx="54"/>
          </p:nvPr>
        </p:nvSpPr>
        <p:spPr>
          <a:xfrm>
            <a:off x="2716424" y="4887894"/>
            <a:ext cx="1204510" cy="481804"/>
          </a:xfrm>
          <a:prstGeom prst="rect">
            <a:avLst/>
          </a:prstGeom>
        </p:spPr>
        <p:txBody>
          <a:bodyPr anchor="ctr"/>
          <a:lstStyle>
            <a:lvl1pPr algn="ctr">
              <a:defRPr sz="600"/>
            </a:lvl1pPr>
          </a:lstStyle>
          <a:p>
            <a:r>
              <a:rPr lang="en-US"/>
              <a:t>Click icon to add picture</a:t>
            </a:r>
            <a:endParaRPr lang="en-GB"/>
          </a:p>
        </p:txBody>
      </p:sp>
      <p:sp>
        <p:nvSpPr>
          <p:cNvPr id="53" name="Rezervirano mjesto slike 2">
            <a:extLst>
              <a:ext uri="{FF2B5EF4-FFF2-40B4-BE49-F238E27FC236}">
                <a16:creationId xmlns:a16="http://schemas.microsoft.com/office/drawing/2014/main" id="{E815D464-C042-484B-A443-4405F804FF9A}"/>
              </a:ext>
            </a:extLst>
          </p:cNvPr>
          <p:cNvSpPr>
            <a:spLocks noGrp="1"/>
          </p:cNvSpPr>
          <p:nvPr>
            <p:ph type="pic" sz="quarter" idx="55"/>
          </p:nvPr>
        </p:nvSpPr>
        <p:spPr>
          <a:xfrm>
            <a:off x="2716424" y="5534422"/>
            <a:ext cx="1204510" cy="481804"/>
          </a:xfrm>
          <a:prstGeom prst="rect">
            <a:avLst/>
          </a:prstGeom>
        </p:spPr>
        <p:txBody>
          <a:bodyPr anchor="ctr"/>
          <a:lstStyle>
            <a:lvl1pPr algn="ctr">
              <a:defRPr sz="600"/>
            </a:lvl1pPr>
          </a:lstStyle>
          <a:p>
            <a:r>
              <a:rPr lang="en-US"/>
              <a:t>Click icon to add picture</a:t>
            </a:r>
            <a:endParaRPr lang="en-GB"/>
          </a:p>
        </p:txBody>
      </p:sp>
      <p:sp>
        <p:nvSpPr>
          <p:cNvPr id="54" name="Text Placeholder 7">
            <a:extLst>
              <a:ext uri="{FF2B5EF4-FFF2-40B4-BE49-F238E27FC236}">
                <a16:creationId xmlns:a16="http://schemas.microsoft.com/office/drawing/2014/main" id="{D8ABE096-C749-4E8C-8C6B-FE00414DDA93}"/>
              </a:ext>
            </a:extLst>
          </p:cNvPr>
          <p:cNvSpPr>
            <a:spLocks noGrp="1"/>
          </p:cNvSpPr>
          <p:nvPr>
            <p:ph type="body" sz="quarter" idx="56" hasCustomPrompt="1"/>
          </p:nvPr>
        </p:nvSpPr>
        <p:spPr>
          <a:xfrm>
            <a:off x="2716424" y="1716861"/>
            <a:ext cx="1157288" cy="295275"/>
          </a:xfrm>
          <a:prstGeom prst="rect">
            <a:avLst/>
          </a:prstGeom>
        </p:spPr>
        <p:txBody>
          <a:bodyPr/>
          <a:lstStyle>
            <a:lvl1pPr marL="0" indent="0" algn="ctr">
              <a:buNone/>
              <a:defRPr sz="1400">
                <a:solidFill>
                  <a:srgbClr val="003767"/>
                </a:solidFill>
                <a:latin typeface="Raleway Bold" panose="020B0803030101060003" pitchFamily="34" charset="0"/>
              </a:defRPr>
            </a:lvl1pPr>
          </a:lstStyle>
          <a:p>
            <a:pPr lvl="0"/>
            <a:r>
              <a:rPr lang="hr-HR"/>
              <a:t>Title</a:t>
            </a:r>
          </a:p>
        </p:txBody>
      </p:sp>
      <p:sp>
        <p:nvSpPr>
          <p:cNvPr id="55" name="object 20">
            <a:extLst>
              <a:ext uri="{FF2B5EF4-FFF2-40B4-BE49-F238E27FC236}">
                <a16:creationId xmlns:a16="http://schemas.microsoft.com/office/drawing/2014/main" id="{6DD77380-945E-4ABF-B8CB-F21DF0219137}"/>
              </a:ext>
            </a:extLst>
          </p:cNvPr>
          <p:cNvSpPr/>
          <p:nvPr userDrawn="1"/>
        </p:nvSpPr>
        <p:spPr>
          <a:xfrm>
            <a:off x="3022549" y="2143279"/>
            <a:ext cx="545038" cy="0"/>
          </a:xfrm>
          <a:custGeom>
            <a:avLst/>
            <a:gdLst/>
            <a:ahLst/>
            <a:cxnLst/>
            <a:rect l="l" t="t" r="r" b="b"/>
            <a:pathLst>
              <a:path w="385444">
                <a:moveTo>
                  <a:pt x="0" y="0"/>
                </a:moveTo>
                <a:lnTo>
                  <a:pt x="384924" y="0"/>
                </a:lnTo>
              </a:path>
            </a:pathLst>
          </a:custGeom>
          <a:ln w="28575"/>
        </p:spPr>
        <p:style>
          <a:lnRef idx="1">
            <a:schemeClr val="accent5"/>
          </a:lnRef>
          <a:fillRef idx="0">
            <a:schemeClr val="accent5"/>
          </a:fillRef>
          <a:effectRef idx="0">
            <a:schemeClr val="accent5"/>
          </a:effectRef>
          <a:fontRef idx="minor">
            <a:schemeClr val="tx1"/>
          </a:fontRef>
        </p:style>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9">
            <a:extLst>
              <a:ext uri="{FF2B5EF4-FFF2-40B4-BE49-F238E27FC236}">
                <a16:creationId xmlns:a16="http://schemas.microsoft.com/office/drawing/2014/main" id="{D311A9FE-919A-4040-93D5-C7579992DBB6}"/>
              </a:ext>
            </a:extLst>
          </p:cNvPr>
          <p:cNvSpPr/>
          <p:nvPr userDrawn="1"/>
        </p:nvSpPr>
        <p:spPr>
          <a:xfrm>
            <a:off x="4401795" y="1548145"/>
            <a:ext cx="1636909" cy="4559569"/>
          </a:xfrm>
          <a:custGeom>
            <a:avLst/>
            <a:gdLst/>
            <a:ahLst/>
            <a:cxnLst/>
            <a:rect l="l" t="t" r="r" b="b"/>
            <a:pathLst>
              <a:path w="1157604"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Rezervirano mjesto slike 2">
            <a:extLst>
              <a:ext uri="{FF2B5EF4-FFF2-40B4-BE49-F238E27FC236}">
                <a16:creationId xmlns:a16="http://schemas.microsoft.com/office/drawing/2014/main" id="{D6E2EB8C-128A-4790-9631-7FF3F6AB4430}"/>
              </a:ext>
            </a:extLst>
          </p:cNvPr>
          <p:cNvSpPr>
            <a:spLocks noGrp="1"/>
          </p:cNvSpPr>
          <p:nvPr>
            <p:ph type="pic" sz="quarter" idx="57"/>
          </p:nvPr>
        </p:nvSpPr>
        <p:spPr>
          <a:xfrm>
            <a:off x="4617995" y="2292858"/>
            <a:ext cx="1204510" cy="481804"/>
          </a:xfrm>
          <a:prstGeom prst="rect">
            <a:avLst/>
          </a:prstGeom>
        </p:spPr>
        <p:txBody>
          <a:bodyPr anchor="ctr"/>
          <a:lstStyle>
            <a:lvl1pPr algn="ctr">
              <a:defRPr sz="600"/>
            </a:lvl1pPr>
          </a:lstStyle>
          <a:p>
            <a:r>
              <a:rPr lang="en-US"/>
              <a:t>Click icon to add picture</a:t>
            </a:r>
            <a:endParaRPr lang="en-GB"/>
          </a:p>
        </p:txBody>
      </p:sp>
      <p:sp>
        <p:nvSpPr>
          <p:cNvPr id="60" name="Rezervirano mjesto slike 2">
            <a:extLst>
              <a:ext uri="{FF2B5EF4-FFF2-40B4-BE49-F238E27FC236}">
                <a16:creationId xmlns:a16="http://schemas.microsoft.com/office/drawing/2014/main" id="{B3714D0A-D23B-4669-A483-8BC5D383DA85}"/>
              </a:ext>
            </a:extLst>
          </p:cNvPr>
          <p:cNvSpPr>
            <a:spLocks noGrp="1"/>
          </p:cNvSpPr>
          <p:nvPr>
            <p:ph type="pic" sz="quarter" idx="58"/>
          </p:nvPr>
        </p:nvSpPr>
        <p:spPr>
          <a:xfrm>
            <a:off x="4617995" y="2939943"/>
            <a:ext cx="1204510" cy="481804"/>
          </a:xfrm>
          <a:prstGeom prst="rect">
            <a:avLst/>
          </a:prstGeom>
        </p:spPr>
        <p:txBody>
          <a:bodyPr anchor="ctr"/>
          <a:lstStyle>
            <a:lvl1pPr algn="ctr">
              <a:defRPr sz="600"/>
            </a:lvl1pPr>
          </a:lstStyle>
          <a:p>
            <a:r>
              <a:rPr lang="en-US"/>
              <a:t>Click icon to add picture</a:t>
            </a:r>
            <a:endParaRPr lang="en-GB"/>
          </a:p>
        </p:txBody>
      </p:sp>
      <p:sp>
        <p:nvSpPr>
          <p:cNvPr id="65" name="Rezervirano mjesto slike 2">
            <a:extLst>
              <a:ext uri="{FF2B5EF4-FFF2-40B4-BE49-F238E27FC236}">
                <a16:creationId xmlns:a16="http://schemas.microsoft.com/office/drawing/2014/main" id="{C110A7B5-BEFE-4E36-8339-5449C8A13644}"/>
              </a:ext>
            </a:extLst>
          </p:cNvPr>
          <p:cNvSpPr>
            <a:spLocks noGrp="1"/>
          </p:cNvSpPr>
          <p:nvPr>
            <p:ph type="pic" sz="quarter" idx="59"/>
          </p:nvPr>
        </p:nvSpPr>
        <p:spPr>
          <a:xfrm>
            <a:off x="4617995" y="3587028"/>
            <a:ext cx="1204510" cy="481804"/>
          </a:xfrm>
          <a:prstGeom prst="rect">
            <a:avLst/>
          </a:prstGeom>
        </p:spPr>
        <p:txBody>
          <a:bodyPr anchor="ctr"/>
          <a:lstStyle>
            <a:lvl1pPr algn="ctr">
              <a:defRPr sz="600"/>
            </a:lvl1pPr>
          </a:lstStyle>
          <a:p>
            <a:r>
              <a:rPr lang="en-US"/>
              <a:t>Click icon to add picture</a:t>
            </a:r>
            <a:endParaRPr lang="en-GB"/>
          </a:p>
        </p:txBody>
      </p:sp>
      <p:sp>
        <p:nvSpPr>
          <p:cNvPr id="66" name="Rezervirano mjesto slike 2">
            <a:extLst>
              <a:ext uri="{FF2B5EF4-FFF2-40B4-BE49-F238E27FC236}">
                <a16:creationId xmlns:a16="http://schemas.microsoft.com/office/drawing/2014/main" id="{0F599F3A-E269-45A2-B8E8-B8CAB799FC4C}"/>
              </a:ext>
            </a:extLst>
          </p:cNvPr>
          <p:cNvSpPr>
            <a:spLocks noGrp="1"/>
          </p:cNvSpPr>
          <p:nvPr>
            <p:ph type="pic" sz="quarter" idx="60"/>
          </p:nvPr>
        </p:nvSpPr>
        <p:spPr>
          <a:xfrm>
            <a:off x="4617995" y="4234113"/>
            <a:ext cx="1204510" cy="481804"/>
          </a:xfrm>
          <a:prstGeom prst="rect">
            <a:avLst/>
          </a:prstGeom>
        </p:spPr>
        <p:txBody>
          <a:bodyPr anchor="ctr"/>
          <a:lstStyle>
            <a:lvl1pPr algn="ctr">
              <a:defRPr sz="600"/>
            </a:lvl1pPr>
          </a:lstStyle>
          <a:p>
            <a:r>
              <a:rPr lang="en-US"/>
              <a:t>Click icon to add picture</a:t>
            </a:r>
            <a:endParaRPr lang="en-GB"/>
          </a:p>
        </p:txBody>
      </p:sp>
      <p:sp>
        <p:nvSpPr>
          <p:cNvPr id="67" name="Rezervirano mjesto slike 2">
            <a:extLst>
              <a:ext uri="{FF2B5EF4-FFF2-40B4-BE49-F238E27FC236}">
                <a16:creationId xmlns:a16="http://schemas.microsoft.com/office/drawing/2014/main" id="{D7605395-88A5-43F2-AFA6-3D1860608DE9}"/>
              </a:ext>
            </a:extLst>
          </p:cNvPr>
          <p:cNvSpPr>
            <a:spLocks noGrp="1"/>
          </p:cNvSpPr>
          <p:nvPr>
            <p:ph type="pic" sz="quarter" idx="61"/>
          </p:nvPr>
        </p:nvSpPr>
        <p:spPr>
          <a:xfrm>
            <a:off x="4617995" y="4880641"/>
            <a:ext cx="1204510" cy="481804"/>
          </a:xfrm>
          <a:prstGeom prst="rect">
            <a:avLst/>
          </a:prstGeom>
        </p:spPr>
        <p:txBody>
          <a:bodyPr anchor="ctr"/>
          <a:lstStyle>
            <a:lvl1pPr algn="ctr">
              <a:defRPr sz="600"/>
            </a:lvl1pPr>
          </a:lstStyle>
          <a:p>
            <a:r>
              <a:rPr lang="en-US"/>
              <a:t>Click icon to add picture</a:t>
            </a:r>
            <a:endParaRPr lang="en-GB"/>
          </a:p>
        </p:txBody>
      </p:sp>
      <p:sp>
        <p:nvSpPr>
          <p:cNvPr id="68" name="Rezervirano mjesto slike 2">
            <a:extLst>
              <a:ext uri="{FF2B5EF4-FFF2-40B4-BE49-F238E27FC236}">
                <a16:creationId xmlns:a16="http://schemas.microsoft.com/office/drawing/2014/main" id="{0E53BD8D-4355-4749-A6AB-329C401D2D3F}"/>
              </a:ext>
            </a:extLst>
          </p:cNvPr>
          <p:cNvSpPr>
            <a:spLocks noGrp="1"/>
          </p:cNvSpPr>
          <p:nvPr>
            <p:ph type="pic" sz="quarter" idx="62"/>
          </p:nvPr>
        </p:nvSpPr>
        <p:spPr>
          <a:xfrm>
            <a:off x="4617995" y="5527169"/>
            <a:ext cx="1204510" cy="481804"/>
          </a:xfrm>
          <a:prstGeom prst="rect">
            <a:avLst/>
          </a:prstGeom>
        </p:spPr>
        <p:txBody>
          <a:bodyPr anchor="ctr"/>
          <a:lstStyle>
            <a:lvl1pPr algn="ctr">
              <a:defRPr sz="600"/>
            </a:lvl1pPr>
          </a:lstStyle>
          <a:p>
            <a:r>
              <a:rPr lang="en-US"/>
              <a:t>Click icon to add picture</a:t>
            </a:r>
            <a:endParaRPr lang="en-GB"/>
          </a:p>
        </p:txBody>
      </p:sp>
      <p:sp>
        <p:nvSpPr>
          <p:cNvPr id="69" name="Text Placeholder 7">
            <a:extLst>
              <a:ext uri="{FF2B5EF4-FFF2-40B4-BE49-F238E27FC236}">
                <a16:creationId xmlns:a16="http://schemas.microsoft.com/office/drawing/2014/main" id="{D4272918-2DAE-4D85-8D7B-BB07F7DF1C32}"/>
              </a:ext>
            </a:extLst>
          </p:cNvPr>
          <p:cNvSpPr>
            <a:spLocks noGrp="1"/>
          </p:cNvSpPr>
          <p:nvPr>
            <p:ph type="body" sz="quarter" idx="63" hasCustomPrompt="1"/>
          </p:nvPr>
        </p:nvSpPr>
        <p:spPr>
          <a:xfrm>
            <a:off x="4617995" y="1709608"/>
            <a:ext cx="1157288" cy="295275"/>
          </a:xfrm>
          <a:prstGeom prst="rect">
            <a:avLst/>
          </a:prstGeom>
        </p:spPr>
        <p:txBody>
          <a:bodyPr/>
          <a:lstStyle>
            <a:lvl1pPr marL="0" indent="0" algn="ctr">
              <a:buNone/>
              <a:defRPr sz="1400">
                <a:solidFill>
                  <a:srgbClr val="003767"/>
                </a:solidFill>
                <a:latin typeface="Raleway Bold" panose="020B0803030101060003" pitchFamily="34" charset="0"/>
              </a:defRPr>
            </a:lvl1pPr>
          </a:lstStyle>
          <a:p>
            <a:pPr lvl="0"/>
            <a:r>
              <a:rPr lang="hr-HR"/>
              <a:t>Title</a:t>
            </a:r>
          </a:p>
        </p:txBody>
      </p:sp>
      <p:sp>
        <p:nvSpPr>
          <p:cNvPr id="70" name="object 20">
            <a:extLst>
              <a:ext uri="{FF2B5EF4-FFF2-40B4-BE49-F238E27FC236}">
                <a16:creationId xmlns:a16="http://schemas.microsoft.com/office/drawing/2014/main" id="{3202D897-9503-4AFC-AE16-7265A1B63A8A}"/>
              </a:ext>
            </a:extLst>
          </p:cNvPr>
          <p:cNvSpPr/>
          <p:nvPr userDrawn="1"/>
        </p:nvSpPr>
        <p:spPr>
          <a:xfrm>
            <a:off x="4924120" y="2136026"/>
            <a:ext cx="545038" cy="0"/>
          </a:xfrm>
          <a:custGeom>
            <a:avLst/>
            <a:gdLst/>
            <a:ahLst/>
            <a:cxnLst/>
            <a:rect l="l" t="t" r="r" b="b"/>
            <a:pathLst>
              <a:path w="385444">
                <a:moveTo>
                  <a:pt x="0" y="0"/>
                </a:moveTo>
                <a:lnTo>
                  <a:pt x="384924" y="0"/>
                </a:lnTo>
              </a:path>
            </a:pathLst>
          </a:custGeom>
          <a:ln w="28575"/>
        </p:spPr>
        <p:style>
          <a:lnRef idx="1">
            <a:schemeClr val="accent5"/>
          </a:lnRef>
          <a:fillRef idx="0">
            <a:schemeClr val="accent5"/>
          </a:fillRef>
          <a:effectRef idx="0">
            <a:schemeClr val="accent5"/>
          </a:effectRef>
          <a:fontRef idx="minor">
            <a:schemeClr val="tx1"/>
          </a:fontRef>
        </p:style>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object 9">
            <a:extLst>
              <a:ext uri="{FF2B5EF4-FFF2-40B4-BE49-F238E27FC236}">
                <a16:creationId xmlns:a16="http://schemas.microsoft.com/office/drawing/2014/main" id="{D1AF7D9D-9FED-4ABD-80EB-D2C9FA2A1653}"/>
              </a:ext>
            </a:extLst>
          </p:cNvPr>
          <p:cNvSpPr/>
          <p:nvPr userDrawn="1"/>
        </p:nvSpPr>
        <p:spPr>
          <a:xfrm>
            <a:off x="6297608" y="1555398"/>
            <a:ext cx="1636909" cy="4559569"/>
          </a:xfrm>
          <a:custGeom>
            <a:avLst/>
            <a:gdLst/>
            <a:ahLst/>
            <a:cxnLst/>
            <a:rect l="l" t="t" r="r" b="b"/>
            <a:pathLst>
              <a:path w="1157604"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Rezervirano mjesto slike 2">
            <a:extLst>
              <a:ext uri="{FF2B5EF4-FFF2-40B4-BE49-F238E27FC236}">
                <a16:creationId xmlns:a16="http://schemas.microsoft.com/office/drawing/2014/main" id="{49F58372-4EB6-4225-AC0E-8EEB52E77E98}"/>
              </a:ext>
            </a:extLst>
          </p:cNvPr>
          <p:cNvSpPr>
            <a:spLocks noGrp="1"/>
          </p:cNvSpPr>
          <p:nvPr>
            <p:ph type="pic" sz="quarter" idx="64"/>
          </p:nvPr>
        </p:nvSpPr>
        <p:spPr>
          <a:xfrm>
            <a:off x="6513808" y="2300111"/>
            <a:ext cx="1204510" cy="481804"/>
          </a:xfrm>
          <a:prstGeom prst="rect">
            <a:avLst/>
          </a:prstGeom>
        </p:spPr>
        <p:txBody>
          <a:bodyPr anchor="ctr"/>
          <a:lstStyle>
            <a:lvl1pPr algn="ctr">
              <a:defRPr sz="600"/>
            </a:lvl1pPr>
          </a:lstStyle>
          <a:p>
            <a:r>
              <a:rPr lang="en-US"/>
              <a:t>Click icon to add picture</a:t>
            </a:r>
            <a:endParaRPr lang="en-GB"/>
          </a:p>
        </p:txBody>
      </p:sp>
      <p:sp>
        <p:nvSpPr>
          <p:cNvPr id="73" name="Rezervirano mjesto slike 2">
            <a:extLst>
              <a:ext uri="{FF2B5EF4-FFF2-40B4-BE49-F238E27FC236}">
                <a16:creationId xmlns:a16="http://schemas.microsoft.com/office/drawing/2014/main" id="{56F43609-BEC9-4C0D-900D-A2BB028D9322}"/>
              </a:ext>
            </a:extLst>
          </p:cNvPr>
          <p:cNvSpPr>
            <a:spLocks noGrp="1"/>
          </p:cNvSpPr>
          <p:nvPr>
            <p:ph type="pic" sz="quarter" idx="65"/>
          </p:nvPr>
        </p:nvSpPr>
        <p:spPr>
          <a:xfrm>
            <a:off x="6513808" y="2947196"/>
            <a:ext cx="1204510" cy="481804"/>
          </a:xfrm>
          <a:prstGeom prst="rect">
            <a:avLst/>
          </a:prstGeom>
        </p:spPr>
        <p:txBody>
          <a:bodyPr anchor="ctr"/>
          <a:lstStyle>
            <a:lvl1pPr algn="ctr">
              <a:defRPr sz="600"/>
            </a:lvl1pPr>
          </a:lstStyle>
          <a:p>
            <a:r>
              <a:rPr lang="en-US"/>
              <a:t>Click icon to add picture</a:t>
            </a:r>
            <a:endParaRPr lang="en-GB"/>
          </a:p>
        </p:txBody>
      </p:sp>
      <p:sp>
        <p:nvSpPr>
          <p:cNvPr id="74" name="Rezervirano mjesto slike 2">
            <a:extLst>
              <a:ext uri="{FF2B5EF4-FFF2-40B4-BE49-F238E27FC236}">
                <a16:creationId xmlns:a16="http://schemas.microsoft.com/office/drawing/2014/main" id="{90AEDB03-1B8F-4BB9-B057-47831CE77CCA}"/>
              </a:ext>
            </a:extLst>
          </p:cNvPr>
          <p:cNvSpPr>
            <a:spLocks noGrp="1"/>
          </p:cNvSpPr>
          <p:nvPr>
            <p:ph type="pic" sz="quarter" idx="66"/>
          </p:nvPr>
        </p:nvSpPr>
        <p:spPr>
          <a:xfrm>
            <a:off x="6513808" y="3594281"/>
            <a:ext cx="1204510" cy="481804"/>
          </a:xfrm>
          <a:prstGeom prst="rect">
            <a:avLst/>
          </a:prstGeom>
        </p:spPr>
        <p:txBody>
          <a:bodyPr anchor="ctr"/>
          <a:lstStyle>
            <a:lvl1pPr algn="ctr">
              <a:defRPr sz="600"/>
            </a:lvl1pPr>
          </a:lstStyle>
          <a:p>
            <a:r>
              <a:rPr lang="en-US"/>
              <a:t>Click icon to add picture</a:t>
            </a:r>
            <a:endParaRPr lang="en-GB"/>
          </a:p>
        </p:txBody>
      </p:sp>
      <p:sp>
        <p:nvSpPr>
          <p:cNvPr id="75" name="Rezervirano mjesto slike 2">
            <a:extLst>
              <a:ext uri="{FF2B5EF4-FFF2-40B4-BE49-F238E27FC236}">
                <a16:creationId xmlns:a16="http://schemas.microsoft.com/office/drawing/2014/main" id="{5795B88E-9A86-40F3-B799-6C88855EBC88}"/>
              </a:ext>
            </a:extLst>
          </p:cNvPr>
          <p:cNvSpPr>
            <a:spLocks noGrp="1"/>
          </p:cNvSpPr>
          <p:nvPr>
            <p:ph type="pic" sz="quarter" idx="67"/>
          </p:nvPr>
        </p:nvSpPr>
        <p:spPr>
          <a:xfrm>
            <a:off x="6513808" y="4241366"/>
            <a:ext cx="1204510" cy="481804"/>
          </a:xfrm>
          <a:prstGeom prst="rect">
            <a:avLst/>
          </a:prstGeom>
        </p:spPr>
        <p:txBody>
          <a:bodyPr anchor="ctr"/>
          <a:lstStyle>
            <a:lvl1pPr algn="ctr">
              <a:defRPr sz="600"/>
            </a:lvl1pPr>
          </a:lstStyle>
          <a:p>
            <a:r>
              <a:rPr lang="en-US"/>
              <a:t>Click icon to add picture</a:t>
            </a:r>
            <a:endParaRPr lang="en-GB"/>
          </a:p>
        </p:txBody>
      </p:sp>
      <p:sp>
        <p:nvSpPr>
          <p:cNvPr id="76" name="Rezervirano mjesto slike 2">
            <a:extLst>
              <a:ext uri="{FF2B5EF4-FFF2-40B4-BE49-F238E27FC236}">
                <a16:creationId xmlns:a16="http://schemas.microsoft.com/office/drawing/2014/main" id="{76EA6C63-481F-4BF8-9FEA-C3D1A5B2AC62}"/>
              </a:ext>
            </a:extLst>
          </p:cNvPr>
          <p:cNvSpPr>
            <a:spLocks noGrp="1"/>
          </p:cNvSpPr>
          <p:nvPr>
            <p:ph type="pic" sz="quarter" idx="68"/>
          </p:nvPr>
        </p:nvSpPr>
        <p:spPr>
          <a:xfrm>
            <a:off x="6513808" y="4887894"/>
            <a:ext cx="1204510" cy="481804"/>
          </a:xfrm>
          <a:prstGeom prst="rect">
            <a:avLst/>
          </a:prstGeom>
        </p:spPr>
        <p:txBody>
          <a:bodyPr anchor="ctr"/>
          <a:lstStyle>
            <a:lvl1pPr algn="ctr">
              <a:defRPr sz="600"/>
            </a:lvl1pPr>
          </a:lstStyle>
          <a:p>
            <a:r>
              <a:rPr lang="en-US"/>
              <a:t>Click icon to add picture</a:t>
            </a:r>
            <a:endParaRPr lang="en-GB"/>
          </a:p>
        </p:txBody>
      </p:sp>
      <p:sp>
        <p:nvSpPr>
          <p:cNvPr id="77" name="Rezervirano mjesto slike 2">
            <a:extLst>
              <a:ext uri="{FF2B5EF4-FFF2-40B4-BE49-F238E27FC236}">
                <a16:creationId xmlns:a16="http://schemas.microsoft.com/office/drawing/2014/main" id="{4E8EB868-81A1-41F3-B877-88642862745C}"/>
              </a:ext>
            </a:extLst>
          </p:cNvPr>
          <p:cNvSpPr>
            <a:spLocks noGrp="1"/>
          </p:cNvSpPr>
          <p:nvPr>
            <p:ph type="pic" sz="quarter" idx="69"/>
          </p:nvPr>
        </p:nvSpPr>
        <p:spPr>
          <a:xfrm>
            <a:off x="6513808" y="5534422"/>
            <a:ext cx="1204510" cy="481804"/>
          </a:xfrm>
          <a:prstGeom prst="rect">
            <a:avLst/>
          </a:prstGeom>
        </p:spPr>
        <p:txBody>
          <a:bodyPr anchor="ctr"/>
          <a:lstStyle>
            <a:lvl1pPr algn="ctr">
              <a:defRPr sz="600"/>
            </a:lvl1pPr>
          </a:lstStyle>
          <a:p>
            <a:r>
              <a:rPr lang="en-US"/>
              <a:t>Click icon to add picture</a:t>
            </a:r>
            <a:endParaRPr lang="en-GB"/>
          </a:p>
        </p:txBody>
      </p:sp>
      <p:sp>
        <p:nvSpPr>
          <p:cNvPr id="78" name="Text Placeholder 7">
            <a:extLst>
              <a:ext uri="{FF2B5EF4-FFF2-40B4-BE49-F238E27FC236}">
                <a16:creationId xmlns:a16="http://schemas.microsoft.com/office/drawing/2014/main" id="{4D09E9DA-512A-4193-A726-C55AF4C68011}"/>
              </a:ext>
            </a:extLst>
          </p:cNvPr>
          <p:cNvSpPr>
            <a:spLocks noGrp="1"/>
          </p:cNvSpPr>
          <p:nvPr>
            <p:ph type="body" sz="quarter" idx="70" hasCustomPrompt="1"/>
          </p:nvPr>
        </p:nvSpPr>
        <p:spPr>
          <a:xfrm>
            <a:off x="6513808" y="1716861"/>
            <a:ext cx="1157288" cy="295275"/>
          </a:xfrm>
          <a:prstGeom prst="rect">
            <a:avLst/>
          </a:prstGeom>
        </p:spPr>
        <p:txBody>
          <a:bodyPr/>
          <a:lstStyle>
            <a:lvl1pPr marL="0" indent="0" algn="ctr">
              <a:buNone/>
              <a:defRPr sz="1400">
                <a:solidFill>
                  <a:srgbClr val="003767"/>
                </a:solidFill>
                <a:latin typeface="Raleway Bold" panose="020B0803030101060003" pitchFamily="34" charset="0"/>
              </a:defRPr>
            </a:lvl1pPr>
          </a:lstStyle>
          <a:p>
            <a:pPr lvl="0"/>
            <a:r>
              <a:rPr lang="hr-HR"/>
              <a:t>Title</a:t>
            </a:r>
          </a:p>
        </p:txBody>
      </p:sp>
      <p:sp>
        <p:nvSpPr>
          <p:cNvPr id="79" name="object 20">
            <a:extLst>
              <a:ext uri="{FF2B5EF4-FFF2-40B4-BE49-F238E27FC236}">
                <a16:creationId xmlns:a16="http://schemas.microsoft.com/office/drawing/2014/main" id="{882D0636-0467-4E5A-908C-EED68061B61A}"/>
              </a:ext>
            </a:extLst>
          </p:cNvPr>
          <p:cNvSpPr/>
          <p:nvPr userDrawn="1"/>
        </p:nvSpPr>
        <p:spPr>
          <a:xfrm>
            <a:off x="6819933" y="2143279"/>
            <a:ext cx="545038" cy="0"/>
          </a:xfrm>
          <a:custGeom>
            <a:avLst/>
            <a:gdLst/>
            <a:ahLst/>
            <a:cxnLst/>
            <a:rect l="l" t="t" r="r" b="b"/>
            <a:pathLst>
              <a:path w="385444">
                <a:moveTo>
                  <a:pt x="0" y="0"/>
                </a:moveTo>
                <a:lnTo>
                  <a:pt x="384924" y="0"/>
                </a:lnTo>
              </a:path>
            </a:pathLst>
          </a:custGeom>
          <a:ln w="28575"/>
        </p:spPr>
        <p:style>
          <a:lnRef idx="1">
            <a:schemeClr val="accent5"/>
          </a:lnRef>
          <a:fillRef idx="0">
            <a:schemeClr val="accent5"/>
          </a:fillRef>
          <a:effectRef idx="0">
            <a:schemeClr val="accent5"/>
          </a:effectRef>
          <a:fontRef idx="minor">
            <a:schemeClr val="tx1"/>
          </a:fontRef>
        </p:style>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object 9">
            <a:extLst>
              <a:ext uri="{FF2B5EF4-FFF2-40B4-BE49-F238E27FC236}">
                <a16:creationId xmlns:a16="http://schemas.microsoft.com/office/drawing/2014/main" id="{8957FBF1-38C9-4F2B-8467-69F46C0858FC}"/>
              </a:ext>
            </a:extLst>
          </p:cNvPr>
          <p:cNvSpPr/>
          <p:nvPr userDrawn="1"/>
        </p:nvSpPr>
        <p:spPr>
          <a:xfrm>
            <a:off x="8193421" y="1555398"/>
            <a:ext cx="1636909" cy="4559569"/>
          </a:xfrm>
          <a:custGeom>
            <a:avLst/>
            <a:gdLst/>
            <a:ahLst/>
            <a:cxnLst/>
            <a:rect l="l" t="t" r="r" b="b"/>
            <a:pathLst>
              <a:path w="1157604"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Rezervirano mjesto slike 2">
            <a:extLst>
              <a:ext uri="{FF2B5EF4-FFF2-40B4-BE49-F238E27FC236}">
                <a16:creationId xmlns:a16="http://schemas.microsoft.com/office/drawing/2014/main" id="{F05ECB37-C49E-4AE5-99B6-CC357A6060F4}"/>
              </a:ext>
            </a:extLst>
          </p:cNvPr>
          <p:cNvSpPr>
            <a:spLocks noGrp="1"/>
          </p:cNvSpPr>
          <p:nvPr>
            <p:ph type="pic" sz="quarter" idx="71"/>
          </p:nvPr>
        </p:nvSpPr>
        <p:spPr>
          <a:xfrm>
            <a:off x="8409621" y="2300111"/>
            <a:ext cx="1204510" cy="481804"/>
          </a:xfrm>
          <a:prstGeom prst="rect">
            <a:avLst/>
          </a:prstGeom>
        </p:spPr>
        <p:txBody>
          <a:bodyPr anchor="ctr"/>
          <a:lstStyle>
            <a:lvl1pPr algn="ctr">
              <a:defRPr sz="600"/>
            </a:lvl1pPr>
          </a:lstStyle>
          <a:p>
            <a:r>
              <a:rPr lang="en-US"/>
              <a:t>Click icon to add picture</a:t>
            </a:r>
            <a:endParaRPr lang="en-GB"/>
          </a:p>
        </p:txBody>
      </p:sp>
      <p:sp>
        <p:nvSpPr>
          <p:cNvPr id="82" name="Rezervirano mjesto slike 2">
            <a:extLst>
              <a:ext uri="{FF2B5EF4-FFF2-40B4-BE49-F238E27FC236}">
                <a16:creationId xmlns:a16="http://schemas.microsoft.com/office/drawing/2014/main" id="{B30B7FF6-6D14-46F3-944B-288B922769F1}"/>
              </a:ext>
            </a:extLst>
          </p:cNvPr>
          <p:cNvSpPr>
            <a:spLocks noGrp="1"/>
          </p:cNvSpPr>
          <p:nvPr>
            <p:ph type="pic" sz="quarter" idx="72"/>
          </p:nvPr>
        </p:nvSpPr>
        <p:spPr>
          <a:xfrm>
            <a:off x="8409621" y="2947196"/>
            <a:ext cx="1204510" cy="481804"/>
          </a:xfrm>
          <a:prstGeom prst="rect">
            <a:avLst/>
          </a:prstGeom>
        </p:spPr>
        <p:txBody>
          <a:bodyPr anchor="ctr"/>
          <a:lstStyle>
            <a:lvl1pPr algn="ctr">
              <a:defRPr sz="600"/>
            </a:lvl1pPr>
          </a:lstStyle>
          <a:p>
            <a:r>
              <a:rPr lang="en-US"/>
              <a:t>Click icon to add picture</a:t>
            </a:r>
            <a:endParaRPr lang="en-GB"/>
          </a:p>
        </p:txBody>
      </p:sp>
      <p:sp>
        <p:nvSpPr>
          <p:cNvPr id="83" name="Rezervirano mjesto slike 2">
            <a:extLst>
              <a:ext uri="{FF2B5EF4-FFF2-40B4-BE49-F238E27FC236}">
                <a16:creationId xmlns:a16="http://schemas.microsoft.com/office/drawing/2014/main" id="{300AB864-353B-40CD-B797-218FF941ABD6}"/>
              </a:ext>
            </a:extLst>
          </p:cNvPr>
          <p:cNvSpPr>
            <a:spLocks noGrp="1"/>
          </p:cNvSpPr>
          <p:nvPr>
            <p:ph type="pic" sz="quarter" idx="73"/>
          </p:nvPr>
        </p:nvSpPr>
        <p:spPr>
          <a:xfrm>
            <a:off x="8409621" y="3594281"/>
            <a:ext cx="1204510" cy="481804"/>
          </a:xfrm>
          <a:prstGeom prst="rect">
            <a:avLst/>
          </a:prstGeom>
        </p:spPr>
        <p:txBody>
          <a:bodyPr anchor="ctr"/>
          <a:lstStyle>
            <a:lvl1pPr algn="ctr">
              <a:defRPr sz="600"/>
            </a:lvl1pPr>
          </a:lstStyle>
          <a:p>
            <a:r>
              <a:rPr lang="en-US"/>
              <a:t>Click icon to add picture</a:t>
            </a:r>
            <a:endParaRPr lang="en-GB"/>
          </a:p>
        </p:txBody>
      </p:sp>
      <p:sp>
        <p:nvSpPr>
          <p:cNvPr id="84" name="Rezervirano mjesto slike 2">
            <a:extLst>
              <a:ext uri="{FF2B5EF4-FFF2-40B4-BE49-F238E27FC236}">
                <a16:creationId xmlns:a16="http://schemas.microsoft.com/office/drawing/2014/main" id="{EF48BA58-B6A0-4ABB-8BE0-AB2901B8D11A}"/>
              </a:ext>
            </a:extLst>
          </p:cNvPr>
          <p:cNvSpPr>
            <a:spLocks noGrp="1"/>
          </p:cNvSpPr>
          <p:nvPr>
            <p:ph type="pic" sz="quarter" idx="74"/>
          </p:nvPr>
        </p:nvSpPr>
        <p:spPr>
          <a:xfrm>
            <a:off x="8409621" y="4241366"/>
            <a:ext cx="1204510" cy="481804"/>
          </a:xfrm>
          <a:prstGeom prst="rect">
            <a:avLst/>
          </a:prstGeom>
        </p:spPr>
        <p:txBody>
          <a:bodyPr anchor="ctr"/>
          <a:lstStyle>
            <a:lvl1pPr algn="ctr">
              <a:defRPr sz="600"/>
            </a:lvl1pPr>
          </a:lstStyle>
          <a:p>
            <a:r>
              <a:rPr lang="en-US"/>
              <a:t>Click icon to add picture</a:t>
            </a:r>
            <a:endParaRPr lang="en-GB"/>
          </a:p>
        </p:txBody>
      </p:sp>
      <p:sp>
        <p:nvSpPr>
          <p:cNvPr id="85" name="Rezervirano mjesto slike 2">
            <a:extLst>
              <a:ext uri="{FF2B5EF4-FFF2-40B4-BE49-F238E27FC236}">
                <a16:creationId xmlns:a16="http://schemas.microsoft.com/office/drawing/2014/main" id="{2204B855-D996-4510-AD75-CFB5BADF577E}"/>
              </a:ext>
            </a:extLst>
          </p:cNvPr>
          <p:cNvSpPr>
            <a:spLocks noGrp="1"/>
          </p:cNvSpPr>
          <p:nvPr>
            <p:ph type="pic" sz="quarter" idx="75"/>
          </p:nvPr>
        </p:nvSpPr>
        <p:spPr>
          <a:xfrm>
            <a:off x="8409621" y="4887894"/>
            <a:ext cx="1204510" cy="481804"/>
          </a:xfrm>
          <a:prstGeom prst="rect">
            <a:avLst/>
          </a:prstGeom>
        </p:spPr>
        <p:txBody>
          <a:bodyPr anchor="ctr"/>
          <a:lstStyle>
            <a:lvl1pPr algn="ctr">
              <a:defRPr sz="600"/>
            </a:lvl1pPr>
          </a:lstStyle>
          <a:p>
            <a:r>
              <a:rPr lang="en-US"/>
              <a:t>Click icon to add picture</a:t>
            </a:r>
            <a:endParaRPr lang="en-GB"/>
          </a:p>
        </p:txBody>
      </p:sp>
      <p:sp>
        <p:nvSpPr>
          <p:cNvPr id="86" name="Rezervirano mjesto slike 2">
            <a:extLst>
              <a:ext uri="{FF2B5EF4-FFF2-40B4-BE49-F238E27FC236}">
                <a16:creationId xmlns:a16="http://schemas.microsoft.com/office/drawing/2014/main" id="{15D72A08-874D-48FA-A591-4FD0E650FBE5}"/>
              </a:ext>
            </a:extLst>
          </p:cNvPr>
          <p:cNvSpPr>
            <a:spLocks noGrp="1"/>
          </p:cNvSpPr>
          <p:nvPr>
            <p:ph type="pic" sz="quarter" idx="76"/>
          </p:nvPr>
        </p:nvSpPr>
        <p:spPr>
          <a:xfrm>
            <a:off x="8409621" y="5534422"/>
            <a:ext cx="1204510" cy="481804"/>
          </a:xfrm>
          <a:prstGeom prst="rect">
            <a:avLst/>
          </a:prstGeom>
        </p:spPr>
        <p:txBody>
          <a:bodyPr anchor="ctr"/>
          <a:lstStyle>
            <a:lvl1pPr algn="ctr">
              <a:defRPr sz="600"/>
            </a:lvl1pPr>
          </a:lstStyle>
          <a:p>
            <a:r>
              <a:rPr lang="en-US"/>
              <a:t>Click icon to add picture</a:t>
            </a:r>
            <a:endParaRPr lang="en-GB"/>
          </a:p>
        </p:txBody>
      </p:sp>
      <p:sp>
        <p:nvSpPr>
          <p:cNvPr id="87" name="Text Placeholder 7">
            <a:extLst>
              <a:ext uri="{FF2B5EF4-FFF2-40B4-BE49-F238E27FC236}">
                <a16:creationId xmlns:a16="http://schemas.microsoft.com/office/drawing/2014/main" id="{752329BD-8302-42BB-B12F-776CC0F48A07}"/>
              </a:ext>
            </a:extLst>
          </p:cNvPr>
          <p:cNvSpPr>
            <a:spLocks noGrp="1"/>
          </p:cNvSpPr>
          <p:nvPr>
            <p:ph type="body" sz="quarter" idx="77" hasCustomPrompt="1"/>
          </p:nvPr>
        </p:nvSpPr>
        <p:spPr>
          <a:xfrm>
            <a:off x="8409621" y="1716861"/>
            <a:ext cx="1157288" cy="295275"/>
          </a:xfrm>
          <a:prstGeom prst="rect">
            <a:avLst/>
          </a:prstGeom>
        </p:spPr>
        <p:txBody>
          <a:bodyPr/>
          <a:lstStyle>
            <a:lvl1pPr marL="0" indent="0" algn="ctr">
              <a:buNone/>
              <a:defRPr sz="1400">
                <a:solidFill>
                  <a:srgbClr val="003767"/>
                </a:solidFill>
                <a:latin typeface="Raleway Bold" panose="020B0803030101060003" pitchFamily="34" charset="0"/>
              </a:defRPr>
            </a:lvl1pPr>
          </a:lstStyle>
          <a:p>
            <a:pPr lvl="0"/>
            <a:r>
              <a:rPr lang="hr-HR"/>
              <a:t>Title</a:t>
            </a:r>
          </a:p>
        </p:txBody>
      </p:sp>
      <p:sp>
        <p:nvSpPr>
          <p:cNvPr id="88" name="object 20">
            <a:extLst>
              <a:ext uri="{FF2B5EF4-FFF2-40B4-BE49-F238E27FC236}">
                <a16:creationId xmlns:a16="http://schemas.microsoft.com/office/drawing/2014/main" id="{EBAEB06F-1592-49A6-B1A0-D18FC1661890}"/>
              </a:ext>
            </a:extLst>
          </p:cNvPr>
          <p:cNvSpPr/>
          <p:nvPr userDrawn="1"/>
        </p:nvSpPr>
        <p:spPr>
          <a:xfrm>
            <a:off x="8715746" y="2143279"/>
            <a:ext cx="545038" cy="0"/>
          </a:xfrm>
          <a:custGeom>
            <a:avLst/>
            <a:gdLst/>
            <a:ahLst/>
            <a:cxnLst/>
            <a:rect l="l" t="t" r="r" b="b"/>
            <a:pathLst>
              <a:path w="385444">
                <a:moveTo>
                  <a:pt x="0" y="0"/>
                </a:moveTo>
                <a:lnTo>
                  <a:pt x="384924" y="0"/>
                </a:lnTo>
              </a:path>
            </a:pathLst>
          </a:custGeom>
          <a:ln w="28575"/>
        </p:spPr>
        <p:style>
          <a:lnRef idx="1">
            <a:schemeClr val="accent5"/>
          </a:lnRef>
          <a:fillRef idx="0">
            <a:schemeClr val="accent5"/>
          </a:fillRef>
          <a:effectRef idx="0">
            <a:schemeClr val="accent5"/>
          </a:effectRef>
          <a:fontRef idx="minor">
            <a:schemeClr val="tx1"/>
          </a:fontRef>
        </p:style>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9" name="object 9">
            <a:extLst>
              <a:ext uri="{FF2B5EF4-FFF2-40B4-BE49-F238E27FC236}">
                <a16:creationId xmlns:a16="http://schemas.microsoft.com/office/drawing/2014/main" id="{95671641-C908-4A92-AA30-B5EC8814D448}"/>
              </a:ext>
            </a:extLst>
          </p:cNvPr>
          <p:cNvSpPr/>
          <p:nvPr userDrawn="1"/>
        </p:nvSpPr>
        <p:spPr>
          <a:xfrm>
            <a:off x="10046530" y="1557983"/>
            <a:ext cx="1636909" cy="4559569"/>
          </a:xfrm>
          <a:custGeom>
            <a:avLst/>
            <a:gdLst/>
            <a:ahLst/>
            <a:cxnLst/>
            <a:rect l="l" t="t" r="r" b="b"/>
            <a:pathLst>
              <a:path w="1157604"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Rezervirano mjesto slike 2">
            <a:extLst>
              <a:ext uri="{FF2B5EF4-FFF2-40B4-BE49-F238E27FC236}">
                <a16:creationId xmlns:a16="http://schemas.microsoft.com/office/drawing/2014/main" id="{1F8F7124-BA41-472C-9873-FF749DDB3963}"/>
              </a:ext>
            </a:extLst>
          </p:cNvPr>
          <p:cNvSpPr>
            <a:spLocks noGrp="1"/>
          </p:cNvSpPr>
          <p:nvPr>
            <p:ph type="pic" sz="quarter" idx="78"/>
          </p:nvPr>
        </p:nvSpPr>
        <p:spPr>
          <a:xfrm>
            <a:off x="10262730" y="2302696"/>
            <a:ext cx="1204510" cy="481804"/>
          </a:xfrm>
          <a:prstGeom prst="rect">
            <a:avLst/>
          </a:prstGeom>
        </p:spPr>
        <p:txBody>
          <a:bodyPr anchor="ctr"/>
          <a:lstStyle>
            <a:lvl1pPr algn="ctr">
              <a:defRPr sz="600"/>
            </a:lvl1pPr>
          </a:lstStyle>
          <a:p>
            <a:r>
              <a:rPr lang="en-US"/>
              <a:t>Click icon to add picture</a:t>
            </a:r>
            <a:endParaRPr lang="en-GB"/>
          </a:p>
        </p:txBody>
      </p:sp>
      <p:sp>
        <p:nvSpPr>
          <p:cNvPr id="91" name="Rezervirano mjesto slike 2">
            <a:extLst>
              <a:ext uri="{FF2B5EF4-FFF2-40B4-BE49-F238E27FC236}">
                <a16:creationId xmlns:a16="http://schemas.microsoft.com/office/drawing/2014/main" id="{373EE6DB-4585-4126-93A8-F3688C19061A}"/>
              </a:ext>
            </a:extLst>
          </p:cNvPr>
          <p:cNvSpPr>
            <a:spLocks noGrp="1"/>
          </p:cNvSpPr>
          <p:nvPr>
            <p:ph type="pic" sz="quarter" idx="79"/>
          </p:nvPr>
        </p:nvSpPr>
        <p:spPr>
          <a:xfrm>
            <a:off x="10262730" y="2949781"/>
            <a:ext cx="1204510" cy="481804"/>
          </a:xfrm>
          <a:prstGeom prst="rect">
            <a:avLst/>
          </a:prstGeom>
        </p:spPr>
        <p:txBody>
          <a:bodyPr anchor="ctr"/>
          <a:lstStyle>
            <a:lvl1pPr algn="ctr">
              <a:defRPr sz="600"/>
            </a:lvl1pPr>
          </a:lstStyle>
          <a:p>
            <a:r>
              <a:rPr lang="en-US"/>
              <a:t>Click icon to add picture</a:t>
            </a:r>
            <a:endParaRPr lang="en-GB"/>
          </a:p>
        </p:txBody>
      </p:sp>
      <p:sp>
        <p:nvSpPr>
          <p:cNvPr id="92" name="Rezervirano mjesto slike 2">
            <a:extLst>
              <a:ext uri="{FF2B5EF4-FFF2-40B4-BE49-F238E27FC236}">
                <a16:creationId xmlns:a16="http://schemas.microsoft.com/office/drawing/2014/main" id="{46A3DEF8-9475-4BE3-A114-3409B8FFC668}"/>
              </a:ext>
            </a:extLst>
          </p:cNvPr>
          <p:cNvSpPr>
            <a:spLocks noGrp="1"/>
          </p:cNvSpPr>
          <p:nvPr>
            <p:ph type="pic" sz="quarter" idx="80"/>
          </p:nvPr>
        </p:nvSpPr>
        <p:spPr>
          <a:xfrm>
            <a:off x="10262730" y="3596866"/>
            <a:ext cx="1204510" cy="481804"/>
          </a:xfrm>
          <a:prstGeom prst="rect">
            <a:avLst/>
          </a:prstGeom>
        </p:spPr>
        <p:txBody>
          <a:bodyPr anchor="ctr"/>
          <a:lstStyle>
            <a:lvl1pPr algn="ctr">
              <a:defRPr sz="600"/>
            </a:lvl1pPr>
          </a:lstStyle>
          <a:p>
            <a:r>
              <a:rPr lang="en-US"/>
              <a:t>Click icon to add picture</a:t>
            </a:r>
            <a:endParaRPr lang="en-GB"/>
          </a:p>
        </p:txBody>
      </p:sp>
      <p:sp>
        <p:nvSpPr>
          <p:cNvPr id="93" name="Rezervirano mjesto slike 2">
            <a:extLst>
              <a:ext uri="{FF2B5EF4-FFF2-40B4-BE49-F238E27FC236}">
                <a16:creationId xmlns:a16="http://schemas.microsoft.com/office/drawing/2014/main" id="{77EDF2B9-02F5-4C52-8501-EBEED32498B2}"/>
              </a:ext>
            </a:extLst>
          </p:cNvPr>
          <p:cNvSpPr>
            <a:spLocks noGrp="1"/>
          </p:cNvSpPr>
          <p:nvPr>
            <p:ph type="pic" sz="quarter" idx="81"/>
          </p:nvPr>
        </p:nvSpPr>
        <p:spPr>
          <a:xfrm>
            <a:off x="10262730" y="4243951"/>
            <a:ext cx="1204510" cy="481804"/>
          </a:xfrm>
          <a:prstGeom prst="rect">
            <a:avLst/>
          </a:prstGeom>
        </p:spPr>
        <p:txBody>
          <a:bodyPr anchor="ctr"/>
          <a:lstStyle>
            <a:lvl1pPr algn="ctr">
              <a:defRPr sz="600"/>
            </a:lvl1pPr>
          </a:lstStyle>
          <a:p>
            <a:r>
              <a:rPr lang="en-US"/>
              <a:t>Click icon to add picture</a:t>
            </a:r>
            <a:endParaRPr lang="en-GB"/>
          </a:p>
        </p:txBody>
      </p:sp>
      <p:sp>
        <p:nvSpPr>
          <p:cNvPr id="94" name="Rezervirano mjesto slike 2">
            <a:extLst>
              <a:ext uri="{FF2B5EF4-FFF2-40B4-BE49-F238E27FC236}">
                <a16:creationId xmlns:a16="http://schemas.microsoft.com/office/drawing/2014/main" id="{8C6CB724-1F93-422D-B2C3-CB211355E52C}"/>
              </a:ext>
            </a:extLst>
          </p:cNvPr>
          <p:cNvSpPr>
            <a:spLocks noGrp="1"/>
          </p:cNvSpPr>
          <p:nvPr>
            <p:ph type="pic" sz="quarter" idx="82"/>
          </p:nvPr>
        </p:nvSpPr>
        <p:spPr>
          <a:xfrm>
            <a:off x="10262730" y="4890479"/>
            <a:ext cx="1204510" cy="481804"/>
          </a:xfrm>
          <a:prstGeom prst="rect">
            <a:avLst/>
          </a:prstGeom>
        </p:spPr>
        <p:txBody>
          <a:bodyPr anchor="ctr"/>
          <a:lstStyle>
            <a:lvl1pPr algn="ctr">
              <a:defRPr sz="600"/>
            </a:lvl1pPr>
          </a:lstStyle>
          <a:p>
            <a:r>
              <a:rPr lang="en-US"/>
              <a:t>Click icon to add picture</a:t>
            </a:r>
            <a:endParaRPr lang="en-GB"/>
          </a:p>
        </p:txBody>
      </p:sp>
      <p:sp>
        <p:nvSpPr>
          <p:cNvPr id="95" name="Rezervirano mjesto slike 2">
            <a:extLst>
              <a:ext uri="{FF2B5EF4-FFF2-40B4-BE49-F238E27FC236}">
                <a16:creationId xmlns:a16="http://schemas.microsoft.com/office/drawing/2014/main" id="{586A530C-7CC0-4B25-A132-A0261FE55ABF}"/>
              </a:ext>
            </a:extLst>
          </p:cNvPr>
          <p:cNvSpPr>
            <a:spLocks noGrp="1"/>
          </p:cNvSpPr>
          <p:nvPr>
            <p:ph type="pic" sz="quarter" idx="83"/>
          </p:nvPr>
        </p:nvSpPr>
        <p:spPr>
          <a:xfrm>
            <a:off x="10262730" y="5537007"/>
            <a:ext cx="1204510" cy="481804"/>
          </a:xfrm>
          <a:prstGeom prst="rect">
            <a:avLst/>
          </a:prstGeom>
        </p:spPr>
        <p:txBody>
          <a:bodyPr anchor="ctr"/>
          <a:lstStyle>
            <a:lvl1pPr algn="ctr">
              <a:defRPr sz="600"/>
            </a:lvl1pPr>
          </a:lstStyle>
          <a:p>
            <a:r>
              <a:rPr lang="en-US"/>
              <a:t>Click icon to add picture</a:t>
            </a:r>
            <a:endParaRPr lang="en-GB"/>
          </a:p>
        </p:txBody>
      </p:sp>
      <p:sp>
        <p:nvSpPr>
          <p:cNvPr id="96" name="Text Placeholder 7">
            <a:extLst>
              <a:ext uri="{FF2B5EF4-FFF2-40B4-BE49-F238E27FC236}">
                <a16:creationId xmlns:a16="http://schemas.microsoft.com/office/drawing/2014/main" id="{D95BCD06-0762-4E4B-87E0-F40CCDFE19DA}"/>
              </a:ext>
            </a:extLst>
          </p:cNvPr>
          <p:cNvSpPr>
            <a:spLocks noGrp="1"/>
          </p:cNvSpPr>
          <p:nvPr>
            <p:ph type="body" sz="quarter" idx="84" hasCustomPrompt="1"/>
          </p:nvPr>
        </p:nvSpPr>
        <p:spPr>
          <a:xfrm>
            <a:off x="10262730" y="1719446"/>
            <a:ext cx="1157288" cy="295275"/>
          </a:xfrm>
          <a:prstGeom prst="rect">
            <a:avLst/>
          </a:prstGeom>
        </p:spPr>
        <p:txBody>
          <a:bodyPr/>
          <a:lstStyle>
            <a:lvl1pPr marL="0" indent="0" algn="ctr">
              <a:buNone/>
              <a:defRPr sz="1400">
                <a:solidFill>
                  <a:srgbClr val="003767"/>
                </a:solidFill>
                <a:latin typeface="Raleway Bold" panose="020B0803030101060003" pitchFamily="34" charset="0"/>
              </a:defRPr>
            </a:lvl1pPr>
          </a:lstStyle>
          <a:p>
            <a:pPr lvl="0"/>
            <a:r>
              <a:rPr lang="hr-HR"/>
              <a:t>Title</a:t>
            </a:r>
          </a:p>
        </p:txBody>
      </p:sp>
      <p:sp>
        <p:nvSpPr>
          <p:cNvPr id="97" name="object 20">
            <a:extLst>
              <a:ext uri="{FF2B5EF4-FFF2-40B4-BE49-F238E27FC236}">
                <a16:creationId xmlns:a16="http://schemas.microsoft.com/office/drawing/2014/main" id="{3BFE5A1F-8FF3-4FB8-B2A7-99D3173F53C1}"/>
              </a:ext>
            </a:extLst>
          </p:cNvPr>
          <p:cNvSpPr/>
          <p:nvPr userDrawn="1"/>
        </p:nvSpPr>
        <p:spPr>
          <a:xfrm>
            <a:off x="10568855" y="2145864"/>
            <a:ext cx="545038" cy="0"/>
          </a:xfrm>
          <a:custGeom>
            <a:avLst/>
            <a:gdLst/>
            <a:ahLst/>
            <a:cxnLst/>
            <a:rect l="l" t="t" r="r" b="b"/>
            <a:pathLst>
              <a:path w="385444">
                <a:moveTo>
                  <a:pt x="0" y="0"/>
                </a:moveTo>
                <a:lnTo>
                  <a:pt x="384924" y="0"/>
                </a:lnTo>
              </a:path>
            </a:pathLst>
          </a:custGeom>
          <a:ln w="28575"/>
        </p:spPr>
        <p:style>
          <a:lnRef idx="1">
            <a:schemeClr val="accent5"/>
          </a:lnRef>
          <a:fillRef idx="0">
            <a:schemeClr val="accent5"/>
          </a:fillRef>
          <a:effectRef idx="0">
            <a:schemeClr val="accent5"/>
          </a:effectRef>
          <a:fontRef idx="minor">
            <a:schemeClr val="tx1"/>
          </a:fontRef>
        </p:style>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5775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rvice Areas 5a">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cxnSp>
        <p:nvCxnSpPr>
          <p:cNvPr id="42" name="Straight Connector 41">
            <a:extLst>
              <a:ext uri="{FF2B5EF4-FFF2-40B4-BE49-F238E27FC236}">
                <a16:creationId xmlns:a16="http://schemas.microsoft.com/office/drawing/2014/main" id="{4C4352C2-112F-49CE-B228-FE570361CA22}"/>
              </a:ext>
            </a:extLst>
          </p:cNvPr>
          <p:cNvCxnSpPr/>
          <p:nvPr userDrawn="1"/>
        </p:nvCxnSpPr>
        <p:spPr>
          <a:xfrm>
            <a:off x="705252" y="362701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C3790D7-AC8D-47AA-AD5A-0E5360CFB45B}"/>
              </a:ext>
            </a:extLst>
          </p:cNvPr>
          <p:cNvCxnSpPr/>
          <p:nvPr userDrawn="1"/>
        </p:nvCxnSpPr>
        <p:spPr>
          <a:xfrm>
            <a:off x="4532749" y="3627012"/>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264A320-20C9-444D-B589-FC3B38843941}"/>
              </a:ext>
            </a:extLst>
          </p:cNvPr>
          <p:cNvCxnSpPr/>
          <p:nvPr userDrawn="1"/>
        </p:nvCxnSpPr>
        <p:spPr>
          <a:xfrm>
            <a:off x="8407996" y="362415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2D0BC92-5941-463D-9460-626D3A70932A}"/>
              </a:ext>
            </a:extLst>
          </p:cNvPr>
          <p:cNvCxnSpPr/>
          <p:nvPr userDrawn="1"/>
        </p:nvCxnSpPr>
        <p:spPr>
          <a:xfrm>
            <a:off x="2650618" y="6034607"/>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7AA919D3-42CD-410F-989A-FE800EC89C60}"/>
              </a:ext>
            </a:extLst>
          </p:cNvPr>
          <p:cNvCxnSpPr/>
          <p:nvPr userDrawn="1"/>
        </p:nvCxnSpPr>
        <p:spPr>
          <a:xfrm>
            <a:off x="6478114" y="6034607"/>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76347AE7-BF3A-4579-BFE1-9AACCD8A3864}"/>
              </a:ext>
            </a:extLst>
          </p:cNvPr>
          <p:cNvSpPr>
            <a:spLocks noGrp="1"/>
          </p:cNvSpPr>
          <p:nvPr>
            <p:ph type="body" sz="quarter" idx="10"/>
          </p:nvPr>
        </p:nvSpPr>
        <p:spPr>
          <a:xfrm>
            <a:off x="1048443" y="1589088"/>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 name="Text Placeholder 4">
            <a:extLst>
              <a:ext uri="{FF2B5EF4-FFF2-40B4-BE49-F238E27FC236}">
                <a16:creationId xmlns:a16="http://schemas.microsoft.com/office/drawing/2014/main" id="{667F88A5-A930-43D3-BB05-5E6E956ACCA5}"/>
              </a:ext>
            </a:extLst>
          </p:cNvPr>
          <p:cNvSpPr>
            <a:spLocks noGrp="1"/>
          </p:cNvSpPr>
          <p:nvPr>
            <p:ph type="body" sz="quarter" idx="11"/>
          </p:nvPr>
        </p:nvSpPr>
        <p:spPr>
          <a:xfrm>
            <a:off x="1047334"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0" name="Text Placeholder 2">
            <a:extLst>
              <a:ext uri="{FF2B5EF4-FFF2-40B4-BE49-F238E27FC236}">
                <a16:creationId xmlns:a16="http://schemas.microsoft.com/office/drawing/2014/main" id="{7F576B11-91AB-4C56-AEC8-1BA35378F0D6}"/>
              </a:ext>
            </a:extLst>
          </p:cNvPr>
          <p:cNvSpPr>
            <a:spLocks noGrp="1"/>
          </p:cNvSpPr>
          <p:nvPr>
            <p:ph type="body" sz="quarter" idx="12"/>
          </p:nvPr>
        </p:nvSpPr>
        <p:spPr>
          <a:xfrm>
            <a:off x="4881508" y="1589088"/>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1" name="Text Placeholder 4">
            <a:extLst>
              <a:ext uri="{FF2B5EF4-FFF2-40B4-BE49-F238E27FC236}">
                <a16:creationId xmlns:a16="http://schemas.microsoft.com/office/drawing/2014/main" id="{423CFCAB-E705-44E9-854C-7EC67259625A}"/>
              </a:ext>
            </a:extLst>
          </p:cNvPr>
          <p:cNvSpPr>
            <a:spLocks noGrp="1"/>
          </p:cNvSpPr>
          <p:nvPr>
            <p:ph type="body" sz="quarter" idx="13"/>
          </p:nvPr>
        </p:nvSpPr>
        <p:spPr>
          <a:xfrm>
            <a:off x="4880399"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2" name="Text Placeholder 2">
            <a:extLst>
              <a:ext uri="{FF2B5EF4-FFF2-40B4-BE49-F238E27FC236}">
                <a16:creationId xmlns:a16="http://schemas.microsoft.com/office/drawing/2014/main" id="{5FC54A2A-D1B7-436C-82E4-BC7BEEC67B90}"/>
              </a:ext>
            </a:extLst>
          </p:cNvPr>
          <p:cNvSpPr>
            <a:spLocks noGrp="1"/>
          </p:cNvSpPr>
          <p:nvPr>
            <p:ph type="body" sz="quarter" idx="14"/>
          </p:nvPr>
        </p:nvSpPr>
        <p:spPr>
          <a:xfrm>
            <a:off x="8756755" y="1594903"/>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3" name="Text Placeholder 4">
            <a:extLst>
              <a:ext uri="{FF2B5EF4-FFF2-40B4-BE49-F238E27FC236}">
                <a16:creationId xmlns:a16="http://schemas.microsoft.com/office/drawing/2014/main" id="{4D2F9765-B03E-448D-84F0-F4DBDB7BC15C}"/>
              </a:ext>
            </a:extLst>
          </p:cNvPr>
          <p:cNvSpPr>
            <a:spLocks noGrp="1"/>
          </p:cNvSpPr>
          <p:nvPr>
            <p:ph type="body" sz="quarter" idx="15"/>
          </p:nvPr>
        </p:nvSpPr>
        <p:spPr>
          <a:xfrm>
            <a:off x="8755646" y="2467003"/>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8" name="Text Placeholder 2">
            <a:extLst>
              <a:ext uri="{FF2B5EF4-FFF2-40B4-BE49-F238E27FC236}">
                <a16:creationId xmlns:a16="http://schemas.microsoft.com/office/drawing/2014/main" id="{A1130F2B-673C-44E1-B60F-7109ACD6BCEB}"/>
              </a:ext>
            </a:extLst>
          </p:cNvPr>
          <p:cNvSpPr>
            <a:spLocks noGrp="1"/>
          </p:cNvSpPr>
          <p:nvPr>
            <p:ph type="body" sz="quarter" idx="18"/>
          </p:nvPr>
        </p:nvSpPr>
        <p:spPr>
          <a:xfrm>
            <a:off x="2991641" y="3991670"/>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9" name="Text Placeholder 4">
            <a:extLst>
              <a:ext uri="{FF2B5EF4-FFF2-40B4-BE49-F238E27FC236}">
                <a16:creationId xmlns:a16="http://schemas.microsoft.com/office/drawing/2014/main" id="{6D94EFF6-E000-4688-AEE3-9A7D305F7D68}"/>
              </a:ext>
            </a:extLst>
          </p:cNvPr>
          <p:cNvSpPr>
            <a:spLocks noGrp="1"/>
          </p:cNvSpPr>
          <p:nvPr>
            <p:ph type="body" sz="quarter" idx="19"/>
          </p:nvPr>
        </p:nvSpPr>
        <p:spPr>
          <a:xfrm>
            <a:off x="2990532" y="4863770"/>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0" name="Text Placeholder 2">
            <a:extLst>
              <a:ext uri="{FF2B5EF4-FFF2-40B4-BE49-F238E27FC236}">
                <a16:creationId xmlns:a16="http://schemas.microsoft.com/office/drawing/2014/main" id="{0F582DBF-1AB9-48E3-855A-EE4E619828CE}"/>
              </a:ext>
            </a:extLst>
          </p:cNvPr>
          <p:cNvSpPr>
            <a:spLocks noGrp="1"/>
          </p:cNvSpPr>
          <p:nvPr>
            <p:ph type="body" sz="quarter" idx="20"/>
          </p:nvPr>
        </p:nvSpPr>
        <p:spPr>
          <a:xfrm>
            <a:off x="6819188" y="4019589"/>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65" name="Text Placeholder 4">
            <a:extLst>
              <a:ext uri="{FF2B5EF4-FFF2-40B4-BE49-F238E27FC236}">
                <a16:creationId xmlns:a16="http://schemas.microsoft.com/office/drawing/2014/main" id="{C638091C-526F-4069-B034-6A433E6420E6}"/>
              </a:ext>
            </a:extLst>
          </p:cNvPr>
          <p:cNvSpPr>
            <a:spLocks noGrp="1"/>
          </p:cNvSpPr>
          <p:nvPr>
            <p:ph type="body" sz="quarter" idx="21"/>
          </p:nvPr>
        </p:nvSpPr>
        <p:spPr>
          <a:xfrm>
            <a:off x="6818079" y="4891689"/>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6" name="Text Placeholder 2">
            <a:extLst>
              <a:ext uri="{FF2B5EF4-FFF2-40B4-BE49-F238E27FC236}">
                <a16:creationId xmlns:a16="http://schemas.microsoft.com/office/drawing/2014/main" id="{C8B7D178-B880-401F-B495-086871F96C5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594646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rvice Areas 5 BLUE">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cxnSp>
        <p:nvCxnSpPr>
          <p:cNvPr id="42" name="Straight Connector 41">
            <a:extLst>
              <a:ext uri="{FF2B5EF4-FFF2-40B4-BE49-F238E27FC236}">
                <a16:creationId xmlns:a16="http://schemas.microsoft.com/office/drawing/2014/main" id="{4C4352C2-112F-49CE-B228-FE570361CA22}"/>
              </a:ext>
            </a:extLst>
          </p:cNvPr>
          <p:cNvCxnSpPr/>
          <p:nvPr userDrawn="1"/>
        </p:nvCxnSpPr>
        <p:spPr>
          <a:xfrm>
            <a:off x="705252" y="362701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C3790D7-AC8D-47AA-AD5A-0E5360CFB45B}"/>
              </a:ext>
            </a:extLst>
          </p:cNvPr>
          <p:cNvCxnSpPr/>
          <p:nvPr userDrawn="1"/>
        </p:nvCxnSpPr>
        <p:spPr>
          <a:xfrm>
            <a:off x="4532749" y="362701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264A320-20C9-444D-B589-FC3B38843941}"/>
              </a:ext>
            </a:extLst>
          </p:cNvPr>
          <p:cNvCxnSpPr/>
          <p:nvPr userDrawn="1"/>
        </p:nvCxnSpPr>
        <p:spPr>
          <a:xfrm>
            <a:off x="8407996" y="362415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76347AE7-BF3A-4579-BFE1-9AACCD8A3864}"/>
              </a:ext>
            </a:extLst>
          </p:cNvPr>
          <p:cNvSpPr>
            <a:spLocks noGrp="1"/>
          </p:cNvSpPr>
          <p:nvPr>
            <p:ph type="body" sz="quarter" idx="10"/>
          </p:nvPr>
        </p:nvSpPr>
        <p:spPr>
          <a:xfrm>
            <a:off x="1048443" y="1589088"/>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 name="Text Placeholder 4">
            <a:extLst>
              <a:ext uri="{FF2B5EF4-FFF2-40B4-BE49-F238E27FC236}">
                <a16:creationId xmlns:a16="http://schemas.microsoft.com/office/drawing/2014/main" id="{667F88A5-A930-43D3-BB05-5E6E956ACCA5}"/>
              </a:ext>
            </a:extLst>
          </p:cNvPr>
          <p:cNvSpPr>
            <a:spLocks noGrp="1"/>
          </p:cNvSpPr>
          <p:nvPr>
            <p:ph type="body" sz="quarter" idx="11"/>
          </p:nvPr>
        </p:nvSpPr>
        <p:spPr>
          <a:xfrm>
            <a:off x="1047334"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0" name="Text Placeholder 2">
            <a:extLst>
              <a:ext uri="{FF2B5EF4-FFF2-40B4-BE49-F238E27FC236}">
                <a16:creationId xmlns:a16="http://schemas.microsoft.com/office/drawing/2014/main" id="{7F576B11-91AB-4C56-AEC8-1BA35378F0D6}"/>
              </a:ext>
            </a:extLst>
          </p:cNvPr>
          <p:cNvSpPr>
            <a:spLocks noGrp="1"/>
          </p:cNvSpPr>
          <p:nvPr>
            <p:ph type="body" sz="quarter" idx="12"/>
          </p:nvPr>
        </p:nvSpPr>
        <p:spPr>
          <a:xfrm>
            <a:off x="4881508" y="1589088"/>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1" name="Text Placeholder 4">
            <a:extLst>
              <a:ext uri="{FF2B5EF4-FFF2-40B4-BE49-F238E27FC236}">
                <a16:creationId xmlns:a16="http://schemas.microsoft.com/office/drawing/2014/main" id="{423CFCAB-E705-44E9-854C-7EC67259625A}"/>
              </a:ext>
            </a:extLst>
          </p:cNvPr>
          <p:cNvSpPr>
            <a:spLocks noGrp="1"/>
          </p:cNvSpPr>
          <p:nvPr>
            <p:ph type="body" sz="quarter" idx="13"/>
          </p:nvPr>
        </p:nvSpPr>
        <p:spPr>
          <a:xfrm>
            <a:off x="4880399"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2" name="Text Placeholder 2">
            <a:extLst>
              <a:ext uri="{FF2B5EF4-FFF2-40B4-BE49-F238E27FC236}">
                <a16:creationId xmlns:a16="http://schemas.microsoft.com/office/drawing/2014/main" id="{5FC54A2A-D1B7-436C-82E4-BC7BEEC67B90}"/>
              </a:ext>
            </a:extLst>
          </p:cNvPr>
          <p:cNvSpPr>
            <a:spLocks noGrp="1"/>
          </p:cNvSpPr>
          <p:nvPr>
            <p:ph type="body" sz="quarter" idx="14"/>
          </p:nvPr>
        </p:nvSpPr>
        <p:spPr>
          <a:xfrm>
            <a:off x="8756755" y="1594903"/>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3" name="Text Placeholder 4">
            <a:extLst>
              <a:ext uri="{FF2B5EF4-FFF2-40B4-BE49-F238E27FC236}">
                <a16:creationId xmlns:a16="http://schemas.microsoft.com/office/drawing/2014/main" id="{4D2F9765-B03E-448D-84F0-F4DBDB7BC15C}"/>
              </a:ext>
            </a:extLst>
          </p:cNvPr>
          <p:cNvSpPr>
            <a:spLocks noGrp="1"/>
          </p:cNvSpPr>
          <p:nvPr>
            <p:ph type="body" sz="quarter" idx="15"/>
          </p:nvPr>
        </p:nvSpPr>
        <p:spPr>
          <a:xfrm>
            <a:off x="8755646" y="2467003"/>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6" name="Text Placeholder 2">
            <a:extLst>
              <a:ext uri="{FF2B5EF4-FFF2-40B4-BE49-F238E27FC236}">
                <a16:creationId xmlns:a16="http://schemas.microsoft.com/office/drawing/2014/main" id="{C8B7D178-B880-401F-B495-086871F96C5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cxnSp>
        <p:nvCxnSpPr>
          <p:cNvPr id="22" name="Straight Connector 21">
            <a:extLst>
              <a:ext uri="{FF2B5EF4-FFF2-40B4-BE49-F238E27FC236}">
                <a16:creationId xmlns:a16="http://schemas.microsoft.com/office/drawing/2014/main" id="{54572272-4395-D14B-B34B-6272DF9D8145}"/>
              </a:ext>
            </a:extLst>
          </p:cNvPr>
          <p:cNvCxnSpPr/>
          <p:nvPr userDrawn="1"/>
        </p:nvCxnSpPr>
        <p:spPr>
          <a:xfrm>
            <a:off x="2650618" y="6034607"/>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46003FC5-F65A-2B4F-8444-717DF7873520}"/>
              </a:ext>
            </a:extLst>
          </p:cNvPr>
          <p:cNvCxnSpPr/>
          <p:nvPr userDrawn="1"/>
        </p:nvCxnSpPr>
        <p:spPr>
          <a:xfrm>
            <a:off x="6478114" y="6034607"/>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sp>
        <p:nvSpPr>
          <p:cNvPr id="24" name="Text Placeholder 2">
            <a:extLst>
              <a:ext uri="{FF2B5EF4-FFF2-40B4-BE49-F238E27FC236}">
                <a16:creationId xmlns:a16="http://schemas.microsoft.com/office/drawing/2014/main" id="{38120595-3BD0-2143-A784-9FDFC1B1B811}"/>
              </a:ext>
            </a:extLst>
          </p:cNvPr>
          <p:cNvSpPr>
            <a:spLocks noGrp="1"/>
          </p:cNvSpPr>
          <p:nvPr>
            <p:ph type="body" sz="quarter" idx="18"/>
          </p:nvPr>
        </p:nvSpPr>
        <p:spPr>
          <a:xfrm>
            <a:off x="2991641" y="3991670"/>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25" name="Text Placeholder 4">
            <a:extLst>
              <a:ext uri="{FF2B5EF4-FFF2-40B4-BE49-F238E27FC236}">
                <a16:creationId xmlns:a16="http://schemas.microsoft.com/office/drawing/2014/main" id="{26E35FAA-CD4A-554C-A10A-18E50B84873C}"/>
              </a:ext>
            </a:extLst>
          </p:cNvPr>
          <p:cNvSpPr>
            <a:spLocks noGrp="1"/>
          </p:cNvSpPr>
          <p:nvPr>
            <p:ph type="body" sz="quarter" idx="19"/>
          </p:nvPr>
        </p:nvSpPr>
        <p:spPr>
          <a:xfrm>
            <a:off x="2990532" y="4863770"/>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26" name="Text Placeholder 2">
            <a:extLst>
              <a:ext uri="{FF2B5EF4-FFF2-40B4-BE49-F238E27FC236}">
                <a16:creationId xmlns:a16="http://schemas.microsoft.com/office/drawing/2014/main" id="{FFCD7283-C981-CE48-B299-0A80864BE53A}"/>
              </a:ext>
            </a:extLst>
          </p:cNvPr>
          <p:cNvSpPr>
            <a:spLocks noGrp="1"/>
          </p:cNvSpPr>
          <p:nvPr>
            <p:ph type="body" sz="quarter" idx="20"/>
          </p:nvPr>
        </p:nvSpPr>
        <p:spPr>
          <a:xfrm>
            <a:off x="6819188" y="4019589"/>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27" name="Text Placeholder 4">
            <a:extLst>
              <a:ext uri="{FF2B5EF4-FFF2-40B4-BE49-F238E27FC236}">
                <a16:creationId xmlns:a16="http://schemas.microsoft.com/office/drawing/2014/main" id="{F2B7B435-0FEA-3D41-8729-CD80BF7C150C}"/>
              </a:ext>
            </a:extLst>
          </p:cNvPr>
          <p:cNvSpPr>
            <a:spLocks noGrp="1"/>
          </p:cNvSpPr>
          <p:nvPr>
            <p:ph type="body" sz="quarter" idx="21"/>
          </p:nvPr>
        </p:nvSpPr>
        <p:spPr>
          <a:xfrm>
            <a:off x="6818079" y="4891689"/>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Tree>
    <p:extLst>
      <p:ext uri="{BB962C8B-B14F-4D97-AF65-F5344CB8AC3E}">
        <p14:creationId xmlns:p14="http://schemas.microsoft.com/office/powerpoint/2010/main" val="180988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E76ADFFD-0D7A-42B8-8796-CE743A4D643C}"/>
              </a:ext>
            </a:extLst>
          </p:cNvPr>
          <p:cNvCxnSpPr>
            <a:cxnSpLocks/>
          </p:cNvCxnSpPr>
          <p:nvPr userDrawn="1"/>
        </p:nvCxnSpPr>
        <p:spPr>
          <a:xfrm flipH="1">
            <a:off x="792404" y="2580507"/>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1C809C4E-E784-4B88-8E26-865D74236ED0}"/>
              </a:ext>
            </a:extLst>
          </p:cNvPr>
          <p:cNvSpPr>
            <a:spLocks noGrp="1"/>
          </p:cNvSpPr>
          <p:nvPr>
            <p:ph type="body" sz="quarter" idx="14"/>
          </p:nvPr>
        </p:nvSpPr>
        <p:spPr>
          <a:xfrm>
            <a:off x="717550" y="2243122"/>
            <a:ext cx="2255838" cy="368300"/>
          </a:xfrm>
          <a:prstGeom prst="rect">
            <a:avLst/>
          </a:prstGeom>
        </p:spPr>
        <p:txBody>
          <a:bodyPr/>
          <a:lstStyle>
            <a:lvl1pPr marL="0" indent="0">
              <a:buNone/>
              <a:defRPr sz="1400">
                <a:solidFill>
                  <a:srgbClr val="003767"/>
                </a:solidFill>
                <a:latin typeface="Raleway Bold" panose="020B0803030101060003" pitchFamily="34" charset="0"/>
              </a:defRPr>
            </a:lvl1pPr>
          </a:lstStyle>
          <a:p>
            <a:pPr lvl="0"/>
            <a:r>
              <a:rPr lang="en-US"/>
              <a:t>Click to edit Master text styles</a:t>
            </a:r>
          </a:p>
        </p:txBody>
      </p:sp>
      <p:sp>
        <p:nvSpPr>
          <p:cNvPr id="9" name="Text Placeholder 8">
            <a:extLst>
              <a:ext uri="{FF2B5EF4-FFF2-40B4-BE49-F238E27FC236}">
                <a16:creationId xmlns:a16="http://schemas.microsoft.com/office/drawing/2014/main" id="{748F516C-E7B6-4593-ADD4-A934680507F9}"/>
              </a:ext>
            </a:extLst>
          </p:cNvPr>
          <p:cNvSpPr>
            <a:spLocks noGrp="1"/>
          </p:cNvSpPr>
          <p:nvPr>
            <p:ph type="body" sz="quarter" idx="15"/>
          </p:nvPr>
        </p:nvSpPr>
        <p:spPr>
          <a:xfrm>
            <a:off x="717550" y="2756717"/>
            <a:ext cx="3255963" cy="3464621"/>
          </a:xfrm>
          <a:prstGeom prst="rect">
            <a:avLst/>
          </a:prstGeom>
        </p:spPr>
        <p:txBody>
          <a:bodyPr/>
          <a:lstStyle>
            <a:lvl1pPr marL="228600" indent="-228600">
              <a:lnSpc>
                <a:spcPct val="150000"/>
              </a:lnSpc>
              <a:spcBef>
                <a:spcPts val="0"/>
              </a:spcBef>
              <a:spcAft>
                <a:spcPts val="1200"/>
              </a:spcAft>
              <a:buClr>
                <a:srgbClr val="F78F1E"/>
              </a:buClr>
              <a:buSzPct val="140000"/>
              <a:buFont typeface="Wingdings" panose="05000000000000000000" pitchFamily="2" charset="2"/>
              <a:buChar char="§"/>
              <a:defRPr sz="1200">
                <a:latin typeface="Raleway Light" panose="020B0403030101060003" pitchFamily="34" charset="0"/>
              </a:defRPr>
            </a:lvl1pPr>
          </a:lstStyle>
          <a:p>
            <a:pPr lvl="0"/>
            <a:r>
              <a:rPr lang="en-US"/>
              <a:t>Click to edit Master text styles</a:t>
            </a:r>
          </a:p>
        </p:txBody>
      </p:sp>
      <p:cxnSp>
        <p:nvCxnSpPr>
          <p:cNvPr id="10" name="Straight Connector 9">
            <a:extLst>
              <a:ext uri="{FF2B5EF4-FFF2-40B4-BE49-F238E27FC236}">
                <a16:creationId xmlns:a16="http://schemas.microsoft.com/office/drawing/2014/main" id="{A350D6F3-EB6A-42E0-9DBB-B2B0104EA99B}"/>
              </a:ext>
            </a:extLst>
          </p:cNvPr>
          <p:cNvCxnSpPr>
            <a:cxnSpLocks/>
          </p:cNvCxnSpPr>
          <p:nvPr userDrawn="1"/>
        </p:nvCxnSpPr>
        <p:spPr>
          <a:xfrm flipH="1">
            <a:off x="4485159" y="2580507"/>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38E338E-4275-496B-92AE-208EE63F0F0E}"/>
              </a:ext>
            </a:extLst>
          </p:cNvPr>
          <p:cNvCxnSpPr>
            <a:cxnSpLocks/>
          </p:cNvCxnSpPr>
          <p:nvPr userDrawn="1"/>
        </p:nvCxnSpPr>
        <p:spPr>
          <a:xfrm flipH="1">
            <a:off x="8320621" y="2580507"/>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12" name="Text Placeholder 5">
            <a:extLst>
              <a:ext uri="{FF2B5EF4-FFF2-40B4-BE49-F238E27FC236}">
                <a16:creationId xmlns:a16="http://schemas.microsoft.com/office/drawing/2014/main" id="{5FF542BD-12BA-46F2-948C-14FDD4FEE33C}"/>
              </a:ext>
            </a:extLst>
          </p:cNvPr>
          <p:cNvSpPr>
            <a:spLocks noGrp="1"/>
          </p:cNvSpPr>
          <p:nvPr>
            <p:ph type="body" sz="quarter" idx="16"/>
          </p:nvPr>
        </p:nvSpPr>
        <p:spPr>
          <a:xfrm>
            <a:off x="4390818" y="2243122"/>
            <a:ext cx="2255838" cy="368300"/>
          </a:xfrm>
          <a:prstGeom prst="rect">
            <a:avLst/>
          </a:prstGeom>
        </p:spPr>
        <p:txBody>
          <a:bodyPr/>
          <a:lstStyle>
            <a:lvl1pPr marL="0" indent="0">
              <a:buNone/>
              <a:defRPr sz="1400">
                <a:solidFill>
                  <a:srgbClr val="003767"/>
                </a:solidFill>
                <a:latin typeface="Raleway Bold" panose="020B0803030101060003" pitchFamily="34" charset="0"/>
              </a:defRPr>
            </a:lvl1pPr>
          </a:lstStyle>
          <a:p>
            <a:pPr lvl="0"/>
            <a:r>
              <a:rPr lang="en-US"/>
              <a:t>Click to edit Master text styles</a:t>
            </a:r>
          </a:p>
        </p:txBody>
      </p:sp>
      <p:sp>
        <p:nvSpPr>
          <p:cNvPr id="13" name="Text Placeholder 8">
            <a:extLst>
              <a:ext uri="{FF2B5EF4-FFF2-40B4-BE49-F238E27FC236}">
                <a16:creationId xmlns:a16="http://schemas.microsoft.com/office/drawing/2014/main" id="{B4CEB2AA-8311-4DBF-912A-E6F17C3F6661}"/>
              </a:ext>
            </a:extLst>
          </p:cNvPr>
          <p:cNvSpPr>
            <a:spLocks noGrp="1"/>
          </p:cNvSpPr>
          <p:nvPr>
            <p:ph type="body" sz="quarter" idx="17"/>
          </p:nvPr>
        </p:nvSpPr>
        <p:spPr>
          <a:xfrm>
            <a:off x="4390818" y="2756717"/>
            <a:ext cx="3255963" cy="3464621"/>
          </a:xfrm>
          <a:prstGeom prst="rect">
            <a:avLst/>
          </a:prstGeom>
        </p:spPr>
        <p:txBody>
          <a:bodyPr/>
          <a:lstStyle>
            <a:lvl1pPr marL="228600" indent="-228600">
              <a:lnSpc>
                <a:spcPct val="150000"/>
              </a:lnSpc>
              <a:spcBef>
                <a:spcPts val="0"/>
              </a:spcBef>
              <a:spcAft>
                <a:spcPts val="1200"/>
              </a:spcAft>
              <a:buClr>
                <a:srgbClr val="F78F1E"/>
              </a:buClr>
              <a:buSzPct val="140000"/>
              <a:buFont typeface="Wingdings" panose="05000000000000000000" pitchFamily="2" charset="2"/>
              <a:buChar char="§"/>
              <a:defRPr sz="1200">
                <a:latin typeface="Raleway Light" panose="020B0403030101060003" pitchFamily="34" charset="0"/>
              </a:defRPr>
            </a:lvl1pPr>
          </a:lstStyle>
          <a:p>
            <a:pPr lvl="0"/>
            <a:r>
              <a:rPr lang="en-US"/>
              <a:t>Click to edit Master text styles</a:t>
            </a:r>
          </a:p>
        </p:txBody>
      </p:sp>
      <p:sp>
        <p:nvSpPr>
          <p:cNvPr id="14" name="Text Placeholder 5">
            <a:extLst>
              <a:ext uri="{FF2B5EF4-FFF2-40B4-BE49-F238E27FC236}">
                <a16:creationId xmlns:a16="http://schemas.microsoft.com/office/drawing/2014/main" id="{DA11B7E9-3412-4C8D-A698-0E11B9302553}"/>
              </a:ext>
            </a:extLst>
          </p:cNvPr>
          <p:cNvSpPr>
            <a:spLocks noGrp="1"/>
          </p:cNvSpPr>
          <p:nvPr>
            <p:ph type="body" sz="quarter" idx="18"/>
          </p:nvPr>
        </p:nvSpPr>
        <p:spPr>
          <a:xfrm>
            <a:off x="8218489" y="2243122"/>
            <a:ext cx="2255838" cy="368300"/>
          </a:xfrm>
          <a:prstGeom prst="rect">
            <a:avLst/>
          </a:prstGeom>
        </p:spPr>
        <p:txBody>
          <a:bodyPr/>
          <a:lstStyle>
            <a:lvl1pPr marL="0" indent="0">
              <a:buNone/>
              <a:defRPr sz="1400">
                <a:solidFill>
                  <a:srgbClr val="003767"/>
                </a:solidFill>
                <a:latin typeface="Raleway Bold" panose="020B0803030101060003" pitchFamily="34" charset="0"/>
              </a:defRPr>
            </a:lvl1pPr>
          </a:lstStyle>
          <a:p>
            <a:pPr lvl="0"/>
            <a:r>
              <a:rPr lang="en-US"/>
              <a:t>Click to edit Master text styles</a:t>
            </a:r>
          </a:p>
        </p:txBody>
      </p:sp>
      <p:sp>
        <p:nvSpPr>
          <p:cNvPr id="15" name="Text Placeholder 8">
            <a:extLst>
              <a:ext uri="{FF2B5EF4-FFF2-40B4-BE49-F238E27FC236}">
                <a16:creationId xmlns:a16="http://schemas.microsoft.com/office/drawing/2014/main" id="{AB354371-4B9F-48F7-971F-5AA6A34C60C0}"/>
              </a:ext>
            </a:extLst>
          </p:cNvPr>
          <p:cNvSpPr>
            <a:spLocks noGrp="1"/>
          </p:cNvSpPr>
          <p:nvPr>
            <p:ph type="body" sz="quarter" idx="19"/>
          </p:nvPr>
        </p:nvSpPr>
        <p:spPr>
          <a:xfrm>
            <a:off x="8218489" y="2756717"/>
            <a:ext cx="3255963" cy="3464621"/>
          </a:xfrm>
          <a:prstGeom prst="rect">
            <a:avLst/>
          </a:prstGeom>
        </p:spPr>
        <p:txBody>
          <a:bodyPr/>
          <a:lstStyle>
            <a:lvl1pPr marL="228600" indent="-228600">
              <a:lnSpc>
                <a:spcPct val="150000"/>
              </a:lnSpc>
              <a:spcBef>
                <a:spcPts val="0"/>
              </a:spcBef>
              <a:spcAft>
                <a:spcPts val="1200"/>
              </a:spcAft>
              <a:buClr>
                <a:srgbClr val="F78F1E"/>
              </a:buClr>
              <a:buSzPct val="140000"/>
              <a:buFont typeface="Wingdings" panose="05000000000000000000" pitchFamily="2" charset="2"/>
              <a:buChar char="§"/>
              <a:defRPr sz="1200">
                <a:latin typeface="Raleway Light" panose="020B0403030101060003" pitchFamily="34" charset="0"/>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A6D4B86E-FBF2-4769-A0A2-DE9B16AFB88D}"/>
              </a:ext>
            </a:extLst>
          </p:cNvPr>
          <p:cNvSpPr>
            <a:spLocks noGrp="1"/>
          </p:cNvSpPr>
          <p:nvPr>
            <p:ph type="pic" sz="quarter" idx="20"/>
          </p:nvPr>
        </p:nvSpPr>
        <p:spPr>
          <a:xfrm>
            <a:off x="4475749" y="1272862"/>
            <a:ext cx="3086100" cy="785812"/>
          </a:xfrm>
          <a:prstGeom prst="rect">
            <a:avLst/>
          </a:prstGeom>
        </p:spPr>
        <p:txBody>
          <a:bodyPr/>
          <a:lstStyle>
            <a:lvl1pPr algn="ctr">
              <a:defRPr/>
            </a:lvl1pPr>
          </a:lstStyle>
          <a:p>
            <a:r>
              <a:rPr lang="en-US"/>
              <a:t>Click icon to add picture</a:t>
            </a:r>
          </a:p>
        </p:txBody>
      </p:sp>
      <p:sp>
        <p:nvSpPr>
          <p:cNvPr id="16" name="Title 1">
            <a:extLst>
              <a:ext uri="{FF2B5EF4-FFF2-40B4-BE49-F238E27FC236}">
                <a16:creationId xmlns:a16="http://schemas.microsoft.com/office/drawing/2014/main" id="{6F052CCD-74A7-4359-BE23-AE48B6DB76F5}"/>
              </a:ext>
            </a:extLst>
          </p:cNvPr>
          <p:cNvSpPr>
            <a:spLocks noGrp="1"/>
          </p:cNvSpPr>
          <p:nvPr>
            <p:ph type="title" hasCustomPrompt="1"/>
          </p:nvPr>
        </p:nvSpPr>
        <p:spPr>
          <a:xfrm>
            <a:off x="604411" y="-109808"/>
            <a:ext cx="10515600" cy="1325563"/>
          </a:xfrm>
        </p:spPr>
        <p:txBody>
          <a:bodyPr/>
          <a:lstStyle/>
          <a:p>
            <a:r>
              <a:rPr lang="en-US"/>
              <a:t>CLICK TO EDIT MASTER TITLE STYLE</a:t>
            </a:r>
          </a:p>
        </p:txBody>
      </p:sp>
      <p:sp>
        <p:nvSpPr>
          <p:cNvPr id="18" name="Text Placeholder 2">
            <a:extLst>
              <a:ext uri="{FF2B5EF4-FFF2-40B4-BE49-F238E27FC236}">
                <a16:creationId xmlns:a16="http://schemas.microsoft.com/office/drawing/2014/main" id="{BE075540-D705-4848-A443-43E847675D8A}"/>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25673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rvice Areas 5 ORANGE">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cxnSp>
        <p:nvCxnSpPr>
          <p:cNvPr id="42" name="Straight Connector 41">
            <a:extLst>
              <a:ext uri="{FF2B5EF4-FFF2-40B4-BE49-F238E27FC236}">
                <a16:creationId xmlns:a16="http://schemas.microsoft.com/office/drawing/2014/main" id="{4C4352C2-112F-49CE-B228-FE570361CA22}"/>
              </a:ext>
            </a:extLst>
          </p:cNvPr>
          <p:cNvCxnSpPr/>
          <p:nvPr userDrawn="1"/>
        </p:nvCxnSpPr>
        <p:spPr>
          <a:xfrm>
            <a:off x="705252" y="3627012"/>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C3790D7-AC8D-47AA-AD5A-0E5360CFB45B}"/>
              </a:ext>
            </a:extLst>
          </p:cNvPr>
          <p:cNvCxnSpPr/>
          <p:nvPr userDrawn="1"/>
        </p:nvCxnSpPr>
        <p:spPr>
          <a:xfrm>
            <a:off x="4532749" y="3627012"/>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264A320-20C9-444D-B589-FC3B38843941}"/>
              </a:ext>
            </a:extLst>
          </p:cNvPr>
          <p:cNvCxnSpPr/>
          <p:nvPr userDrawn="1"/>
        </p:nvCxnSpPr>
        <p:spPr>
          <a:xfrm>
            <a:off x="8407996" y="3624152"/>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76347AE7-BF3A-4579-BFE1-9AACCD8A3864}"/>
              </a:ext>
            </a:extLst>
          </p:cNvPr>
          <p:cNvSpPr>
            <a:spLocks noGrp="1"/>
          </p:cNvSpPr>
          <p:nvPr>
            <p:ph type="body" sz="quarter" idx="10"/>
          </p:nvPr>
        </p:nvSpPr>
        <p:spPr>
          <a:xfrm>
            <a:off x="1048443" y="1589088"/>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 name="Text Placeholder 4">
            <a:extLst>
              <a:ext uri="{FF2B5EF4-FFF2-40B4-BE49-F238E27FC236}">
                <a16:creationId xmlns:a16="http://schemas.microsoft.com/office/drawing/2014/main" id="{667F88A5-A930-43D3-BB05-5E6E956ACCA5}"/>
              </a:ext>
            </a:extLst>
          </p:cNvPr>
          <p:cNvSpPr>
            <a:spLocks noGrp="1"/>
          </p:cNvSpPr>
          <p:nvPr>
            <p:ph type="body" sz="quarter" idx="11"/>
          </p:nvPr>
        </p:nvSpPr>
        <p:spPr>
          <a:xfrm>
            <a:off x="1047334"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0" name="Text Placeholder 2">
            <a:extLst>
              <a:ext uri="{FF2B5EF4-FFF2-40B4-BE49-F238E27FC236}">
                <a16:creationId xmlns:a16="http://schemas.microsoft.com/office/drawing/2014/main" id="{7F576B11-91AB-4C56-AEC8-1BA35378F0D6}"/>
              </a:ext>
            </a:extLst>
          </p:cNvPr>
          <p:cNvSpPr>
            <a:spLocks noGrp="1"/>
          </p:cNvSpPr>
          <p:nvPr>
            <p:ph type="body" sz="quarter" idx="12"/>
          </p:nvPr>
        </p:nvSpPr>
        <p:spPr>
          <a:xfrm>
            <a:off x="4881508" y="1589088"/>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1" name="Text Placeholder 4">
            <a:extLst>
              <a:ext uri="{FF2B5EF4-FFF2-40B4-BE49-F238E27FC236}">
                <a16:creationId xmlns:a16="http://schemas.microsoft.com/office/drawing/2014/main" id="{423CFCAB-E705-44E9-854C-7EC67259625A}"/>
              </a:ext>
            </a:extLst>
          </p:cNvPr>
          <p:cNvSpPr>
            <a:spLocks noGrp="1"/>
          </p:cNvSpPr>
          <p:nvPr>
            <p:ph type="body" sz="quarter" idx="13"/>
          </p:nvPr>
        </p:nvSpPr>
        <p:spPr>
          <a:xfrm>
            <a:off x="4880399"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2" name="Text Placeholder 2">
            <a:extLst>
              <a:ext uri="{FF2B5EF4-FFF2-40B4-BE49-F238E27FC236}">
                <a16:creationId xmlns:a16="http://schemas.microsoft.com/office/drawing/2014/main" id="{5FC54A2A-D1B7-436C-82E4-BC7BEEC67B90}"/>
              </a:ext>
            </a:extLst>
          </p:cNvPr>
          <p:cNvSpPr>
            <a:spLocks noGrp="1"/>
          </p:cNvSpPr>
          <p:nvPr>
            <p:ph type="body" sz="quarter" idx="14"/>
          </p:nvPr>
        </p:nvSpPr>
        <p:spPr>
          <a:xfrm>
            <a:off x="8756755" y="1594903"/>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3" name="Text Placeholder 4">
            <a:extLst>
              <a:ext uri="{FF2B5EF4-FFF2-40B4-BE49-F238E27FC236}">
                <a16:creationId xmlns:a16="http://schemas.microsoft.com/office/drawing/2014/main" id="{4D2F9765-B03E-448D-84F0-F4DBDB7BC15C}"/>
              </a:ext>
            </a:extLst>
          </p:cNvPr>
          <p:cNvSpPr>
            <a:spLocks noGrp="1"/>
          </p:cNvSpPr>
          <p:nvPr>
            <p:ph type="body" sz="quarter" idx="15"/>
          </p:nvPr>
        </p:nvSpPr>
        <p:spPr>
          <a:xfrm>
            <a:off x="8755646" y="2467003"/>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6" name="Text Placeholder 2">
            <a:extLst>
              <a:ext uri="{FF2B5EF4-FFF2-40B4-BE49-F238E27FC236}">
                <a16:creationId xmlns:a16="http://schemas.microsoft.com/office/drawing/2014/main" id="{C8B7D178-B880-401F-B495-086871F96C5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cxnSp>
        <p:nvCxnSpPr>
          <p:cNvPr id="22" name="Straight Connector 21">
            <a:extLst>
              <a:ext uri="{FF2B5EF4-FFF2-40B4-BE49-F238E27FC236}">
                <a16:creationId xmlns:a16="http://schemas.microsoft.com/office/drawing/2014/main" id="{3E998CB0-091C-284A-9FA9-53315565A068}"/>
              </a:ext>
            </a:extLst>
          </p:cNvPr>
          <p:cNvCxnSpPr/>
          <p:nvPr userDrawn="1"/>
        </p:nvCxnSpPr>
        <p:spPr>
          <a:xfrm>
            <a:off x="2650618" y="6034607"/>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2DBBA3C7-E8E7-0E4C-BC36-9176EC805703}"/>
              </a:ext>
            </a:extLst>
          </p:cNvPr>
          <p:cNvCxnSpPr/>
          <p:nvPr userDrawn="1"/>
        </p:nvCxnSpPr>
        <p:spPr>
          <a:xfrm>
            <a:off x="6478114" y="6034607"/>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sp>
        <p:nvSpPr>
          <p:cNvPr id="24" name="Text Placeholder 2">
            <a:extLst>
              <a:ext uri="{FF2B5EF4-FFF2-40B4-BE49-F238E27FC236}">
                <a16:creationId xmlns:a16="http://schemas.microsoft.com/office/drawing/2014/main" id="{18FA36FF-FEB4-F44D-9870-6446ADABF45B}"/>
              </a:ext>
            </a:extLst>
          </p:cNvPr>
          <p:cNvSpPr>
            <a:spLocks noGrp="1"/>
          </p:cNvSpPr>
          <p:nvPr>
            <p:ph type="body" sz="quarter" idx="18"/>
          </p:nvPr>
        </p:nvSpPr>
        <p:spPr>
          <a:xfrm>
            <a:off x="2991641" y="3991670"/>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25" name="Text Placeholder 4">
            <a:extLst>
              <a:ext uri="{FF2B5EF4-FFF2-40B4-BE49-F238E27FC236}">
                <a16:creationId xmlns:a16="http://schemas.microsoft.com/office/drawing/2014/main" id="{19F15C08-5587-8D4C-B275-EA3E8EBC13E5}"/>
              </a:ext>
            </a:extLst>
          </p:cNvPr>
          <p:cNvSpPr>
            <a:spLocks noGrp="1"/>
          </p:cNvSpPr>
          <p:nvPr>
            <p:ph type="body" sz="quarter" idx="19"/>
          </p:nvPr>
        </p:nvSpPr>
        <p:spPr>
          <a:xfrm>
            <a:off x="2990532" y="4863770"/>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26" name="Text Placeholder 2">
            <a:extLst>
              <a:ext uri="{FF2B5EF4-FFF2-40B4-BE49-F238E27FC236}">
                <a16:creationId xmlns:a16="http://schemas.microsoft.com/office/drawing/2014/main" id="{D64CEB77-8A6A-DF4B-96BE-DBCE762261CF}"/>
              </a:ext>
            </a:extLst>
          </p:cNvPr>
          <p:cNvSpPr>
            <a:spLocks noGrp="1"/>
          </p:cNvSpPr>
          <p:nvPr>
            <p:ph type="body" sz="quarter" idx="20"/>
          </p:nvPr>
        </p:nvSpPr>
        <p:spPr>
          <a:xfrm>
            <a:off x="6819188" y="4019589"/>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27" name="Text Placeholder 4">
            <a:extLst>
              <a:ext uri="{FF2B5EF4-FFF2-40B4-BE49-F238E27FC236}">
                <a16:creationId xmlns:a16="http://schemas.microsoft.com/office/drawing/2014/main" id="{5A720AE6-21BA-2148-BCAD-62C71FCB6589}"/>
              </a:ext>
            </a:extLst>
          </p:cNvPr>
          <p:cNvSpPr>
            <a:spLocks noGrp="1"/>
          </p:cNvSpPr>
          <p:nvPr>
            <p:ph type="body" sz="quarter" idx="21"/>
          </p:nvPr>
        </p:nvSpPr>
        <p:spPr>
          <a:xfrm>
            <a:off x="6818079" y="4891689"/>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Tree>
    <p:extLst>
      <p:ext uri="{BB962C8B-B14F-4D97-AF65-F5344CB8AC3E}">
        <p14:creationId xmlns:p14="http://schemas.microsoft.com/office/powerpoint/2010/main" val="4280561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rvice Areas">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cxnSp>
        <p:nvCxnSpPr>
          <p:cNvPr id="42" name="Straight Connector 41">
            <a:extLst>
              <a:ext uri="{FF2B5EF4-FFF2-40B4-BE49-F238E27FC236}">
                <a16:creationId xmlns:a16="http://schemas.microsoft.com/office/drawing/2014/main" id="{4C4352C2-112F-49CE-B228-FE570361CA22}"/>
              </a:ext>
            </a:extLst>
          </p:cNvPr>
          <p:cNvCxnSpPr/>
          <p:nvPr userDrawn="1"/>
        </p:nvCxnSpPr>
        <p:spPr>
          <a:xfrm>
            <a:off x="705252" y="362701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C3790D7-AC8D-47AA-AD5A-0E5360CFB45B}"/>
              </a:ext>
            </a:extLst>
          </p:cNvPr>
          <p:cNvCxnSpPr/>
          <p:nvPr userDrawn="1"/>
        </p:nvCxnSpPr>
        <p:spPr>
          <a:xfrm>
            <a:off x="4532749" y="3627012"/>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264A320-20C9-444D-B589-FC3B38843941}"/>
              </a:ext>
            </a:extLst>
          </p:cNvPr>
          <p:cNvCxnSpPr/>
          <p:nvPr userDrawn="1"/>
        </p:nvCxnSpPr>
        <p:spPr>
          <a:xfrm>
            <a:off x="8407996" y="362415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2D0BC92-5941-463D-9460-626D3A70932A}"/>
              </a:ext>
            </a:extLst>
          </p:cNvPr>
          <p:cNvCxnSpPr/>
          <p:nvPr userDrawn="1"/>
        </p:nvCxnSpPr>
        <p:spPr>
          <a:xfrm>
            <a:off x="706311" y="6034607"/>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7AA919D3-42CD-410F-989A-FE800EC89C60}"/>
              </a:ext>
            </a:extLst>
          </p:cNvPr>
          <p:cNvCxnSpPr/>
          <p:nvPr userDrawn="1"/>
        </p:nvCxnSpPr>
        <p:spPr>
          <a:xfrm>
            <a:off x="4533807" y="6034607"/>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FE0208B-326B-4EAE-9F11-77C6C5811E7B}"/>
              </a:ext>
            </a:extLst>
          </p:cNvPr>
          <p:cNvCxnSpPr/>
          <p:nvPr userDrawn="1"/>
        </p:nvCxnSpPr>
        <p:spPr>
          <a:xfrm>
            <a:off x="8409055" y="6031747"/>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76347AE7-BF3A-4579-BFE1-9AACCD8A3864}"/>
              </a:ext>
            </a:extLst>
          </p:cNvPr>
          <p:cNvSpPr>
            <a:spLocks noGrp="1"/>
          </p:cNvSpPr>
          <p:nvPr>
            <p:ph type="body" sz="quarter" idx="10"/>
          </p:nvPr>
        </p:nvSpPr>
        <p:spPr>
          <a:xfrm>
            <a:off x="1048443" y="1589088"/>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 name="Text Placeholder 4">
            <a:extLst>
              <a:ext uri="{FF2B5EF4-FFF2-40B4-BE49-F238E27FC236}">
                <a16:creationId xmlns:a16="http://schemas.microsoft.com/office/drawing/2014/main" id="{667F88A5-A930-43D3-BB05-5E6E956ACCA5}"/>
              </a:ext>
            </a:extLst>
          </p:cNvPr>
          <p:cNvSpPr>
            <a:spLocks noGrp="1"/>
          </p:cNvSpPr>
          <p:nvPr>
            <p:ph type="body" sz="quarter" idx="11"/>
          </p:nvPr>
        </p:nvSpPr>
        <p:spPr>
          <a:xfrm>
            <a:off x="1047334"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0" name="Text Placeholder 2">
            <a:extLst>
              <a:ext uri="{FF2B5EF4-FFF2-40B4-BE49-F238E27FC236}">
                <a16:creationId xmlns:a16="http://schemas.microsoft.com/office/drawing/2014/main" id="{7F576B11-91AB-4C56-AEC8-1BA35378F0D6}"/>
              </a:ext>
            </a:extLst>
          </p:cNvPr>
          <p:cNvSpPr>
            <a:spLocks noGrp="1"/>
          </p:cNvSpPr>
          <p:nvPr>
            <p:ph type="body" sz="quarter" idx="12"/>
          </p:nvPr>
        </p:nvSpPr>
        <p:spPr>
          <a:xfrm>
            <a:off x="4881508" y="1589088"/>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1" name="Text Placeholder 4">
            <a:extLst>
              <a:ext uri="{FF2B5EF4-FFF2-40B4-BE49-F238E27FC236}">
                <a16:creationId xmlns:a16="http://schemas.microsoft.com/office/drawing/2014/main" id="{423CFCAB-E705-44E9-854C-7EC67259625A}"/>
              </a:ext>
            </a:extLst>
          </p:cNvPr>
          <p:cNvSpPr>
            <a:spLocks noGrp="1"/>
          </p:cNvSpPr>
          <p:nvPr>
            <p:ph type="body" sz="quarter" idx="13"/>
          </p:nvPr>
        </p:nvSpPr>
        <p:spPr>
          <a:xfrm>
            <a:off x="4880399"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2" name="Text Placeholder 2">
            <a:extLst>
              <a:ext uri="{FF2B5EF4-FFF2-40B4-BE49-F238E27FC236}">
                <a16:creationId xmlns:a16="http://schemas.microsoft.com/office/drawing/2014/main" id="{5FC54A2A-D1B7-436C-82E4-BC7BEEC67B90}"/>
              </a:ext>
            </a:extLst>
          </p:cNvPr>
          <p:cNvSpPr>
            <a:spLocks noGrp="1"/>
          </p:cNvSpPr>
          <p:nvPr>
            <p:ph type="body" sz="quarter" idx="14"/>
          </p:nvPr>
        </p:nvSpPr>
        <p:spPr>
          <a:xfrm>
            <a:off x="8756755" y="1594903"/>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3" name="Text Placeholder 4">
            <a:extLst>
              <a:ext uri="{FF2B5EF4-FFF2-40B4-BE49-F238E27FC236}">
                <a16:creationId xmlns:a16="http://schemas.microsoft.com/office/drawing/2014/main" id="{4D2F9765-B03E-448D-84F0-F4DBDB7BC15C}"/>
              </a:ext>
            </a:extLst>
          </p:cNvPr>
          <p:cNvSpPr>
            <a:spLocks noGrp="1"/>
          </p:cNvSpPr>
          <p:nvPr>
            <p:ph type="body" sz="quarter" idx="15"/>
          </p:nvPr>
        </p:nvSpPr>
        <p:spPr>
          <a:xfrm>
            <a:off x="8755646" y="2467003"/>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4" name="Text Placeholder 2">
            <a:extLst>
              <a:ext uri="{FF2B5EF4-FFF2-40B4-BE49-F238E27FC236}">
                <a16:creationId xmlns:a16="http://schemas.microsoft.com/office/drawing/2014/main" id="{FCFEDE2D-A959-4F7E-AA4D-C5875766CA98}"/>
              </a:ext>
            </a:extLst>
          </p:cNvPr>
          <p:cNvSpPr>
            <a:spLocks noGrp="1"/>
          </p:cNvSpPr>
          <p:nvPr>
            <p:ph type="body" sz="quarter" idx="16"/>
          </p:nvPr>
        </p:nvSpPr>
        <p:spPr>
          <a:xfrm>
            <a:off x="8756755" y="4002497"/>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5" name="Text Placeholder 4">
            <a:extLst>
              <a:ext uri="{FF2B5EF4-FFF2-40B4-BE49-F238E27FC236}">
                <a16:creationId xmlns:a16="http://schemas.microsoft.com/office/drawing/2014/main" id="{55281C1E-C5DB-4954-AE3E-63F0CA89E424}"/>
              </a:ext>
            </a:extLst>
          </p:cNvPr>
          <p:cNvSpPr>
            <a:spLocks noGrp="1"/>
          </p:cNvSpPr>
          <p:nvPr>
            <p:ph type="body" sz="quarter" idx="17"/>
          </p:nvPr>
        </p:nvSpPr>
        <p:spPr>
          <a:xfrm>
            <a:off x="8755646" y="4874597"/>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8" name="Text Placeholder 2">
            <a:extLst>
              <a:ext uri="{FF2B5EF4-FFF2-40B4-BE49-F238E27FC236}">
                <a16:creationId xmlns:a16="http://schemas.microsoft.com/office/drawing/2014/main" id="{A1130F2B-673C-44E1-B60F-7109ACD6BCEB}"/>
              </a:ext>
            </a:extLst>
          </p:cNvPr>
          <p:cNvSpPr>
            <a:spLocks noGrp="1"/>
          </p:cNvSpPr>
          <p:nvPr>
            <p:ph type="body" sz="quarter" idx="18"/>
          </p:nvPr>
        </p:nvSpPr>
        <p:spPr>
          <a:xfrm>
            <a:off x="1047334" y="3991670"/>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9" name="Text Placeholder 4">
            <a:extLst>
              <a:ext uri="{FF2B5EF4-FFF2-40B4-BE49-F238E27FC236}">
                <a16:creationId xmlns:a16="http://schemas.microsoft.com/office/drawing/2014/main" id="{6D94EFF6-E000-4688-AEE3-9A7D305F7D68}"/>
              </a:ext>
            </a:extLst>
          </p:cNvPr>
          <p:cNvSpPr>
            <a:spLocks noGrp="1"/>
          </p:cNvSpPr>
          <p:nvPr>
            <p:ph type="body" sz="quarter" idx="19"/>
          </p:nvPr>
        </p:nvSpPr>
        <p:spPr>
          <a:xfrm>
            <a:off x="1046225" y="4863770"/>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0" name="Text Placeholder 2">
            <a:extLst>
              <a:ext uri="{FF2B5EF4-FFF2-40B4-BE49-F238E27FC236}">
                <a16:creationId xmlns:a16="http://schemas.microsoft.com/office/drawing/2014/main" id="{0F582DBF-1AB9-48E3-855A-EE4E619828CE}"/>
              </a:ext>
            </a:extLst>
          </p:cNvPr>
          <p:cNvSpPr>
            <a:spLocks noGrp="1"/>
          </p:cNvSpPr>
          <p:nvPr>
            <p:ph type="body" sz="quarter" idx="20"/>
          </p:nvPr>
        </p:nvSpPr>
        <p:spPr>
          <a:xfrm>
            <a:off x="4874881" y="4019589"/>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65" name="Text Placeholder 4">
            <a:extLst>
              <a:ext uri="{FF2B5EF4-FFF2-40B4-BE49-F238E27FC236}">
                <a16:creationId xmlns:a16="http://schemas.microsoft.com/office/drawing/2014/main" id="{C638091C-526F-4069-B034-6A433E6420E6}"/>
              </a:ext>
            </a:extLst>
          </p:cNvPr>
          <p:cNvSpPr>
            <a:spLocks noGrp="1"/>
          </p:cNvSpPr>
          <p:nvPr>
            <p:ph type="body" sz="quarter" idx="21"/>
          </p:nvPr>
        </p:nvSpPr>
        <p:spPr>
          <a:xfrm>
            <a:off x="4873772" y="4891689"/>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6" name="Text Placeholder 2">
            <a:extLst>
              <a:ext uri="{FF2B5EF4-FFF2-40B4-BE49-F238E27FC236}">
                <a16:creationId xmlns:a16="http://schemas.microsoft.com/office/drawing/2014/main" id="{C8B7D178-B880-401F-B495-086871F96C5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33902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rvice Areas BLUE">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cxnSp>
        <p:nvCxnSpPr>
          <p:cNvPr id="42" name="Straight Connector 41">
            <a:extLst>
              <a:ext uri="{FF2B5EF4-FFF2-40B4-BE49-F238E27FC236}">
                <a16:creationId xmlns:a16="http://schemas.microsoft.com/office/drawing/2014/main" id="{4C4352C2-112F-49CE-B228-FE570361CA22}"/>
              </a:ext>
            </a:extLst>
          </p:cNvPr>
          <p:cNvCxnSpPr/>
          <p:nvPr userDrawn="1"/>
        </p:nvCxnSpPr>
        <p:spPr>
          <a:xfrm>
            <a:off x="705252" y="362701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C3790D7-AC8D-47AA-AD5A-0E5360CFB45B}"/>
              </a:ext>
            </a:extLst>
          </p:cNvPr>
          <p:cNvCxnSpPr/>
          <p:nvPr userDrawn="1"/>
        </p:nvCxnSpPr>
        <p:spPr>
          <a:xfrm>
            <a:off x="4532749" y="362701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264A320-20C9-444D-B589-FC3B38843941}"/>
              </a:ext>
            </a:extLst>
          </p:cNvPr>
          <p:cNvCxnSpPr/>
          <p:nvPr userDrawn="1"/>
        </p:nvCxnSpPr>
        <p:spPr>
          <a:xfrm>
            <a:off x="8407996" y="362415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2D0BC92-5941-463D-9460-626D3A70932A}"/>
              </a:ext>
            </a:extLst>
          </p:cNvPr>
          <p:cNvCxnSpPr/>
          <p:nvPr userDrawn="1"/>
        </p:nvCxnSpPr>
        <p:spPr>
          <a:xfrm>
            <a:off x="706311" y="6034607"/>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7AA919D3-42CD-410F-989A-FE800EC89C60}"/>
              </a:ext>
            </a:extLst>
          </p:cNvPr>
          <p:cNvCxnSpPr/>
          <p:nvPr userDrawn="1"/>
        </p:nvCxnSpPr>
        <p:spPr>
          <a:xfrm>
            <a:off x="4533807" y="6034607"/>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FE0208B-326B-4EAE-9F11-77C6C5811E7B}"/>
              </a:ext>
            </a:extLst>
          </p:cNvPr>
          <p:cNvCxnSpPr/>
          <p:nvPr userDrawn="1"/>
        </p:nvCxnSpPr>
        <p:spPr>
          <a:xfrm>
            <a:off x="8409055" y="6031747"/>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76347AE7-BF3A-4579-BFE1-9AACCD8A3864}"/>
              </a:ext>
            </a:extLst>
          </p:cNvPr>
          <p:cNvSpPr>
            <a:spLocks noGrp="1"/>
          </p:cNvSpPr>
          <p:nvPr>
            <p:ph type="body" sz="quarter" idx="10"/>
          </p:nvPr>
        </p:nvSpPr>
        <p:spPr>
          <a:xfrm>
            <a:off x="1048443" y="1589088"/>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 name="Text Placeholder 4">
            <a:extLst>
              <a:ext uri="{FF2B5EF4-FFF2-40B4-BE49-F238E27FC236}">
                <a16:creationId xmlns:a16="http://schemas.microsoft.com/office/drawing/2014/main" id="{667F88A5-A930-43D3-BB05-5E6E956ACCA5}"/>
              </a:ext>
            </a:extLst>
          </p:cNvPr>
          <p:cNvSpPr>
            <a:spLocks noGrp="1"/>
          </p:cNvSpPr>
          <p:nvPr>
            <p:ph type="body" sz="quarter" idx="11"/>
          </p:nvPr>
        </p:nvSpPr>
        <p:spPr>
          <a:xfrm>
            <a:off x="1047334"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0" name="Text Placeholder 2">
            <a:extLst>
              <a:ext uri="{FF2B5EF4-FFF2-40B4-BE49-F238E27FC236}">
                <a16:creationId xmlns:a16="http://schemas.microsoft.com/office/drawing/2014/main" id="{7F576B11-91AB-4C56-AEC8-1BA35378F0D6}"/>
              </a:ext>
            </a:extLst>
          </p:cNvPr>
          <p:cNvSpPr>
            <a:spLocks noGrp="1"/>
          </p:cNvSpPr>
          <p:nvPr>
            <p:ph type="body" sz="quarter" idx="12"/>
          </p:nvPr>
        </p:nvSpPr>
        <p:spPr>
          <a:xfrm>
            <a:off x="4881508" y="1589088"/>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1" name="Text Placeholder 4">
            <a:extLst>
              <a:ext uri="{FF2B5EF4-FFF2-40B4-BE49-F238E27FC236}">
                <a16:creationId xmlns:a16="http://schemas.microsoft.com/office/drawing/2014/main" id="{423CFCAB-E705-44E9-854C-7EC67259625A}"/>
              </a:ext>
            </a:extLst>
          </p:cNvPr>
          <p:cNvSpPr>
            <a:spLocks noGrp="1"/>
          </p:cNvSpPr>
          <p:nvPr>
            <p:ph type="body" sz="quarter" idx="13"/>
          </p:nvPr>
        </p:nvSpPr>
        <p:spPr>
          <a:xfrm>
            <a:off x="4880399"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2" name="Text Placeholder 2">
            <a:extLst>
              <a:ext uri="{FF2B5EF4-FFF2-40B4-BE49-F238E27FC236}">
                <a16:creationId xmlns:a16="http://schemas.microsoft.com/office/drawing/2014/main" id="{5FC54A2A-D1B7-436C-82E4-BC7BEEC67B90}"/>
              </a:ext>
            </a:extLst>
          </p:cNvPr>
          <p:cNvSpPr>
            <a:spLocks noGrp="1"/>
          </p:cNvSpPr>
          <p:nvPr>
            <p:ph type="body" sz="quarter" idx="14"/>
          </p:nvPr>
        </p:nvSpPr>
        <p:spPr>
          <a:xfrm>
            <a:off x="8756755" y="1594903"/>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3" name="Text Placeholder 4">
            <a:extLst>
              <a:ext uri="{FF2B5EF4-FFF2-40B4-BE49-F238E27FC236}">
                <a16:creationId xmlns:a16="http://schemas.microsoft.com/office/drawing/2014/main" id="{4D2F9765-B03E-448D-84F0-F4DBDB7BC15C}"/>
              </a:ext>
            </a:extLst>
          </p:cNvPr>
          <p:cNvSpPr>
            <a:spLocks noGrp="1"/>
          </p:cNvSpPr>
          <p:nvPr>
            <p:ph type="body" sz="quarter" idx="15"/>
          </p:nvPr>
        </p:nvSpPr>
        <p:spPr>
          <a:xfrm>
            <a:off x="8755646" y="2467003"/>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4" name="Text Placeholder 2">
            <a:extLst>
              <a:ext uri="{FF2B5EF4-FFF2-40B4-BE49-F238E27FC236}">
                <a16:creationId xmlns:a16="http://schemas.microsoft.com/office/drawing/2014/main" id="{FCFEDE2D-A959-4F7E-AA4D-C5875766CA98}"/>
              </a:ext>
            </a:extLst>
          </p:cNvPr>
          <p:cNvSpPr>
            <a:spLocks noGrp="1"/>
          </p:cNvSpPr>
          <p:nvPr>
            <p:ph type="body" sz="quarter" idx="16"/>
          </p:nvPr>
        </p:nvSpPr>
        <p:spPr>
          <a:xfrm>
            <a:off x="8756755" y="4002497"/>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5" name="Text Placeholder 4">
            <a:extLst>
              <a:ext uri="{FF2B5EF4-FFF2-40B4-BE49-F238E27FC236}">
                <a16:creationId xmlns:a16="http://schemas.microsoft.com/office/drawing/2014/main" id="{55281C1E-C5DB-4954-AE3E-63F0CA89E424}"/>
              </a:ext>
            </a:extLst>
          </p:cNvPr>
          <p:cNvSpPr>
            <a:spLocks noGrp="1"/>
          </p:cNvSpPr>
          <p:nvPr>
            <p:ph type="body" sz="quarter" idx="17"/>
          </p:nvPr>
        </p:nvSpPr>
        <p:spPr>
          <a:xfrm>
            <a:off x="8755646" y="4874597"/>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8" name="Text Placeholder 2">
            <a:extLst>
              <a:ext uri="{FF2B5EF4-FFF2-40B4-BE49-F238E27FC236}">
                <a16:creationId xmlns:a16="http://schemas.microsoft.com/office/drawing/2014/main" id="{A1130F2B-673C-44E1-B60F-7109ACD6BCEB}"/>
              </a:ext>
            </a:extLst>
          </p:cNvPr>
          <p:cNvSpPr>
            <a:spLocks noGrp="1"/>
          </p:cNvSpPr>
          <p:nvPr>
            <p:ph type="body" sz="quarter" idx="18"/>
          </p:nvPr>
        </p:nvSpPr>
        <p:spPr>
          <a:xfrm>
            <a:off x="1047334" y="3991670"/>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9" name="Text Placeholder 4">
            <a:extLst>
              <a:ext uri="{FF2B5EF4-FFF2-40B4-BE49-F238E27FC236}">
                <a16:creationId xmlns:a16="http://schemas.microsoft.com/office/drawing/2014/main" id="{6D94EFF6-E000-4688-AEE3-9A7D305F7D68}"/>
              </a:ext>
            </a:extLst>
          </p:cNvPr>
          <p:cNvSpPr>
            <a:spLocks noGrp="1"/>
          </p:cNvSpPr>
          <p:nvPr>
            <p:ph type="body" sz="quarter" idx="19"/>
          </p:nvPr>
        </p:nvSpPr>
        <p:spPr>
          <a:xfrm>
            <a:off x="1046225" y="4863770"/>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0" name="Text Placeholder 2">
            <a:extLst>
              <a:ext uri="{FF2B5EF4-FFF2-40B4-BE49-F238E27FC236}">
                <a16:creationId xmlns:a16="http://schemas.microsoft.com/office/drawing/2014/main" id="{0F582DBF-1AB9-48E3-855A-EE4E619828CE}"/>
              </a:ext>
            </a:extLst>
          </p:cNvPr>
          <p:cNvSpPr>
            <a:spLocks noGrp="1"/>
          </p:cNvSpPr>
          <p:nvPr>
            <p:ph type="body" sz="quarter" idx="20"/>
          </p:nvPr>
        </p:nvSpPr>
        <p:spPr>
          <a:xfrm>
            <a:off x="4874881" y="4019589"/>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65" name="Text Placeholder 4">
            <a:extLst>
              <a:ext uri="{FF2B5EF4-FFF2-40B4-BE49-F238E27FC236}">
                <a16:creationId xmlns:a16="http://schemas.microsoft.com/office/drawing/2014/main" id="{C638091C-526F-4069-B034-6A433E6420E6}"/>
              </a:ext>
            </a:extLst>
          </p:cNvPr>
          <p:cNvSpPr>
            <a:spLocks noGrp="1"/>
          </p:cNvSpPr>
          <p:nvPr>
            <p:ph type="body" sz="quarter" idx="21"/>
          </p:nvPr>
        </p:nvSpPr>
        <p:spPr>
          <a:xfrm>
            <a:off x="4873772" y="4891689"/>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6" name="Text Placeholder 2">
            <a:extLst>
              <a:ext uri="{FF2B5EF4-FFF2-40B4-BE49-F238E27FC236}">
                <a16:creationId xmlns:a16="http://schemas.microsoft.com/office/drawing/2014/main" id="{C8B7D178-B880-401F-B495-086871F96C5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6265341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rvice Areas ORANGE">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cxnSp>
        <p:nvCxnSpPr>
          <p:cNvPr id="42" name="Straight Connector 41">
            <a:extLst>
              <a:ext uri="{FF2B5EF4-FFF2-40B4-BE49-F238E27FC236}">
                <a16:creationId xmlns:a16="http://schemas.microsoft.com/office/drawing/2014/main" id="{4C4352C2-112F-49CE-B228-FE570361CA22}"/>
              </a:ext>
            </a:extLst>
          </p:cNvPr>
          <p:cNvCxnSpPr/>
          <p:nvPr userDrawn="1"/>
        </p:nvCxnSpPr>
        <p:spPr>
          <a:xfrm>
            <a:off x="705252" y="3627012"/>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C3790D7-AC8D-47AA-AD5A-0E5360CFB45B}"/>
              </a:ext>
            </a:extLst>
          </p:cNvPr>
          <p:cNvCxnSpPr/>
          <p:nvPr userDrawn="1"/>
        </p:nvCxnSpPr>
        <p:spPr>
          <a:xfrm>
            <a:off x="4532749" y="3627012"/>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264A320-20C9-444D-B589-FC3B38843941}"/>
              </a:ext>
            </a:extLst>
          </p:cNvPr>
          <p:cNvCxnSpPr/>
          <p:nvPr userDrawn="1"/>
        </p:nvCxnSpPr>
        <p:spPr>
          <a:xfrm>
            <a:off x="8407996" y="3624152"/>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2D0BC92-5941-463D-9460-626D3A70932A}"/>
              </a:ext>
            </a:extLst>
          </p:cNvPr>
          <p:cNvCxnSpPr/>
          <p:nvPr userDrawn="1"/>
        </p:nvCxnSpPr>
        <p:spPr>
          <a:xfrm>
            <a:off x="706311" y="6034607"/>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7AA919D3-42CD-410F-989A-FE800EC89C60}"/>
              </a:ext>
            </a:extLst>
          </p:cNvPr>
          <p:cNvCxnSpPr/>
          <p:nvPr userDrawn="1"/>
        </p:nvCxnSpPr>
        <p:spPr>
          <a:xfrm>
            <a:off x="4533807" y="6034607"/>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FE0208B-326B-4EAE-9F11-77C6C5811E7B}"/>
              </a:ext>
            </a:extLst>
          </p:cNvPr>
          <p:cNvCxnSpPr/>
          <p:nvPr userDrawn="1"/>
        </p:nvCxnSpPr>
        <p:spPr>
          <a:xfrm>
            <a:off x="8409055" y="6031747"/>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76347AE7-BF3A-4579-BFE1-9AACCD8A3864}"/>
              </a:ext>
            </a:extLst>
          </p:cNvPr>
          <p:cNvSpPr>
            <a:spLocks noGrp="1"/>
          </p:cNvSpPr>
          <p:nvPr>
            <p:ph type="body" sz="quarter" idx="10"/>
          </p:nvPr>
        </p:nvSpPr>
        <p:spPr>
          <a:xfrm>
            <a:off x="1048443" y="1589088"/>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 name="Text Placeholder 4">
            <a:extLst>
              <a:ext uri="{FF2B5EF4-FFF2-40B4-BE49-F238E27FC236}">
                <a16:creationId xmlns:a16="http://schemas.microsoft.com/office/drawing/2014/main" id="{667F88A5-A930-43D3-BB05-5E6E956ACCA5}"/>
              </a:ext>
            </a:extLst>
          </p:cNvPr>
          <p:cNvSpPr>
            <a:spLocks noGrp="1"/>
          </p:cNvSpPr>
          <p:nvPr>
            <p:ph type="body" sz="quarter" idx="11"/>
          </p:nvPr>
        </p:nvSpPr>
        <p:spPr>
          <a:xfrm>
            <a:off x="1047334"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0" name="Text Placeholder 2">
            <a:extLst>
              <a:ext uri="{FF2B5EF4-FFF2-40B4-BE49-F238E27FC236}">
                <a16:creationId xmlns:a16="http://schemas.microsoft.com/office/drawing/2014/main" id="{7F576B11-91AB-4C56-AEC8-1BA35378F0D6}"/>
              </a:ext>
            </a:extLst>
          </p:cNvPr>
          <p:cNvSpPr>
            <a:spLocks noGrp="1"/>
          </p:cNvSpPr>
          <p:nvPr>
            <p:ph type="body" sz="quarter" idx="12"/>
          </p:nvPr>
        </p:nvSpPr>
        <p:spPr>
          <a:xfrm>
            <a:off x="4881508" y="1589088"/>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1" name="Text Placeholder 4">
            <a:extLst>
              <a:ext uri="{FF2B5EF4-FFF2-40B4-BE49-F238E27FC236}">
                <a16:creationId xmlns:a16="http://schemas.microsoft.com/office/drawing/2014/main" id="{423CFCAB-E705-44E9-854C-7EC67259625A}"/>
              </a:ext>
            </a:extLst>
          </p:cNvPr>
          <p:cNvSpPr>
            <a:spLocks noGrp="1"/>
          </p:cNvSpPr>
          <p:nvPr>
            <p:ph type="body" sz="quarter" idx="13"/>
          </p:nvPr>
        </p:nvSpPr>
        <p:spPr>
          <a:xfrm>
            <a:off x="4880399"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2" name="Text Placeholder 2">
            <a:extLst>
              <a:ext uri="{FF2B5EF4-FFF2-40B4-BE49-F238E27FC236}">
                <a16:creationId xmlns:a16="http://schemas.microsoft.com/office/drawing/2014/main" id="{5FC54A2A-D1B7-436C-82E4-BC7BEEC67B90}"/>
              </a:ext>
            </a:extLst>
          </p:cNvPr>
          <p:cNvSpPr>
            <a:spLocks noGrp="1"/>
          </p:cNvSpPr>
          <p:nvPr>
            <p:ph type="body" sz="quarter" idx="14"/>
          </p:nvPr>
        </p:nvSpPr>
        <p:spPr>
          <a:xfrm>
            <a:off x="8756755" y="1594903"/>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3" name="Text Placeholder 4">
            <a:extLst>
              <a:ext uri="{FF2B5EF4-FFF2-40B4-BE49-F238E27FC236}">
                <a16:creationId xmlns:a16="http://schemas.microsoft.com/office/drawing/2014/main" id="{4D2F9765-B03E-448D-84F0-F4DBDB7BC15C}"/>
              </a:ext>
            </a:extLst>
          </p:cNvPr>
          <p:cNvSpPr>
            <a:spLocks noGrp="1"/>
          </p:cNvSpPr>
          <p:nvPr>
            <p:ph type="body" sz="quarter" idx="15"/>
          </p:nvPr>
        </p:nvSpPr>
        <p:spPr>
          <a:xfrm>
            <a:off x="8755646" y="2467003"/>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4" name="Text Placeholder 2">
            <a:extLst>
              <a:ext uri="{FF2B5EF4-FFF2-40B4-BE49-F238E27FC236}">
                <a16:creationId xmlns:a16="http://schemas.microsoft.com/office/drawing/2014/main" id="{FCFEDE2D-A959-4F7E-AA4D-C5875766CA98}"/>
              </a:ext>
            </a:extLst>
          </p:cNvPr>
          <p:cNvSpPr>
            <a:spLocks noGrp="1"/>
          </p:cNvSpPr>
          <p:nvPr>
            <p:ph type="body" sz="quarter" idx="16"/>
          </p:nvPr>
        </p:nvSpPr>
        <p:spPr>
          <a:xfrm>
            <a:off x="8756755" y="4002497"/>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5" name="Text Placeholder 4">
            <a:extLst>
              <a:ext uri="{FF2B5EF4-FFF2-40B4-BE49-F238E27FC236}">
                <a16:creationId xmlns:a16="http://schemas.microsoft.com/office/drawing/2014/main" id="{55281C1E-C5DB-4954-AE3E-63F0CA89E424}"/>
              </a:ext>
            </a:extLst>
          </p:cNvPr>
          <p:cNvSpPr>
            <a:spLocks noGrp="1"/>
          </p:cNvSpPr>
          <p:nvPr>
            <p:ph type="body" sz="quarter" idx="17"/>
          </p:nvPr>
        </p:nvSpPr>
        <p:spPr>
          <a:xfrm>
            <a:off x="8755646" y="4874597"/>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8" name="Text Placeholder 2">
            <a:extLst>
              <a:ext uri="{FF2B5EF4-FFF2-40B4-BE49-F238E27FC236}">
                <a16:creationId xmlns:a16="http://schemas.microsoft.com/office/drawing/2014/main" id="{A1130F2B-673C-44E1-B60F-7109ACD6BCEB}"/>
              </a:ext>
            </a:extLst>
          </p:cNvPr>
          <p:cNvSpPr>
            <a:spLocks noGrp="1"/>
          </p:cNvSpPr>
          <p:nvPr>
            <p:ph type="body" sz="quarter" idx="18"/>
          </p:nvPr>
        </p:nvSpPr>
        <p:spPr>
          <a:xfrm>
            <a:off x="1047334" y="3991670"/>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9" name="Text Placeholder 4">
            <a:extLst>
              <a:ext uri="{FF2B5EF4-FFF2-40B4-BE49-F238E27FC236}">
                <a16:creationId xmlns:a16="http://schemas.microsoft.com/office/drawing/2014/main" id="{6D94EFF6-E000-4688-AEE3-9A7D305F7D68}"/>
              </a:ext>
            </a:extLst>
          </p:cNvPr>
          <p:cNvSpPr>
            <a:spLocks noGrp="1"/>
          </p:cNvSpPr>
          <p:nvPr>
            <p:ph type="body" sz="quarter" idx="19"/>
          </p:nvPr>
        </p:nvSpPr>
        <p:spPr>
          <a:xfrm>
            <a:off x="1046225" y="4863770"/>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0" name="Text Placeholder 2">
            <a:extLst>
              <a:ext uri="{FF2B5EF4-FFF2-40B4-BE49-F238E27FC236}">
                <a16:creationId xmlns:a16="http://schemas.microsoft.com/office/drawing/2014/main" id="{0F582DBF-1AB9-48E3-855A-EE4E619828CE}"/>
              </a:ext>
            </a:extLst>
          </p:cNvPr>
          <p:cNvSpPr>
            <a:spLocks noGrp="1"/>
          </p:cNvSpPr>
          <p:nvPr>
            <p:ph type="body" sz="quarter" idx="20"/>
          </p:nvPr>
        </p:nvSpPr>
        <p:spPr>
          <a:xfrm>
            <a:off x="4874881" y="4019589"/>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65" name="Text Placeholder 4">
            <a:extLst>
              <a:ext uri="{FF2B5EF4-FFF2-40B4-BE49-F238E27FC236}">
                <a16:creationId xmlns:a16="http://schemas.microsoft.com/office/drawing/2014/main" id="{C638091C-526F-4069-B034-6A433E6420E6}"/>
              </a:ext>
            </a:extLst>
          </p:cNvPr>
          <p:cNvSpPr>
            <a:spLocks noGrp="1"/>
          </p:cNvSpPr>
          <p:nvPr>
            <p:ph type="body" sz="quarter" idx="21"/>
          </p:nvPr>
        </p:nvSpPr>
        <p:spPr>
          <a:xfrm>
            <a:off x="4873772" y="4891689"/>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6" name="Text Placeholder 2">
            <a:extLst>
              <a:ext uri="{FF2B5EF4-FFF2-40B4-BE49-F238E27FC236}">
                <a16:creationId xmlns:a16="http://schemas.microsoft.com/office/drawing/2014/main" id="{C8B7D178-B880-401F-B495-086871F96C5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2965434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Boxes Layout">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cxnSp>
        <p:nvCxnSpPr>
          <p:cNvPr id="42" name="Straight Connector 41">
            <a:extLst>
              <a:ext uri="{FF2B5EF4-FFF2-40B4-BE49-F238E27FC236}">
                <a16:creationId xmlns:a16="http://schemas.microsoft.com/office/drawing/2014/main" id="{4C4352C2-112F-49CE-B228-FE570361CA22}"/>
              </a:ext>
            </a:extLst>
          </p:cNvPr>
          <p:cNvCxnSpPr/>
          <p:nvPr userDrawn="1"/>
        </p:nvCxnSpPr>
        <p:spPr>
          <a:xfrm>
            <a:off x="773620" y="3403307"/>
            <a:ext cx="3201530" cy="0"/>
          </a:xfrm>
          <a:prstGeom prst="line">
            <a:avLst/>
          </a:prstGeom>
          <a:solidFill>
            <a:schemeClr val="bg1"/>
          </a:solidFill>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76347AE7-BF3A-4579-BFE1-9AACCD8A3864}"/>
              </a:ext>
            </a:extLst>
          </p:cNvPr>
          <p:cNvSpPr>
            <a:spLocks noGrp="1"/>
          </p:cNvSpPr>
          <p:nvPr>
            <p:ph type="body" sz="quarter" idx="10"/>
          </p:nvPr>
        </p:nvSpPr>
        <p:spPr>
          <a:xfrm>
            <a:off x="1116811" y="2142964"/>
            <a:ext cx="2559747" cy="544973"/>
          </a:xfrm>
          <a:prstGeom prst="rect">
            <a:avLst/>
          </a:prstGeom>
        </p:spPr>
        <p:txBody>
          <a:bodyPr anchor="ctr" anchorCtr="0"/>
          <a:lstStyle>
            <a:lvl1pPr marL="0" indent="0" algn="ctr">
              <a:lnSpc>
                <a:spcPct val="120000"/>
              </a:lnSpc>
              <a:spcBef>
                <a:spcPts val="563"/>
              </a:spcBef>
              <a:buNone/>
              <a:defRPr sz="1400" cap="all" spc="0" baseline="0">
                <a:solidFill>
                  <a:srgbClr val="003767"/>
                </a:solidFill>
                <a:latin typeface="Raleway SemiBold" panose="020B0703030101060003" pitchFamily="34" charset="0"/>
              </a:defRPr>
            </a:lvl1pPr>
          </a:lstStyle>
          <a:p>
            <a:pPr lvl="0"/>
            <a:r>
              <a:rPr lang="en-US"/>
              <a:t>Click to edit Master text styles</a:t>
            </a:r>
          </a:p>
        </p:txBody>
      </p:sp>
      <p:sp>
        <p:nvSpPr>
          <p:cNvPr id="5" name="Text Placeholder 4">
            <a:extLst>
              <a:ext uri="{FF2B5EF4-FFF2-40B4-BE49-F238E27FC236}">
                <a16:creationId xmlns:a16="http://schemas.microsoft.com/office/drawing/2014/main" id="{667F88A5-A930-43D3-BB05-5E6E956ACCA5}"/>
              </a:ext>
            </a:extLst>
          </p:cNvPr>
          <p:cNvSpPr>
            <a:spLocks noGrp="1"/>
          </p:cNvSpPr>
          <p:nvPr>
            <p:ph type="body" sz="quarter" idx="11"/>
          </p:nvPr>
        </p:nvSpPr>
        <p:spPr>
          <a:xfrm>
            <a:off x="773620" y="2692555"/>
            <a:ext cx="3201530" cy="691131"/>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6" name="Text Placeholder 2">
            <a:extLst>
              <a:ext uri="{FF2B5EF4-FFF2-40B4-BE49-F238E27FC236}">
                <a16:creationId xmlns:a16="http://schemas.microsoft.com/office/drawing/2014/main" id="{C8B7D178-B880-401F-B495-086871F96C5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8F23345D-75ED-48BB-BA99-E8314D3EA34D}"/>
              </a:ext>
            </a:extLst>
          </p:cNvPr>
          <p:cNvSpPr>
            <a:spLocks noGrp="1"/>
          </p:cNvSpPr>
          <p:nvPr>
            <p:ph type="pic" sz="quarter" idx="50"/>
          </p:nvPr>
        </p:nvSpPr>
        <p:spPr>
          <a:xfrm>
            <a:off x="1727716" y="1658243"/>
            <a:ext cx="1339334" cy="471557"/>
          </a:xfrm>
          <a:prstGeom prst="rect">
            <a:avLst/>
          </a:prstGeom>
        </p:spPr>
        <p:txBody>
          <a:bodyPr/>
          <a:lstStyle>
            <a:lvl1pPr>
              <a:defRPr sz="1600"/>
            </a:lvl1pPr>
          </a:lstStyle>
          <a:p>
            <a:r>
              <a:rPr lang="en-US"/>
              <a:t>Click icon to add picture</a:t>
            </a:r>
          </a:p>
        </p:txBody>
      </p:sp>
      <p:cxnSp>
        <p:nvCxnSpPr>
          <p:cNvPr id="63" name="Straight Connector 62">
            <a:extLst>
              <a:ext uri="{FF2B5EF4-FFF2-40B4-BE49-F238E27FC236}">
                <a16:creationId xmlns:a16="http://schemas.microsoft.com/office/drawing/2014/main" id="{FB21A401-B3FB-4509-BFF3-4D0DB121DCC8}"/>
              </a:ext>
            </a:extLst>
          </p:cNvPr>
          <p:cNvCxnSpPr/>
          <p:nvPr userDrawn="1"/>
        </p:nvCxnSpPr>
        <p:spPr>
          <a:xfrm>
            <a:off x="4472237" y="3403307"/>
            <a:ext cx="3201530" cy="0"/>
          </a:xfrm>
          <a:prstGeom prst="line">
            <a:avLst/>
          </a:prstGeom>
          <a:solidFill>
            <a:schemeClr val="bg1"/>
          </a:solidFill>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67" name="Text Placeholder 2">
            <a:extLst>
              <a:ext uri="{FF2B5EF4-FFF2-40B4-BE49-F238E27FC236}">
                <a16:creationId xmlns:a16="http://schemas.microsoft.com/office/drawing/2014/main" id="{AA7CA260-8131-4ECA-BE09-30FC91866E53}"/>
              </a:ext>
            </a:extLst>
          </p:cNvPr>
          <p:cNvSpPr>
            <a:spLocks noGrp="1"/>
          </p:cNvSpPr>
          <p:nvPr>
            <p:ph type="body" sz="quarter" idx="51"/>
          </p:nvPr>
        </p:nvSpPr>
        <p:spPr>
          <a:xfrm>
            <a:off x="4815428" y="2142964"/>
            <a:ext cx="2559747" cy="544973"/>
          </a:xfrm>
          <a:prstGeom prst="rect">
            <a:avLst/>
          </a:prstGeom>
        </p:spPr>
        <p:txBody>
          <a:bodyPr anchor="ctr" anchorCtr="0"/>
          <a:lstStyle>
            <a:lvl1pPr marL="0" indent="0" algn="ctr">
              <a:lnSpc>
                <a:spcPct val="120000"/>
              </a:lnSpc>
              <a:spcBef>
                <a:spcPts val="563"/>
              </a:spcBef>
              <a:buNone/>
              <a:defRPr sz="1400" cap="all" spc="0" baseline="0">
                <a:solidFill>
                  <a:srgbClr val="003767"/>
                </a:solidFill>
                <a:latin typeface="Raleway SemiBold" panose="020B0703030101060003" pitchFamily="34" charset="0"/>
              </a:defRPr>
            </a:lvl1pPr>
          </a:lstStyle>
          <a:p>
            <a:pPr lvl="0"/>
            <a:r>
              <a:rPr lang="en-US"/>
              <a:t>Click to edit Master text styles</a:t>
            </a:r>
          </a:p>
        </p:txBody>
      </p:sp>
      <p:sp>
        <p:nvSpPr>
          <p:cNvPr id="68" name="Text Placeholder 4">
            <a:extLst>
              <a:ext uri="{FF2B5EF4-FFF2-40B4-BE49-F238E27FC236}">
                <a16:creationId xmlns:a16="http://schemas.microsoft.com/office/drawing/2014/main" id="{3672A9DF-0D14-4E19-AF27-B98B730B6E36}"/>
              </a:ext>
            </a:extLst>
          </p:cNvPr>
          <p:cNvSpPr>
            <a:spLocks noGrp="1"/>
          </p:cNvSpPr>
          <p:nvPr>
            <p:ph type="body" sz="quarter" idx="52"/>
          </p:nvPr>
        </p:nvSpPr>
        <p:spPr>
          <a:xfrm>
            <a:off x="4472237" y="2692555"/>
            <a:ext cx="3201530" cy="691131"/>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9" name="Picture Placeholder 3">
            <a:extLst>
              <a:ext uri="{FF2B5EF4-FFF2-40B4-BE49-F238E27FC236}">
                <a16:creationId xmlns:a16="http://schemas.microsoft.com/office/drawing/2014/main" id="{378CBCE9-25E0-4B7A-967E-1548DDBC48FE}"/>
              </a:ext>
            </a:extLst>
          </p:cNvPr>
          <p:cNvSpPr>
            <a:spLocks noGrp="1"/>
          </p:cNvSpPr>
          <p:nvPr>
            <p:ph type="pic" sz="quarter" idx="53"/>
          </p:nvPr>
        </p:nvSpPr>
        <p:spPr>
          <a:xfrm>
            <a:off x="5426333" y="1658243"/>
            <a:ext cx="1339334" cy="471557"/>
          </a:xfrm>
          <a:prstGeom prst="rect">
            <a:avLst/>
          </a:prstGeom>
        </p:spPr>
        <p:txBody>
          <a:bodyPr/>
          <a:lstStyle>
            <a:lvl1pPr>
              <a:defRPr sz="1600"/>
            </a:lvl1pPr>
          </a:lstStyle>
          <a:p>
            <a:r>
              <a:rPr lang="en-US"/>
              <a:t>Click icon to add picture</a:t>
            </a:r>
          </a:p>
        </p:txBody>
      </p:sp>
      <p:cxnSp>
        <p:nvCxnSpPr>
          <p:cNvPr id="70" name="Straight Connector 69">
            <a:extLst>
              <a:ext uri="{FF2B5EF4-FFF2-40B4-BE49-F238E27FC236}">
                <a16:creationId xmlns:a16="http://schemas.microsoft.com/office/drawing/2014/main" id="{B5C51247-1E1D-49F7-84B3-AE2864112150}"/>
              </a:ext>
            </a:extLst>
          </p:cNvPr>
          <p:cNvCxnSpPr/>
          <p:nvPr userDrawn="1"/>
        </p:nvCxnSpPr>
        <p:spPr>
          <a:xfrm>
            <a:off x="8216852" y="3403307"/>
            <a:ext cx="3201530" cy="0"/>
          </a:xfrm>
          <a:prstGeom prst="line">
            <a:avLst/>
          </a:prstGeom>
          <a:solidFill>
            <a:schemeClr val="bg1"/>
          </a:solidFill>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71" name="Text Placeholder 2">
            <a:extLst>
              <a:ext uri="{FF2B5EF4-FFF2-40B4-BE49-F238E27FC236}">
                <a16:creationId xmlns:a16="http://schemas.microsoft.com/office/drawing/2014/main" id="{3211FF40-4BAE-4AD0-95E5-D269097F257D}"/>
              </a:ext>
            </a:extLst>
          </p:cNvPr>
          <p:cNvSpPr>
            <a:spLocks noGrp="1"/>
          </p:cNvSpPr>
          <p:nvPr>
            <p:ph type="body" sz="quarter" idx="54"/>
          </p:nvPr>
        </p:nvSpPr>
        <p:spPr>
          <a:xfrm>
            <a:off x="8560043" y="2142964"/>
            <a:ext cx="2559747" cy="544973"/>
          </a:xfrm>
          <a:prstGeom prst="rect">
            <a:avLst/>
          </a:prstGeom>
        </p:spPr>
        <p:txBody>
          <a:bodyPr anchor="ctr" anchorCtr="0"/>
          <a:lstStyle>
            <a:lvl1pPr marL="0" indent="0" algn="ctr">
              <a:lnSpc>
                <a:spcPct val="120000"/>
              </a:lnSpc>
              <a:spcBef>
                <a:spcPts val="563"/>
              </a:spcBef>
              <a:buNone/>
              <a:defRPr sz="1400" cap="all" spc="0" baseline="0">
                <a:solidFill>
                  <a:srgbClr val="003767"/>
                </a:solidFill>
                <a:latin typeface="Raleway SemiBold" panose="020B0703030101060003" pitchFamily="34" charset="0"/>
              </a:defRPr>
            </a:lvl1pPr>
          </a:lstStyle>
          <a:p>
            <a:pPr lvl="0"/>
            <a:r>
              <a:rPr lang="en-US"/>
              <a:t>Click to edit Master text styles</a:t>
            </a:r>
          </a:p>
        </p:txBody>
      </p:sp>
      <p:sp>
        <p:nvSpPr>
          <p:cNvPr id="72" name="Text Placeholder 4">
            <a:extLst>
              <a:ext uri="{FF2B5EF4-FFF2-40B4-BE49-F238E27FC236}">
                <a16:creationId xmlns:a16="http://schemas.microsoft.com/office/drawing/2014/main" id="{301B4B2E-986D-4CD7-BEAB-ECA34A9CE867}"/>
              </a:ext>
            </a:extLst>
          </p:cNvPr>
          <p:cNvSpPr>
            <a:spLocks noGrp="1"/>
          </p:cNvSpPr>
          <p:nvPr>
            <p:ph type="body" sz="quarter" idx="55"/>
          </p:nvPr>
        </p:nvSpPr>
        <p:spPr>
          <a:xfrm>
            <a:off x="8216852" y="2692555"/>
            <a:ext cx="3201530" cy="691131"/>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73" name="Picture Placeholder 3">
            <a:extLst>
              <a:ext uri="{FF2B5EF4-FFF2-40B4-BE49-F238E27FC236}">
                <a16:creationId xmlns:a16="http://schemas.microsoft.com/office/drawing/2014/main" id="{417A72B3-C1C8-4E07-8533-02B65C2D6D05}"/>
              </a:ext>
            </a:extLst>
          </p:cNvPr>
          <p:cNvSpPr>
            <a:spLocks noGrp="1"/>
          </p:cNvSpPr>
          <p:nvPr>
            <p:ph type="pic" sz="quarter" idx="56"/>
          </p:nvPr>
        </p:nvSpPr>
        <p:spPr>
          <a:xfrm>
            <a:off x="9170948" y="1658243"/>
            <a:ext cx="1339334" cy="471557"/>
          </a:xfrm>
          <a:prstGeom prst="rect">
            <a:avLst/>
          </a:prstGeom>
        </p:spPr>
        <p:txBody>
          <a:bodyPr/>
          <a:lstStyle>
            <a:lvl1pPr>
              <a:defRPr sz="1600"/>
            </a:lvl1pPr>
          </a:lstStyle>
          <a:p>
            <a:r>
              <a:rPr lang="en-US"/>
              <a:t>Click icon to add picture</a:t>
            </a:r>
          </a:p>
        </p:txBody>
      </p:sp>
      <p:cxnSp>
        <p:nvCxnSpPr>
          <p:cNvPr id="74" name="Straight Connector 73">
            <a:extLst>
              <a:ext uri="{FF2B5EF4-FFF2-40B4-BE49-F238E27FC236}">
                <a16:creationId xmlns:a16="http://schemas.microsoft.com/office/drawing/2014/main" id="{F1AE6D12-B070-4AEB-A07C-5694AAA9BEB2}"/>
              </a:ext>
            </a:extLst>
          </p:cNvPr>
          <p:cNvCxnSpPr/>
          <p:nvPr userDrawn="1"/>
        </p:nvCxnSpPr>
        <p:spPr>
          <a:xfrm>
            <a:off x="773620" y="5928190"/>
            <a:ext cx="3201530" cy="0"/>
          </a:xfrm>
          <a:prstGeom prst="line">
            <a:avLst/>
          </a:prstGeom>
          <a:solidFill>
            <a:schemeClr val="bg1"/>
          </a:solidFill>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75" name="Text Placeholder 2">
            <a:extLst>
              <a:ext uri="{FF2B5EF4-FFF2-40B4-BE49-F238E27FC236}">
                <a16:creationId xmlns:a16="http://schemas.microsoft.com/office/drawing/2014/main" id="{6C0BEE60-5EAF-4AB8-9FFC-C6D84C862477}"/>
              </a:ext>
            </a:extLst>
          </p:cNvPr>
          <p:cNvSpPr>
            <a:spLocks noGrp="1"/>
          </p:cNvSpPr>
          <p:nvPr>
            <p:ph type="body" sz="quarter" idx="57"/>
          </p:nvPr>
        </p:nvSpPr>
        <p:spPr>
          <a:xfrm>
            <a:off x="1116811" y="4667847"/>
            <a:ext cx="2559747" cy="544973"/>
          </a:xfrm>
          <a:prstGeom prst="rect">
            <a:avLst/>
          </a:prstGeom>
        </p:spPr>
        <p:txBody>
          <a:bodyPr anchor="ctr" anchorCtr="0"/>
          <a:lstStyle>
            <a:lvl1pPr marL="0" indent="0" algn="ctr">
              <a:lnSpc>
                <a:spcPct val="120000"/>
              </a:lnSpc>
              <a:spcBef>
                <a:spcPts val="563"/>
              </a:spcBef>
              <a:buNone/>
              <a:defRPr sz="1400" cap="all" spc="0" baseline="0">
                <a:solidFill>
                  <a:srgbClr val="003767"/>
                </a:solidFill>
                <a:latin typeface="Raleway SemiBold" panose="020B0703030101060003" pitchFamily="34" charset="0"/>
              </a:defRPr>
            </a:lvl1pPr>
          </a:lstStyle>
          <a:p>
            <a:pPr lvl="0"/>
            <a:r>
              <a:rPr lang="en-US"/>
              <a:t>Click to edit Master text styles</a:t>
            </a:r>
          </a:p>
        </p:txBody>
      </p:sp>
      <p:sp>
        <p:nvSpPr>
          <p:cNvPr id="76" name="Text Placeholder 4">
            <a:extLst>
              <a:ext uri="{FF2B5EF4-FFF2-40B4-BE49-F238E27FC236}">
                <a16:creationId xmlns:a16="http://schemas.microsoft.com/office/drawing/2014/main" id="{6EAA55B1-D731-4004-86A2-EA789E5C5BD3}"/>
              </a:ext>
            </a:extLst>
          </p:cNvPr>
          <p:cNvSpPr>
            <a:spLocks noGrp="1"/>
          </p:cNvSpPr>
          <p:nvPr>
            <p:ph type="body" sz="quarter" idx="58"/>
          </p:nvPr>
        </p:nvSpPr>
        <p:spPr>
          <a:xfrm>
            <a:off x="773620" y="5217438"/>
            <a:ext cx="3201530" cy="691131"/>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77" name="Picture Placeholder 3">
            <a:extLst>
              <a:ext uri="{FF2B5EF4-FFF2-40B4-BE49-F238E27FC236}">
                <a16:creationId xmlns:a16="http://schemas.microsoft.com/office/drawing/2014/main" id="{28188C4C-449D-4082-BFA4-2728DB491E4B}"/>
              </a:ext>
            </a:extLst>
          </p:cNvPr>
          <p:cNvSpPr>
            <a:spLocks noGrp="1"/>
          </p:cNvSpPr>
          <p:nvPr>
            <p:ph type="pic" sz="quarter" idx="59"/>
          </p:nvPr>
        </p:nvSpPr>
        <p:spPr>
          <a:xfrm>
            <a:off x="1727716" y="4183126"/>
            <a:ext cx="1339334" cy="471557"/>
          </a:xfrm>
          <a:prstGeom prst="rect">
            <a:avLst/>
          </a:prstGeom>
        </p:spPr>
        <p:txBody>
          <a:bodyPr/>
          <a:lstStyle>
            <a:lvl1pPr>
              <a:defRPr sz="1600"/>
            </a:lvl1pPr>
          </a:lstStyle>
          <a:p>
            <a:r>
              <a:rPr lang="en-US"/>
              <a:t>Click icon to add picture</a:t>
            </a:r>
          </a:p>
        </p:txBody>
      </p:sp>
      <p:cxnSp>
        <p:nvCxnSpPr>
          <p:cNvPr id="78" name="Straight Connector 77">
            <a:extLst>
              <a:ext uri="{FF2B5EF4-FFF2-40B4-BE49-F238E27FC236}">
                <a16:creationId xmlns:a16="http://schemas.microsoft.com/office/drawing/2014/main" id="{D17245B8-A6A3-4894-8103-F2EA644EF8BA}"/>
              </a:ext>
            </a:extLst>
          </p:cNvPr>
          <p:cNvCxnSpPr/>
          <p:nvPr userDrawn="1"/>
        </p:nvCxnSpPr>
        <p:spPr>
          <a:xfrm>
            <a:off x="4472237" y="5928190"/>
            <a:ext cx="3201530" cy="0"/>
          </a:xfrm>
          <a:prstGeom prst="line">
            <a:avLst/>
          </a:prstGeom>
          <a:solidFill>
            <a:schemeClr val="bg1"/>
          </a:solidFill>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79" name="Text Placeholder 2">
            <a:extLst>
              <a:ext uri="{FF2B5EF4-FFF2-40B4-BE49-F238E27FC236}">
                <a16:creationId xmlns:a16="http://schemas.microsoft.com/office/drawing/2014/main" id="{32C90CAC-863F-474F-BAC9-78718D758A00}"/>
              </a:ext>
            </a:extLst>
          </p:cNvPr>
          <p:cNvSpPr>
            <a:spLocks noGrp="1"/>
          </p:cNvSpPr>
          <p:nvPr>
            <p:ph type="body" sz="quarter" idx="60"/>
          </p:nvPr>
        </p:nvSpPr>
        <p:spPr>
          <a:xfrm>
            <a:off x="4815428" y="4667847"/>
            <a:ext cx="2559747" cy="544973"/>
          </a:xfrm>
          <a:prstGeom prst="rect">
            <a:avLst/>
          </a:prstGeom>
        </p:spPr>
        <p:txBody>
          <a:bodyPr anchor="ctr" anchorCtr="0"/>
          <a:lstStyle>
            <a:lvl1pPr marL="0" indent="0" algn="ctr">
              <a:lnSpc>
                <a:spcPct val="120000"/>
              </a:lnSpc>
              <a:spcBef>
                <a:spcPts val="563"/>
              </a:spcBef>
              <a:buNone/>
              <a:defRPr sz="1400" cap="all" spc="0" baseline="0">
                <a:solidFill>
                  <a:srgbClr val="003767"/>
                </a:solidFill>
                <a:latin typeface="Raleway SemiBold" panose="020B0703030101060003" pitchFamily="34" charset="0"/>
              </a:defRPr>
            </a:lvl1pPr>
          </a:lstStyle>
          <a:p>
            <a:pPr lvl="0"/>
            <a:r>
              <a:rPr lang="en-US"/>
              <a:t>Click to edit Master text styles</a:t>
            </a:r>
          </a:p>
        </p:txBody>
      </p:sp>
      <p:sp>
        <p:nvSpPr>
          <p:cNvPr id="80" name="Text Placeholder 4">
            <a:extLst>
              <a:ext uri="{FF2B5EF4-FFF2-40B4-BE49-F238E27FC236}">
                <a16:creationId xmlns:a16="http://schemas.microsoft.com/office/drawing/2014/main" id="{62F4A6C0-A129-481C-96D9-EE323B3DF247}"/>
              </a:ext>
            </a:extLst>
          </p:cNvPr>
          <p:cNvSpPr>
            <a:spLocks noGrp="1"/>
          </p:cNvSpPr>
          <p:nvPr>
            <p:ph type="body" sz="quarter" idx="61"/>
          </p:nvPr>
        </p:nvSpPr>
        <p:spPr>
          <a:xfrm>
            <a:off x="4472237" y="5217438"/>
            <a:ext cx="3201530" cy="691131"/>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81" name="Picture Placeholder 3">
            <a:extLst>
              <a:ext uri="{FF2B5EF4-FFF2-40B4-BE49-F238E27FC236}">
                <a16:creationId xmlns:a16="http://schemas.microsoft.com/office/drawing/2014/main" id="{C4AA88EF-79F8-45FC-B490-7890B0FDAF79}"/>
              </a:ext>
            </a:extLst>
          </p:cNvPr>
          <p:cNvSpPr>
            <a:spLocks noGrp="1"/>
          </p:cNvSpPr>
          <p:nvPr>
            <p:ph type="pic" sz="quarter" idx="62"/>
          </p:nvPr>
        </p:nvSpPr>
        <p:spPr>
          <a:xfrm>
            <a:off x="5426333" y="4183126"/>
            <a:ext cx="1339334" cy="471557"/>
          </a:xfrm>
          <a:prstGeom prst="rect">
            <a:avLst/>
          </a:prstGeom>
        </p:spPr>
        <p:txBody>
          <a:bodyPr/>
          <a:lstStyle>
            <a:lvl1pPr>
              <a:defRPr sz="1600"/>
            </a:lvl1pPr>
          </a:lstStyle>
          <a:p>
            <a:r>
              <a:rPr lang="en-US"/>
              <a:t>Click icon to add picture</a:t>
            </a:r>
          </a:p>
        </p:txBody>
      </p:sp>
      <p:cxnSp>
        <p:nvCxnSpPr>
          <p:cNvPr id="82" name="Straight Connector 81">
            <a:extLst>
              <a:ext uri="{FF2B5EF4-FFF2-40B4-BE49-F238E27FC236}">
                <a16:creationId xmlns:a16="http://schemas.microsoft.com/office/drawing/2014/main" id="{F1589245-49D2-489D-AE42-DDCD1AA41862}"/>
              </a:ext>
            </a:extLst>
          </p:cNvPr>
          <p:cNvCxnSpPr/>
          <p:nvPr userDrawn="1"/>
        </p:nvCxnSpPr>
        <p:spPr>
          <a:xfrm>
            <a:off x="8216852" y="5928190"/>
            <a:ext cx="3201530" cy="0"/>
          </a:xfrm>
          <a:prstGeom prst="line">
            <a:avLst/>
          </a:prstGeom>
          <a:solidFill>
            <a:schemeClr val="bg1"/>
          </a:solidFill>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83" name="Text Placeholder 2">
            <a:extLst>
              <a:ext uri="{FF2B5EF4-FFF2-40B4-BE49-F238E27FC236}">
                <a16:creationId xmlns:a16="http://schemas.microsoft.com/office/drawing/2014/main" id="{856BD715-8008-49A1-9271-B5AEF4BB24A5}"/>
              </a:ext>
            </a:extLst>
          </p:cNvPr>
          <p:cNvSpPr>
            <a:spLocks noGrp="1"/>
          </p:cNvSpPr>
          <p:nvPr>
            <p:ph type="body" sz="quarter" idx="63"/>
          </p:nvPr>
        </p:nvSpPr>
        <p:spPr>
          <a:xfrm>
            <a:off x="8560043" y="4667847"/>
            <a:ext cx="2559747" cy="544973"/>
          </a:xfrm>
          <a:prstGeom prst="rect">
            <a:avLst/>
          </a:prstGeom>
        </p:spPr>
        <p:txBody>
          <a:bodyPr anchor="ctr" anchorCtr="0"/>
          <a:lstStyle>
            <a:lvl1pPr marL="0" indent="0" algn="ctr">
              <a:lnSpc>
                <a:spcPct val="120000"/>
              </a:lnSpc>
              <a:spcBef>
                <a:spcPts val="563"/>
              </a:spcBef>
              <a:buNone/>
              <a:defRPr sz="1400" cap="all" spc="0" baseline="0">
                <a:solidFill>
                  <a:srgbClr val="003767"/>
                </a:solidFill>
                <a:latin typeface="Raleway SemiBold" panose="020B0703030101060003" pitchFamily="34" charset="0"/>
              </a:defRPr>
            </a:lvl1pPr>
          </a:lstStyle>
          <a:p>
            <a:pPr lvl="0"/>
            <a:r>
              <a:rPr lang="en-US"/>
              <a:t>Click to edit Master text styles</a:t>
            </a:r>
          </a:p>
        </p:txBody>
      </p:sp>
      <p:sp>
        <p:nvSpPr>
          <p:cNvPr id="84" name="Text Placeholder 4">
            <a:extLst>
              <a:ext uri="{FF2B5EF4-FFF2-40B4-BE49-F238E27FC236}">
                <a16:creationId xmlns:a16="http://schemas.microsoft.com/office/drawing/2014/main" id="{1F66694C-B1B3-4BEE-9FB1-E8F2F6E9A3A1}"/>
              </a:ext>
            </a:extLst>
          </p:cNvPr>
          <p:cNvSpPr>
            <a:spLocks noGrp="1"/>
          </p:cNvSpPr>
          <p:nvPr>
            <p:ph type="body" sz="quarter" idx="64"/>
          </p:nvPr>
        </p:nvSpPr>
        <p:spPr>
          <a:xfrm>
            <a:off x="8216852" y="5217438"/>
            <a:ext cx="3201530" cy="691131"/>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85" name="Picture Placeholder 3">
            <a:extLst>
              <a:ext uri="{FF2B5EF4-FFF2-40B4-BE49-F238E27FC236}">
                <a16:creationId xmlns:a16="http://schemas.microsoft.com/office/drawing/2014/main" id="{F42D886E-89F9-42F7-A1E4-372B7F25DC39}"/>
              </a:ext>
            </a:extLst>
          </p:cNvPr>
          <p:cNvSpPr>
            <a:spLocks noGrp="1"/>
          </p:cNvSpPr>
          <p:nvPr>
            <p:ph type="pic" sz="quarter" idx="65"/>
          </p:nvPr>
        </p:nvSpPr>
        <p:spPr>
          <a:xfrm>
            <a:off x="9170948" y="4183126"/>
            <a:ext cx="1339334" cy="471557"/>
          </a:xfrm>
          <a:prstGeom prst="rect">
            <a:avLst/>
          </a:prstGeom>
        </p:spPr>
        <p:txBody>
          <a:bodyPr/>
          <a:lstStyle>
            <a:lvl1pPr>
              <a:defRPr sz="1600"/>
            </a:lvl1pPr>
          </a:lstStyle>
          <a:p>
            <a:r>
              <a:rPr lang="en-US"/>
              <a:t>Click icon to add picture</a:t>
            </a:r>
          </a:p>
        </p:txBody>
      </p:sp>
    </p:spTree>
    <p:extLst>
      <p:ext uri="{BB962C8B-B14F-4D97-AF65-F5344CB8AC3E}">
        <p14:creationId xmlns:p14="http://schemas.microsoft.com/office/powerpoint/2010/main" val="414360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rvice Areas 3 ORANGE">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cxnSp>
        <p:nvCxnSpPr>
          <p:cNvPr id="42" name="Straight Connector 41">
            <a:extLst>
              <a:ext uri="{FF2B5EF4-FFF2-40B4-BE49-F238E27FC236}">
                <a16:creationId xmlns:a16="http://schemas.microsoft.com/office/drawing/2014/main" id="{4C4352C2-112F-49CE-B228-FE570361CA22}"/>
              </a:ext>
            </a:extLst>
          </p:cNvPr>
          <p:cNvCxnSpPr/>
          <p:nvPr userDrawn="1"/>
        </p:nvCxnSpPr>
        <p:spPr>
          <a:xfrm>
            <a:off x="2508416" y="3627012"/>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C3790D7-AC8D-47AA-AD5A-0E5360CFB45B}"/>
              </a:ext>
            </a:extLst>
          </p:cNvPr>
          <p:cNvCxnSpPr/>
          <p:nvPr userDrawn="1"/>
        </p:nvCxnSpPr>
        <p:spPr>
          <a:xfrm>
            <a:off x="6335913" y="3627012"/>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2D0BC92-5941-463D-9460-626D3A70932A}"/>
              </a:ext>
            </a:extLst>
          </p:cNvPr>
          <p:cNvCxnSpPr/>
          <p:nvPr userDrawn="1"/>
        </p:nvCxnSpPr>
        <p:spPr>
          <a:xfrm>
            <a:off x="4403587" y="6034607"/>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76347AE7-BF3A-4579-BFE1-9AACCD8A3864}"/>
              </a:ext>
            </a:extLst>
          </p:cNvPr>
          <p:cNvSpPr>
            <a:spLocks noGrp="1"/>
          </p:cNvSpPr>
          <p:nvPr>
            <p:ph type="body" sz="quarter" idx="10"/>
          </p:nvPr>
        </p:nvSpPr>
        <p:spPr>
          <a:xfrm>
            <a:off x="2851607" y="1589088"/>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 name="Text Placeholder 4">
            <a:extLst>
              <a:ext uri="{FF2B5EF4-FFF2-40B4-BE49-F238E27FC236}">
                <a16:creationId xmlns:a16="http://schemas.microsoft.com/office/drawing/2014/main" id="{667F88A5-A930-43D3-BB05-5E6E956ACCA5}"/>
              </a:ext>
            </a:extLst>
          </p:cNvPr>
          <p:cNvSpPr>
            <a:spLocks noGrp="1"/>
          </p:cNvSpPr>
          <p:nvPr>
            <p:ph type="body" sz="quarter" idx="11"/>
          </p:nvPr>
        </p:nvSpPr>
        <p:spPr>
          <a:xfrm>
            <a:off x="2850498"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0" name="Text Placeholder 2">
            <a:extLst>
              <a:ext uri="{FF2B5EF4-FFF2-40B4-BE49-F238E27FC236}">
                <a16:creationId xmlns:a16="http://schemas.microsoft.com/office/drawing/2014/main" id="{7F576B11-91AB-4C56-AEC8-1BA35378F0D6}"/>
              </a:ext>
            </a:extLst>
          </p:cNvPr>
          <p:cNvSpPr>
            <a:spLocks noGrp="1"/>
          </p:cNvSpPr>
          <p:nvPr>
            <p:ph type="body" sz="quarter" idx="12"/>
          </p:nvPr>
        </p:nvSpPr>
        <p:spPr>
          <a:xfrm>
            <a:off x="6684672" y="1589088"/>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1" name="Text Placeholder 4">
            <a:extLst>
              <a:ext uri="{FF2B5EF4-FFF2-40B4-BE49-F238E27FC236}">
                <a16:creationId xmlns:a16="http://schemas.microsoft.com/office/drawing/2014/main" id="{423CFCAB-E705-44E9-854C-7EC67259625A}"/>
              </a:ext>
            </a:extLst>
          </p:cNvPr>
          <p:cNvSpPr>
            <a:spLocks noGrp="1"/>
          </p:cNvSpPr>
          <p:nvPr>
            <p:ph type="body" sz="quarter" idx="13"/>
          </p:nvPr>
        </p:nvSpPr>
        <p:spPr>
          <a:xfrm>
            <a:off x="6683563"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8" name="Text Placeholder 2">
            <a:extLst>
              <a:ext uri="{FF2B5EF4-FFF2-40B4-BE49-F238E27FC236}">
                <a16:creationId xmlns:a16="http://schemas.microsoft.com/office/drawing/2014/main" id="{A1130F2B-673C-44E1-B60F-7109ACD6BCEB}"/>
              </a:ext>
            </a:extLst>
          </p:cNvPr>
          <p:cNvSpPr>
            <a:spLocks noGrp="1"/>
          </p:cNvSpPr>
          <p:nvPr>
            <p:ph type="body" sz="quarter" idx="18"/>
          </p:nvPr>
        </p:nvSpPr>
        <p:spPr>
          <a:xfrm>
            <a:off x="4744610" y="3991670"/>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9" name="Text Placeholder 4">
            <a:extLst>
              <a:ext uri="{FF2B5EF4-FFF2-40B4-BE49-F238E27FC236}">
                <a16:creationId xmlns:a16="http://schemas.microsoft.com/office/drawing/2014/main" id="{6D94EFF6-E000-4688-AEE3-9A7D305F7D68}"/>
              </a:ext>
            </a:extLst>
          </p:cNvPr>
          <p:cNvSpPr>
            <a:spLocks noGrp="1"/>
          </p:cNvSpPr>
          <p:nvPr>
            <p:ph type="body" sz="quarter" idx="19"/>
          </p:nvPr>
        </p:nvSpPr>
        <p:spPr>
          <a:xfrm>
            <a:off x="4743501" y="4863770"/>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6" name="Text Placeholder 2">
            <a:extLst>
              <a:ext uri="{FF2B5EF4-FFF2-40B4-BE49-F238E27FC236}">
                <a16:creationId xmlns:a16="http://schemas.microsoft.com/office/drawing/2014/main" id="{C8B7D178-B880-401F-B495-086871F96C5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6714558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rvice Areas 3">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cxnSp>
        <p:nvCxnSpPr>
          <p:cNvPr id="42" name="Straight Connector 41">
            <a:extLst>
              <a:ext uri="{FF2B5EF4-FFF2-40B4-BE49-F238E27FC236}">
                <a16:creationId xmlns:a16="http://schemas.microsoft.com/office/drawing/2014/main" id="{4C4352C2-112F-49CE-B228-FE570361CA22}"/>
              </a:ext>
            </a:extLst>
          </p:cNvPr>
          <p:cNvCxnSpPr/>
          <p:nvPr userDrawn="1"/>
        </p:nvCxnSpPr>
        <p:spPr>
          <a:xfrm>
            <a:off x="2508416" y="362701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C3790D7-AC8D-47AA-AD5A-0E5360CFB45B}"/>
              </a:ext>
            </a:extLst>
          </p:cNvPr>
          <p:cNvCxnSpPr/>
          <p:nvPr userDrawn="1"/>
        </p:nvCxnSpPr>
        <p:spPr>
          <a:xfrm>
            <a:off x="6335913" y="3627012"/>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76347AE7-BF3A-4579-BFE1-9AACCD8A3864}"/>
              </a:ext>
            </a:extLst>
          </p:cNvPr>
          <p:cNvSpPr>
            <a:spLocks noGrp="1"/>
          </p:cNvSpPr>
          <p:nvPr>
            <p:ph type="body" sz="quarter" idx="10"/>
          </p:nvPr>
        </p:nvSpPr>
        <p:spPr>
          <a:xfrm>
            <a:off x="2851607" y="1589088"/>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 name="Text Placeholder 4">
            <a:extLst>
              <a:ext uri="{FF2B5EF4-FFF2-40B4-BE49-F238E27FC236}">
                <a16:creationId xmlns:a16="http://schemas.microsoft.com/office/drawing/2014/main" id="{667F88A5-A930-43D3-BB05-5E6E956ACCA5}"/>
              </a:ext>
            </a:extLst>
          </p:cNvPr>
          <p:cNvSpPr>
            <a:spLocks noGrp="1"/>
          </p:cNvSpPr>
          <p:nvPr>
            <p:ph type="body" sz="quarter" idx="11"/>
          </p:nvPr>
        </p:nvSpPr>
        <p:spPr>
          <a:xfrm>
            <a:off x="2850498"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0" name="Text Placeholder 2">
            <a:extLst>
              <a:ext uri="{FF2B5EF4-FFF2-40B4-BE49-F238E27FC236}">
                <a16:creationId xmlns:a16="http://schemas.microsoft.com/office/drawing/2014/main" id="{7F576B11-91AB-4C56-AEC8-1BA35378F0D6}"/>
              </a:ext>
            </a:extLst>
          </p:cNvPr>
          <p:cNvSpPr>
            <a:spLocks noGrp="1"/>
          </p:cNvSpPr>
          <p:nvPr>
            <p:ph type="body" sz="quarter" idx="12"/>
          </p:nvPr>
        </p:nvSpPr>
        <p:spPr>
          <a:xfrm>
            <a:off x="6684672" y="1589088"/>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1" name="Text Placeholder 4">
            <a:extLst>
              <a:ext uri="{FF2B5EF4-FFF2-40B4-BE49-F238E27FC236}">
                <a16:creationId xmlns:a16="http://schemas.microsoft.com/office/drawing/2014/main" id="{423CFCAB-E705-44E9-854C-7EC67259625A}"/>
              </a:ext>
            </a:extLst>
          </p:cNvPr>
          <p:cNvSpPr>
            <a:spLocks noGrp="1"/>
          </p:cNvSpPr>
          <p:nvPr>
            <p:ph type="body" sz="quarter" idx="13"/>
          </p:nvPr>
        </p:nvSpPr>
        <p:spPr>
          <a:xfrm>
            <a:off x="6683563"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6" name="Text Placeholder 2">
            <a:extLst>
              <a:ext uri="{FF2B5EF4-FFF2-40B4-BE49-F238E27FC236}">
                <a16:creationId xmlns:a16="http://schemas.microsoft.com/office/drawing/2014/main" id="{C8B7D178-B880-401F-B495-086871F96C5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cxnSp>
        <p:nvCxnSpPr>
          <p:cNvPr id="16" name="Straight Connector 15">
            <a:extLst>
              <a:ext uri="{FF2B5EF4-FFF2-40B4-BE49-F238E27FC236}">
                <a16:creationId xmlns:a16="http://schemas.microsoft.com/office/drawing/2014/main" id="{555D8755-0EF0-5049-8E31-03E49500ACE6}"/>
              </a:ext>
            </a:extLst>
          </p:cNvPr>
          <p:cNvCxnSpPr/>
          <p:nvPr userDrawn="1"/>
        </p:nvCxnSpPr>
        <p:spPr>
          <a:xfrm>
            <a:off x="4403587" y="6034607"/>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sp>
        <p:nvSpPr>
          <p:cNvPr id="17" name="Text Placeholder 2">
            <a:extLst>
              <a:ext uri="{FF2B5EF4-FFF2-40B4-BE49-F238E27FC236}">
                <a16:creationId xmlns:a16="http://schemas.microsoft.com/office/drawing/2014/main" id="{DEF07C34-1336-564E-BC94-D413B750B146}"/>
              </a:ext>
            </a:extLst>
          </p:cNvPr>
          <p:cNvSpPr>
            <a:spLocks noGrp="1"/>
          </p:cNvSpPr>
          <p:nvPr>
            <p:ph type="body" sz="quarter" idx="18"/>
          </p:nvPr>
        </p:nvSpPr>
        <p:spPr>
          <a:xfrm>
            <a:off x="4744610" y="3991670"/>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18" name="Text Placeholder 4">
            <a:extLst>
              <a:ext uri="{FF2B5EF4-FFF2-40B4-BE49-F238E27FC236}">
                <a16:creationId xmlns:a16="http://schemas.microsoft.com/office/drawing/2014/main" id="{F3A8B8C1-226F-B84C-80E2-1BEF82D3DF77}"/>
              </a:ext>
            </a:extLst>
          </p:cNvPr>
          <p:cNvSpPr>
            <a:spLocks noGrp="1"/>
          </p:cNvSpPr>
          <p:nvPr>
            <p:ph type="body" sz="quarter" idx="19"/>
          </p:nvPr>
        </p:nvSpPr>
        <p:spPr>
          <a:xfrm>
            <a:off x="4743501" y="4863770"/>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Tree>
    <p:extLst>
      <p:ext uri="{BB962C8B-B14F-4D97-AF65-F5344CB8AC3E}">
        <p14:creationId xmlns:p14="http://schemas.microsoft.com/office/powerpoint/2010/main" val="34313926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rvice Areas 3 BLUE">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cxnSp>
        <p:nvCxnSpPr>
          <p:cNvPr id="42" name="Straight Connector 41">
            <a:extLst>
              <a:ext uri="{FF2B5EF4-FFF2-40B4-BE49-F238E27FC236}">
                <a16:creationId xmlns:a16="http://schemas.microsoft.com/office/drawing/2014/main" id="{4C4352C2-112F-49CE-B228-FE570361CA22}"/>
              </a:ext>
            </a:extLst>
          </p:cNvPr>
          <p:cNvCxnSpPr/>
          <p:nvPr userDrawn="1"/>
        </p:nvCxnSpPr>
        <p:spPr>
          <a:xfrm>
            <a:off x="2508416" y="362701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C3790D7-AC8D-47AA-AD5A-0E5360CFB45B}"/>
              </a:ext>
            </a:extLst>
          </p:cNvPr>
          <p:cNvCxnSpPr/>
          <p:nvPr userDrawn="1"/>
        </p:nvCxnSpPr>
        <p:spPr>
          <a:xfrm>
            <a:off x="6335913" y="362701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76347AE7-BF3A-4579-BFE1-9AACCD8A3864}"/>
              </a:ext>
            </a:extLst>
          </p:cNvPr>
          <p:cNvSpPr>
            <a:spLocks noGrp="1"/>
          </p:cNvSpPr>
          <p:nvPr>
            <p:ph type="body" sz="quarter" idx="10"/>
          </p:nvPr>
        </p:nvSpPr>
        <p:spPr>
          <a:xfrm>
            <a:off x="2851607" y="1589088"/>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 name="Text Placeholder 4">
            <a:extLst>
              <a:ext uri="{FF2B5EF4-FFF2-40B4-BE49-F238E27FC236}">
                <a16:creationId xmlns:a16="http://schemas.microsoft.com/office/drawing/2014/main" id="{667F88A5-A930-43D3-BB05-5E6E956ACCA5}"/>
              </a:ext>
            </a:extLst>
          </p:cNvPr>
          <p:cNvSpPr>
            <a:spLocks noGrp="1"/>
          </p:cNvSpPr>
          <p:nvPr>
            <p:ph type="body" sz="quarter" idx="11"/>
          </p:nvPr>
        </p:nvSpPr>
        <p:spPr>
          <a:xfrm>
            <a:off x="2850498"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0" name="Text Placeholder 2">
            <a:extLst>
              <a:ext uri="{FF2B5EF4-FFF2-40B4-BE49-F238E27FC236}">
                <a16:creationId xmlns:a16="http://schemas.microsoft.com/office/drawing/2014/main" id="{7F576B11-91AB-4C56-AEC8-1BA35378F0D6}"/>
              </a:ext>
            </a:extLst>
          </p:cNvPr>
          <p:cNvSpPr>
            <a:spLocks noGrp="1"/>
          </p:cNvSpPr>
          <p:nvPr>
            <p:ph type="body" sz="quarter" idx="12"/>
          </p:nvPr>
        </p:nvSpPr>
        <p:spPr>
          <a:xfrm>
            <a:off x="6684672" y="1589088"/>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1" name="Text Placeholder 4">
            <a:extLst>
              <a:ext uri="{FF2B5EF4-FFF2-40B4-BE49-F238E27FC236}">
                <a16:creationId xmlns:a16="http://schemas.microsoft.com/office/drawing/2014/main" id="{423CFCAB-E705-44E9-854C-7EC67259625A}"/>
              </a:ext>
            </a:extLst>
          </p:cNvPr>
          <p:cNvSpPr>
            <a:spLocks noGrp="1"/>
          </p:cNvSpPr>
          <p:nvPr>
            <p:ph type="body" sz="quarter" idx="13"/>
          </p:nvPr>
        </p:nvSpPr>
        <p:spPr>
          <a:xfrm>
            <a:off x="6683563"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6" name="Text Placeholder 2">
            <a:extLst>
              <a:ext uri="{FF2B5EF4-FFF2-40B4-BE49-F238E27FC236}">
                <a16:creationId xmlns:a16="http://schemas.microsoft.com/office/drawing/2014/main" id="{C8B7D178-B880-401F-B495-086871F96C5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cxnSp>
        <p:nvCxnSpPr>
          <p:cNvPr id="16" name="Straight Connector 15">
            <a:extLst>
              <a:ext uri="{FF2B5EF4-FFF2-40B4-BE49-F238E27FC236}">
                <a16:creationId xmlns:a16="http://schemas.microsoft.com/office/drawing/2014/main" id="{F3EA965E-7D47-8B40-9643-BC92099FC122}"/>
              </a:ext>
            </a:extLst>
          </p:cNvPr>
          <p:cNvCxnSpPr/>
          <p:nvPr userDrawn="1"/>
        </p:nvCxnSpPr>
        <p:spPr>
          <a:xfrm>
            <a:off x="4403587" y="6034607"/>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sp>
        <p:nvSpPr>
          <p:cNvPr id="17" name="Text Placeholder 2">
            <a:extLst>
              <a:ext uri="{FF2B5EF4-FFF2-40B4-BE49-F238E27FC236}">
                <a16:creationId xmlns:a16="http://schemas.microsoft.com/office/drawing/2014/main" id="{49EDBA24-1B5A-9145-B1F6-306493AA6D9D}"/>
              </a:ext>
            </a:extLst>
          </p:cNvPr>
          <p:cNvSpPr>
            <a:spLocks noGrp="1"/>
          </p:cNvSpPr>
          <p:nvPr>
            <p:ph type="body" sz="quarter" idx="18"/>
          </p:nvPr>
        </p:nvSpPr>
        <p:spPr>
          <a:xfrm>
            <a:off x="4744610" y="3991670"/>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18" name="Text Placeholder 4">
            <a:extLst>
              <a:ext uri="{FF2B5EF4-FFF2-40B4-BE49-F238E27FC236}">
                <a16:creationId xmlns:a16="http://schemas.microsoft.com/office/drawing/2014/main" id="{1B4331A9-8E7A-9545-82F5-E7C1AEF1B83F}"/>
              </a:ext>
            </a:extLst>
          </p:cNvPr>
          <p:cNvSpPr>
            <a:spLocks noGrp="1"/>
          </p:cNvSpPr>
          <p:nvPr>
            <p:ph type="body" sz="quarter" idx="19"/>
          </p:nvPr>
        </p:nvSpPr>
        <p:spPr>
          <a:xfrm>
            <a:off x="4743501" y="4863770"/>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Tree>
    <p:extLst>
      <p:ext uri="{BB962C8B-B14F-4D97-AF65-F5344CB8AC3E}">
        <p14:creationId xmlns:p14="http://schemas.microsoft.com/office/powerpoint/2010/main" val="13537361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rvice Areas_2rect">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cxnSp>
        <p:nvCxnSpPr>
          <p:cNvPr id="42" name="Straight Connector 41">
            <a:extLst>
              <a:ext uri="{FF2B5EF4-FFF2-40B4-BE49-F238E27FC236}">
                <a16:creationId xmlns:a16="http://schemas.microsoft.com/office/drawing/2014/main" id="{4C4352C2-112F-49CE-B228-FE570361CA22}"/>
              </a:ext>
            </a:extLst>
          </p:cNvPr>
          <p:cNvCxnSpPr/>
          <p:nvPr userDrawn="1"/>
        </p:nvCxnSpPr>
        <p:spPr>
          <a:xfrm>
            <a:off x="2508416" y="362701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C3790D7-AC8D-47AA-AD5A-0E5360CFB45B}"/>
              </a:ext>
            </a:extLst>
          </p:cNvPr>
          <p:cNvCxnSpPr/>
          <p:nvPr userDrawn="1"/>
        </p:nvCxnSpPr>
        <p:spPr>
          <a:xfrm>
            <a:off x="6335913" y="3627012"/>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2D0BC92-5941-463D-9460-626D3A70932A}"/>
              </a:ext>
            </a:extLst>
          </p:cNvPr>
          <p:cNvCxnSpPr/>
          <p:nvPr userDrawn="1"/>
        </p:nvCxnSpPr>
        <p:spPr>
          <a:xfrm>
            <a:off x="2509475" y="6034607"/>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7AA919D3-42CD-410F-989A-FE800EC89C60}"/>
              </a:ext>
            </a:extLst>
          </p:cNvPr>
          <p:cNvCxnSpPr/>
          <p:nvPr userDrawn="1"/>
        </p:nvCxnSpPr>
        <p:spPr>
          <a:xfrm>
            <a:off x="6336971" y="6034607"/>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76347AE7-BF3A-4579-BFE1-9AACCD8A3864}"/>
              </a:ext>
            </a:extLst>
          </p:cNvPr>
          <p:cNvSpPr>
            <a:spLocks noGrp="1"/>
          </p:cNvSpPr>
          <p:nvPr>
            <p:ph type="body" sz="quarter" idx="10"/>
          </p:nvPr>
        </p:nvSpPr>
        <p:spPr>
          <a:xfrm>
            <a:off x="2851607" y="1589088"/>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 name="Text Placeholder 4">
            <a:extLst>
              <a:ext uri="{FF2B5EF4-FFF2-40B4-BE49-F238E27FC236}">
                <a16:creationId xmlns:a16="http://schemas.microsoft.com/office/drawing/2014/main" id="{667F88A5-A930-43D3-BB05-5E6E956ACCA5}"/>
              </a:ext>
            </a:extLst>
          </p:cNvPr>
          <p:cNvSpPr>
            <a:spLocks noGrp="1"/>
          </p:cNvSpPr>
          <p:nvPr>
            <p:ph type="body" sz="quarter" idx="11"/>
          </p:nvPr>
        </p:nvSpPr>
        <p:spPr>
          <a:xfrm>
            <a:off x="2850498"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0" name="Text Placeholder 2">
            <a:extLst>
              <a:ext uri="{FF2B5EF4-FFF2-40B4-BE49-F238E27FC236}">
                <a16:creationId xmlns:a16="http://schemas.microsoft.com/office/drawing/2014/main" id="{7F576B11-91AB-4C56-AEC8-1BA35378F0D6}"/>
              </a:ext>
            </a:extLst>
          </p:cNvPr>
          <p:cNvSpPr>
            <a:spLocks noGrp="1"/>
          </p:cNvSpPr>
          <p:nvPr>
            <p:ph type="body" sz="quarter" idx="12"/>
          </p:nvPr>
        </p:nvSpPr>
        <p:spPr>
          <a:xfrm>
            <a:off x="6684672" y="1589088"/>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1" name="Text Placeholder 4">
            <a:extLst>
              <a:ext uri="{FF2B5EF4-FFF2-40B4-BE49-F238E27FC236}">
                <a16:creationId xmlns:a16="http://schemas.microsoft.com/office/drawing/2014/main" id="{423CFCAB-E705-44E9-854C-7EC67259625A}"/>
              </a:ext>
            </a:extLst>
          </p:cNvPr>
          <p:cNvSpPr>
            <a:spLocks noGrp="1"/>
          </p:cNvSpPr>
          <p:nvPr>
            <p:ph type="body" sz="quarter" idx="13"/>
          </p:nvPr>
        </p:nvSpPr>
        <p:spPr>
          <a:xfrm>
            <a:off x="6683563"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8" name="Text Placeholder 2">
            <a:extLst>
              <a:ext uri="{FF2B5EF4-FFF2-40B4-BE49-F238E27FC236}">
                <a16:creationId xmlns:a16="http://schemas.microsoft.com/office/drawing/2014/main" id="{A1130F2B-673C-44E1-B60F-7109ACD6BCEB}"/>
              </a:ext>
            </a:extLst>
          </p:cNvPr>
          <p:cNvSpPr>
            <a:spLocks noGrp="1"/>
          </p:cNvSpPr>
          <p:nvPr>
            <p:ph type="body" sz="quarter" idx="18"/>
          </p:nvPr>
        </p:nvSpPr>
        <p:spPr>
          <a:xfrm>
            <a:off x="2850498" y="3991670"/>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9" name="Text Placeholder 4">
            <a:extLst>
              <a:ext uri="{FF2B5EF4-FFF2-40B4-BE49-F238E27FC236}">
                <a16:creationId xmlns:a16="http://schemas.microsoft.com/office/drawing/2014/main" id="{6D94EFF6-E000-4688-AEE3-9A7D305F7D68}"/>
              </a:ext>
            </a:extLst>
          </p:cNvPr>
          <p:cNvSpPr>
            <a:spLocks noGrp="1"/>
          </p:cNvSpPr>
          <p:nvPr>
            <p:ph type="body" sz="quarter" idx="19"/>
          </p:nvPr>
        </p:nvSpPr>
        <p:spPr>
          <a:xfrm>
            <a:off x="2849389" y="4863770"/>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0" name="Text Placeholder 2">
            <a:extLst>
              <a:ext uri="{FF2B5EF4-FFF2-40B4-BE49-F238E27FC236}">
                <a16:creationId xmlns:a16="http://schemas.microsoft.com/office/drawing/2014/main" id="{0F582DBF-1AB9-48E3-855A-EE4E619828CE}"/>
              </a:ext>
            </a:extLst>
          </p:cNvPr>
          <p:cNvSpPr>
            <a:spLocks noGrp="1"/>
          </p:cNvSpPr>
          <p:nvPr>
            <p:ph type="body" sz="quarter" idx="20"/>
          </p:nvPr>
        </p:nvSpPr>
        <p:spPr>
          <a:xfrm>
            <a:off x="6678045" y="4019589"/>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65" name="Text Placeholder 4">
            <a:extLst>
              <a:ext uri="{FF2B5EF4-FFF2-40B4-BE49-F238E27FC236}">
                <a16:creationId xmlns:a16="http://schemas.microsoft.com/office/drawing/2014/main" id="{C638091C-526F-4069-B034-6A433E6420E6}"/>
              </a:ext>
            </a:extLst>
          </p:cNvPr>
          <p:cNvSpPr>
            <a:spLocks noGrp="1"/>
          </p:cNvSpPr>
          <p:nvPr>
            <p:ph type="body" sz="quarter" idx="21"/>
          </p:nvPr>
        </p:nvSpPr>
        <p:spPr>
          <a:xfrm>
            <a:off x="6676936" y="4891689"/>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6" name="Text Placeholder 2">
            <a:extLst>
              <a:ext uri="{FF2B5EF4-FFF2-40B4-BE49-F238E27FC236}">
                <a16:creationId xmlns:a16="http://schemas.microsoft.com/office/drawing/2014/main" id="{C8B7D178-B880-401F-B495-086871F96C5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170069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rvice Areas_2rect BLUE">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cxnSp>
        <p:nvCxnSpPr>
          <p:cNvPr id="42" name="Straight Connector 41">
            <a:extLst>
              <a:ext uri="{FF2B5EF4-FFF2-40B4-BE49-F238E27FC236}">
                <a16:creationId xmlns:a16="http://schemas.microsoft.com/office/drawing/2014/main" id="{4C4352C2-112F-49CE-B228-FE570361CA22}"/>
              </a:ext>
            </a:extLst>
          </p:cNvPr>
          <p:cNvCxnSpPr/>
          <p:nvPr userDrawn="1"/>
        </p:nvCxnSpPr>
        <p:spPr>
          <a:xfrm>
            <a:off x="2508416" y="362701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C3790D7-AC8D-47AA-AD5A-0E5360CFB45B}"/>
              </a:ext>
            </a:extLst>
          </p:cNvPr>
          <p:cNvCxnSpPr/>
          <p:nvPr userDrawn="1"/>
        </p:nvCxnSpPr>
        <p:spPr>
          <a:xfrm>
            <a:off x="6335913" y="3627012"/>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2D0BC92-5941-463D-9460-626D3A70932A}"/>
              </a:ext>
            </a:extLst>
          </p:cNvPr>
          <p:cNvCxnSpPr/>
          <p:nvPr userDrawn="1"/>
        </p:nvCxnSpPr>
        <p:spPr>
          <a:xfrm>
            <a:off x="2509475" y="6034607"/>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7AA919D3-42CD-410F-989A-FE800EC89C60}"/>
              </a:ext>
            </a:extLst>
          </p:cNvPr>
          <p:cNvCxnSpPr/>
          <p:nvPr userDrawn="1"/>
        </p:nvCxnSpPr>
        <p:spPr>
          <a:xfrm>
            <a:off x="6336971" y="6034607"/>
            <a:ext cx="3201530" cy="0"/>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76347AE7-BF3A-4579-BFE1-9AACCD8A3864}"/>
              </a:ext>
            </a:extLst>
          </p:cNvPr>
          <p:cNvSpPr>
            <a:spLocks noGrp="1"/>
          </p:cNvSpPr>
          <p:nvPr>
            <p:ph type="body" sz="quarter" idx="10"/>
          </p:nvPr>
        </p:nvSpPr>
        <p:spPr>
          <a:xfrm>
            <a:off x="2851607" y="1589088"/>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 name="Text Placeholder 4">
            <a:extLst>
              <a:ext uri="{FF2B5EF4-FFF2-40B4-BE49-F238E27FC236}">
                <a16:creationId xmlns:a16="http://schemas.microsoft.com/office/drawing/2014/main" id="{667F88A5-A930-43D3-BB05-5E6E956ACCA5}"/>
              </a:ext>
            </a:extLst>
          </p:cNvPr>
          <p:cNvSpPr>
            <a:spLocks noGrp="1"/>
          </p:cNvSpPr>
          <p:nvPr>
            <p:ph type="body" sz="quarter" idx="11"/>
          </p:nvPr>
        </p:nvSpPr>
        <p:spPr>
          <a:xfrm>
            <a:off x="2850498"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0" name="Text Placeholder 2">
            <a:extLst>
              <a:ext uri="{FF2B5EF4-FFF2-40B4-BE49-F238E27FC236}">
                <a16:creationId xmlns:a16="http://schemas.microsoft.com/office/drawing/2014/main" id="{7F576B11-91AB-4C56-AEC8-1BA35378F0D6}"/>
              </a:ext>
            </a:extLst>
          </p:cNvPr>
          <p:cNvSpPr>
            <a:spLocks noGrp="1"/>
          </p:cNvSpPr>
          <p:nvPr>
            <p:ph type="body" sz="quarter" idx="12"/>
          </p:nvPr>
        </p:nvSpPr>
        <p:spPr>
          <a:xfrm>
            <a:off x="6684672" y="1589088"/>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1" name="Text Placeholder 4">
            <a:extLst>
              <a:ext uri="{FF2B5EF4-FFF2-40B4-BE49-F238E27FC236}">
                <a16:creationId xmlns:a16="http://schemas.microsoft.com/office/drawing/2014/main" id="{423CFCAB-E705-44E9-854C-7EC67259625A}"/>
              </a:ext>
            </a:extLst>
          </p:cNvPr>
          <p:cNvSpPr>
            <a:spLocks noGrp="1"/>
          </p:cNvSpPr>
          <p:nvPr>
            <p:ph type="body" sz="quarter" idx="13"/>
          </p:nvPr>
        </p:nvSpPr>
        <p:spPr>
          <a:xfrm>
            <a:off x="6683563"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8" name="Text Placeholder 2">
            <a:extLst>
              <a:ext uri="{FF2B5EF4-FFF2-40B4-BE49-F238E27FC236}">
                <a16:creationId xmlns:a16="http://schemas.microsoft.com/office/drawing/2014/main" id="{A1130F2B-673C-44E1-B60F-7109ACD6BCEB}"/>
              </a:ext>
            </a:extLst>
          </p:cNvPr>
          <p:cNvSpPr>
            <a:spLocks noGrp="1"/>
          </p:cNvSpPr>
          <p:nvPr>
            <p:ph type="body" sz="quarter" idx="18"/>
          </p:nvPr>
        </p:nvSpPr>
        <p:spPr>
          <a:xfrm>
            <a:off x="2850498" y="3991670"/>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59" name="Text Placeholder 4">
            <a:extLst>
              <a:ext uri="{FF2B5EF4-FFF2-40B4-BE49-F238E27FC236}">
                <a16:creationId xmlns:a16="http://schemas.microsoft.com/office/drawing/2014/main" id="{6D94EFF6-E000-4688-AEE3-9A7D305F7D68}"/>
              </a:ext>
            </a:extLst>
          </p:cNvPr>
          <p:cNvSpPr>
            <a:spLocks noGrp="1"/>
          </p:cNvSpPr>
          <p:nvPr>
            <p:ph type="body" sz="quarter" idx="19"/>
          </p:nvPr>
        </p:nvSpPr>
        <p:spPr>
          <a:xfrm>
            <a:off x="2849389" y="4863770"/>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0" name="Text Placeholder 2">
            <a:extLst>
              <a:ext uri="{FF2B5EF4-FFF2-40B4-BE49-F238E27FC236}">
                <a16:creationId xmlns:a16="http://schemas.microsoft.com/office/drawing/2014/main" id="{0F582DBF-1AB9-48E3-855A-EE4E619828CE}"/>
              </a:ext>
            </a:extLst>
          </p:cNvPr>
          <p:cNvSpPr>
            <a:spLocks noGrp="1"/>
          </p:cNvSpPr>
          <p:nvPr>
            <p:ph type="body" sz="quarter" idx="20"/>
          </p:nvPr>
        </p:nvSpPr>
        <p:spPr>
          <a:xfrm>
            <a:off x="6678045" y="4019589"/>
            <a:ext cx="2559747" cy="633412"/>
          </a:xfrm>
          <a:prstGeom prst="rect">
            <a:avLst/>
          </a:prstGeom>
        </p:spPr>
        <p:txBody>
          <a:bodyPr/>
          <a:lstStyle>
            <a:lvl1pPr marL="0" indent="0" algn="ctr">
              <a:lnSpc>
                <a:spcPct val="120000"/>
              </a:lnSpc>
              <a:spcBef>
                <a:spcPts val="563"/>
              </a:spcBef>
              <a:buNone/>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65" name="Text Placeholder 4">
            <a:extLst>
              <a:ext uri="{FF2B5EF4-FFF2-40B4-BE49-F238E27FC236}">
                <a16:creationId xmlns:a16="http://schemas.microsoft.com/office/drawing/2014/main" id="{C638091C-526F-4069-B034-6A433E6420E6}"/>
              </a:ext>
            </a:extLst>
          </p:cNvPr>
          <p:cNvSpPr>
            <a:spLocks noGrp="1"/>
          </p:cNvSpPr>
          <p:nvPr>
            <p:ph type="body" sz="quarter" idx="21"/>
          </p:nvPr>
        </p:nvSpPr>
        <p:spPr>
          <a:xfrm>
            <a:off x="6676936" y="4891689"/>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6" name="Text Placeholder 2">
            <a:extLst>
              <a:ext uri="{FF2B5EF4-FFF2-40B4-BE49-F238E27FC236}">
                <a16:creationId xmlns:a16="http://schemas.microsoft.com/office/drawing/2014/main" id="{C8B7D178-B880-401F-B495-086871F96C5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44119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ccess story B">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E76ADFFD-0D7A-42B8-8796-CE743A4D643C}"/>
              </a:ext>
            </a:extLst>
          </p:cNvPr>
          <p:cNvCxnSpPr>
            <a:cxnSpLocks/>
          </p:cNvCxnSpPr>
          <p:nvPr userDrawn="1"/>
        </p:nvCxnSpPr>
        <p:spPr>
          <a:xfrm flipH="1">
            <a:off x="792404" y="2580507"/>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1C809C4E-E784-4B88-8E26-865D74236ED0}"/>
              </a:ext>
            </a:extLst>
          </p:cNvPr>
          <p:cNvSpPr>
            <a:spLocks noGrp="1"/>
          </p:cNvSpPr>
          <p:nvPr>
            <p:ph type="body" sz="quarter" idx="14" hasCustomPrompt="1"/>
          </p:nvPr>
        </p:nvSpPr>
        <p:spPr>
          <a:xfrm>
            <a:off x="717550" y="2243122"/>
            <a:ext cx="3255962" cy="368300"/>
          </a:xfrm>
          <a:prstGeom prst="rect">
            <a:avLst/>
          </a:prstGeom>
        </p:spPr>
        <p:txBody>
          <a:bodyPr/>
          <a:lstStyle>
            <a:lvl1pPr marL="0" indent="0">
              <a:buNone/>
              <a:defRPr sz="1400">
                <a:solidFill>
                  <a:srgbClr val="003767"/>
                </a:solidFill>
                <a:latin typeface="Raleway Bold" panose="020B0803030101060003" pitchFamily="34" charset="0"/>
              </a:defRPr>
            </a:lvl1pPr>
          </a:lstStyle>
          <a:p>
            <a:pPr lvl="0"/>
            <a:r>
              <a:rPr lang="en-GB"/>
              <a:t>Problem</a:t>
            </a:r>
          </a:p>
        </p:txBody>
      </p:sp>
      <p:sp>
        <p:nvSpPr>
          <p:cNvPr id="9" name="Text Placeholder 8">
            <a:extLst>
              <a:ext uri="{FF2B5EF4-FFF2-40B4-BE49-F238E27FC236}">
                <a16:creationId xmlns:a16="http://schemas.microsoft.com/office/drawing/2014/main" id="{748F516C-E7B6-4593-ADD4-A934680507F9}"/>
              </a:ext>
            </a:extLst>
          </p:cNvPr>
          <p:cNvSpPr>
            <a:spLocks noGrp="1"/>
          </p:cNvSpPr>
          <p:nvPr>
            <p:ph type="body" sz="quarter" idx="15"/>
          </p:nvPr>
        </p:nvSpPr>
        <p:spPr>
          <a:xfrm>
            <a:off x="717550" y="2756717"/>
            <a:ext cx="3255963" cy="3464621"/>
          </a:xfrm>
          <a:prstGeom prst="rect">
            <a:avLst/>
          </a:prstGeom>
        </p:spPr>
        <p:txBody>
          <a:bodyPr/>
          <a:lstStyle>
            <a:lvl1pPr marL="228600" indent="-228600">
              <a:lnSpc>
                <a:spcPct val="150000"/>
              </a:lnSpc>
              <a:spcBef>
                <a:spcPts val="0"/>
              </a:spcBef>
              <a:spcAft>
                <a:spcPts val="1200"/>
              </a:spcAft>
              <a:buClr>
                <a:srgbClr val="F78F1E"/>
              </a:buClr>
              <a:buSzPct val="140000"/>
              <a:buFont typeface="Wingdings" panose="05000000000000000000" pitchFamily="2" charset="2"/>
              <a:buChar char="§"/>
              <a:defRPr sz="1200">
                <a:latin typeface="Raleway Light" panose="020B0403030101060003" pitchFamily="34" charset="0"/>
              </a:defRPr>
            </a:lvl1pPr>
          </a:lstStyle>
          <a:p>
            <a:pPr lvl="0"/>
            <a:r>
              <a:rPr lang="en-US"/>
              <a:t>Click to edit Master text styles</a:t>
            </a:r>
          </a:p>
        </p:txBody>
      </p:sp>
      <p:cxnSp>
        <p:nvCxnSpPr>
          <p:cNvPr id="10" name="Straight Connector 9">
            <a:extLst>
              <a:ext uri="{FF2B5EF4-FFF2-40B4-BE49-F238E27FC236}">
                <a16:creationId xmlns:a16="http://schemas.microsoft.com/office/drawing/2014/main" id="{A350D6F3-EB6A-42E0-9DBB-B2B0104EA99B}"/>
              </a:ext>
            </a:extLst>
          </p:cNvPr>
          <p:cNvCxnSpPr>
            <a:cxnSpLocks/>
          </p:cNvCxnSpPr>
          <p:nvPr userDrawn="1"/>
        </p:nvCxnSpPr>
        <p:spPr>
          <a:xfrm flipH="1">
            <a:off x="4485159" y="2580507"/>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38E338E-4275-496B-92AE-208EE63F0F0E}"/>
              </a:ext>
            </a:extLst>
          </p:cNvPr>
          <p:cNvCxnSpPr>
            <a:cxnSpLocks/>
          </p:cNvCxnSpPr>
          <p:nvPr userDrawn="1"/>
        </p:nvCxnSpPr>
        <p:spPr>
          <a:xfrm flipH="1">
            <a:off x="8320621" y="2580507"/>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12" name="Text Placeholder 5">
            <a:extLst>
              <a:ext uri="{FF2B5EF4-FFF2-40B4-BE49-F238E27FC236}">
                <a16:creationId xmlns:a16="http://schemas.microsoft.com/office/drawing/2014/main" id="{5FF542BD-12BA-46F2-948C-14FDD4FEE33C}"/>
              </a:ext>
            </a:extLst>
          </p:cNvPr>
          <p:cNvSpPr>
            <a:spLocks noGrp="1"/>
          </p:cNvSpPr>
          <p:nvPr>
            <p:ph type="body" sz="quarter" idx="16" hasCustomPrompt="1"/>
          </p:nvPr>
        </p:nvSpPr>
        <p:spPr>
          <a:xfrm>
            <a:off x="4390817" y="2243122"/>
            <a:ext cx="3255961" cy="368300"/>
          </a:xfrm>
          <a:prstGeom prst="rect">
            <a:avLst/>
          </a:prstGeom>
        </p:spPr>
        <p:txBody>
          <a:bodyPr/>
          <a:lstStyle>
            <a:lvl1pPr marL="0" indent="0">
              <a:buNone/>
              <a:defRPr sz="1400">
                <a:solidFill>
                  <a:srgbClr val="003767"/>
                </a:solidFill>
                <a:latin typeface="Raleway Bold" panose="020B0803030101060003" pitchFamily="34" charset="0"/>
              </a:defRPr>
            </a:lvl1pPr>
          </a:lstStyle>
          <a:p>
            <a:pPr lvl="0"/>
            <a:r>
              <a:rPr lang="en-GB"/>
              <a:t>Solution</a:t>
            </a:r>
          </a:p>
        </p:txBody>
      </p:sp>
      <p:sp>
        <p:nvSpPr>
          <p:cNvPr id="13" name="Text Placeholder 8">
            <a:extLst>
              <a:ext uri="{FF2B5EF4-FFF2-40B4-BE49-F238E27FC236}">
                <a16:creationId xmlns:a16="http://schemas.microsoft.com/office/drawing/2014/main" id="{B4CEB2AA-8311-4DBF-912A-E6F17C3F6661}"/>
              </a:ext>
            </a:extLst>
          </p:cNvPr>
          <p:cNvSpPr>
            <a:spLocks noGrp="1"/>
          </p:cNvSpPr>
          <p:nvPr>
            <p:ph type="body" sz="quarter" idx="17"/>
          </p:nvPr>
        </p:nvSpPr>
        <p:spPr>
          <a:xfrm>
            <a:off x="4390818" y="2756717"/>
            <a:ext cx="3255963" cy="3464621"/>
          </a:xfrm>
          <a:prstGeom prst="rect">
            <a:avLst/>
          </a:prstGeom>
        </p:spPr>
        <p:txBody>
          <a:bodyPr/>
          <a:lstStyle>
            <a:lvl1pPr marL="228600" indent="-228600">
              <a:lnSpc>
                <a:spcPct val="150000"/>
              </a:lnSpc>
              <a:spcBef>
                <a:spcPts val="0"/>
              </a:spcBef>
              <a:spcAft>
                <a:spcPts val="1200"/>
              </a:spcAft>
              <a:buClr>
                <a:srgbClr val="F78F1E"/>
              </a:buClr>
              <a:buSzPct val="140000"/>
              <a:buFont typeface="Wingdings" panose="05000000000000000000" pitchFamily="2" charset="2"/>
              <a:buChar char="§"/>
              <a:defRPr sz="1200">
                <a:latin typeface="Raleway Light" panose="020B0403030101060003" pitchFamily="34" charset="0"/>
              </a:defRPr>
            </a:lvl1pPr>
          </a:lstStyle>
          <a:p>
            <a:pPr lvl="0"/>
            <a:r>
              <a:rPr lang="en-US"/>
              <a:t>Click to edit Master text styles</a:t>
            </a:r>
          </a:p>
        </p:txBody>
      </p:sp>
      <p:sp>
        <p:nvSpPr>
          <p:cNvPr id="14" name="Text Placeholder 5">
            <a:extLst>
              <a:ext uri="{FF2B5EF4-FFF2-40B4-BE49-F238E27FC236}">
                <a16:creationId xmlns:a16="http://schemas.microsoft.com/office/drawing/2014/main" id="{DA11B7E9-3412-4C8D-A698-0E11B9302553}"/>
              </a:ext>
            </a:extLst>
          </p:cNvPr>
          <p:cNvSpPr>
            <a:spLocks noGrp="1"/>
          </p:cNvSpPr>
          <p:nvPr>
            <p:ph type="body" sz="quarter" idx="18" hasCustomPrompt="1"/>
          </p:nvPr>
        </p:nvSpPr>
        <p:spPr>
          <a:xfrm>
            <a:off x="8218489" y="2243122"/>
            <a:ext cx="3255960" cy="368300"/>
          </a:xfrm>
          <a:prstGeom prst="rect">
            <a:avLst/>
          </a:prstGeom>
        </p:spPr>
        <p:txBody>
          <a:bodyPr/>
          <a:lstStyle>
            <a:lvl1pPr marL="0" indent="0">
              <a:buNone/>
              <a:defRPr sz="1400">
                <a:solidFill>
                  <a:srgbClr val="003767"/>
                </a:solidFill>
                <a:latin typeface="Raleway Bold" panose="020B0803030101060003" pitchFamily="34" charset="0"/>
              </a:defRPr>
            </a:lvl1pPr>
          </a:lstStyle>
          <a:p>
            <a:pPr lvl="0"/>
            <a:r>
              <a:rPr lang="en-GB"/>
              <a:t>Benefits</a:t>
            </a:r>
          </a:p>
        </p:txBody>
      </p:sp>
      <p:sp>
        <p:nvSpPr>
          <p:cNvPr id="15" name="Text Placeholder 8">
            <a:extLst>
              <a:ext uri="{FF2B5EF4-FFF2-40B4-BE49-F238E27FC236}">
                <a16:creationId xmlns:a16="http://schemas.microsoft.com/office/drawing/2014/main" id="{AB354371-4B9F-48F7-971F-5AA6A34C60C0}"/>
              </a:ext>
            </a:extLst>
          </p:cNvPr>
          <p:cNvSpPr>
            <a:spLocks noGrp="1"/>
          </p:cNvSpPr>
          <p:nvPr>
            <p:ph type="body" sz="quarter" idx="19"/>
          </p:nvPr>
        </p:nvSpPr>
        <p:spPr>
          <a:xfrm>
            <a:off x="8218489" y="2756717"/>
            <a:ext cx="3255963" cy="3464621"/>
          </a:xfrm>
          <a:prstGeom prst="rect">
            <a:avLst/>
          </a:prstGeom>
        </p:spPr>
        <p:txBody>
          <a:bodyPr/>
          <a:lstStyle>
            <a:lvl1pPr marL="228600" indent="-228600">
              <a:lnSpc>
                <a:spcPct val="150000"/>
              </a:lnSpc>
              <a:spcBef>
                <a:spcPts val="0"/>
              </a:spcBef>
              <a:spcAft>
                <a:spcPts val="1200"/>
              </a:spcAft>
              <a:buClr>
                <a:srgbClr val="F78F1E"/>
              </a:buClr>
              <a:buSzPct val="140000"/>
              <a:buFont typeface="Wingdings" panose="05000000000000000000" pitchFamily="2" charset="2"/>
              <a:buChar char="§"/>
              <a:defRPr sz="1200">
                <a:latin typeface="Raleway Light" panose="020B0403030101060003" pitchFamily="34" charset="0"/>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A6D4B86E-FBF2-4769-A0A2-DE9B16AFB88D}"/>
              </a:ext>
            </a:extLst>
          </p:cNvPr>
          <p:cNvSpPr>
            <a:spLocks noGrp="1"/>
          </p:cNvSpPr>
          <p:nvPr>
            <p:ph type="pic" sz="quarter" idx="20"/>
          </p:nvPr>
        </p:nvSpPr>
        <p:spPr>
          <a:xfrm>
            <a:off x="4475749" y="1272862"/>
            <a:ext cx="3086100" cy="785812"/>
          </a:xfrm>
          <a:prstGeom prst="rect">
            <a:avLst/>
          </a:prstGeom>
        </p:spPr>
        <p:txBody>
          <a:bodyPr/>
          <a:lstStyle>
            <a:lvl1pPr algn="ctr">
              <a:defRPr/>
            </a:lvl1pPr>
          </a:lstStyle>
          <a:p>
            <a:r>
              <a:rPr lang="en-US"/>
              <a:t>Click icon to add picture</a:t>
            </a:r>
          </a:p>
        </p:txBody>
      </p:sp>
      <p:sp>
        <p:nvSpPr>
          <p:cNvPr id="16" name="Title 1">
            <a:extLst>
              <a:ext uri="{FF2B5EF4-FFF2-40B4-BE49-F238E27FC236}">
                <a16:creationId xmlns:a16="http://schemas.microsoft.com/office/drawing/2014/main" id="{6F052CCD-74A7-4359-BE23-AE48B6DB76F5}"/>
              </a:ext>
            </a:extLst>
          </p:cNvPr>
          <p:cNvSpPr>
            <a:spLocks noGrp="1"/>
          </p:cNvSpPr>
          <p:nvPr>
            <p:ph type="title" hasCustomPrompt="1"/>
          </p:nvPr>
        </p:nvSpPr>
        <p:spPr>
          <a:xfrm>
            <a:off x="604411" y="-109808"/>
            <a:ext cx="10515600" cy="1325563"/>
          </a:xfrm>
        </p:spPr>
        <p:txBody>
          <a:bodyPr/>
          <a:lstStyle/>
          <a:p>
            <a:r>
              <a:rPr lang="en-US"/>
              <a:t>CLICK TO EDIT MASTER TITLE STYLE</a:t>
            </a:r>
          </a:p>
        </p:txBody>
      </p:sp>
      <p:sp>
        <p:nvSpPr>
          <p:cNvPr id="18" name="Text Placeholder 2">
            <a:extLst>
              <a:ext uri="{FF2B5EF4-FFF2-40B4-BE49-F238E27FC236}">
                <a16:creationId xmlns:a16="http://schemas.microsoft.com/office/drawing/2014/main" id="{BE075540-D705-4848-A443-43E847675D8A}"/>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415618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rvice Areas_2rect ORANGE">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cxnSp>
        <p:nvCxnSpPr>
          <p:cNvPr id="42" name="Straight Connector 41">
            <a:extLst>
              <a:ext uri="{FF2B5EF4-FFF2-40B4-BE49-F238E27FC236}">
                <a16:creationId xmlns:a16="http://schemas.microsoft.com/office/drawing/2014/main" id="{4C4352C2-112F-49CE-B228-FE570361CA22}"/>
              </a:ext>
            </a:extLst>
          </p:cNvPr>
          <p:cNvCxnSpPr/>
          <p:nvPr userDrawn="1"/>
        </p:nvCxnSpPr>
        <p:spPr>
          <a:xfrm>
            <a:off x="2508416" y="3627012"/>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C3790D7-AC8D-47AA-AD5A-0E5360CFB45B}"/>
              </a:ext>
            </a:extLst>
          </p:cNvPr>
          <p:cNvCxnSpPr/>
          <p:nvPr userDrawn="1"/>
        </p:nvCxnSpPr>
        <p:spPr>
          <a:xfrm>
            <a:off x="6335913" y="3627012"/>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2D0BC92-5941-463D-9460-626D3A70932A}"/>
              </a:ext>
            </a:extLst>
          </p:cNvPr>
          <p:cNvCxnSpPr/>
          <p:nvPr userDrawn="1"/>
        </p:nvCxnSpPr>
        <p:spPr>
          <a:xfrm>
            <a:off x="2509475" y="6034607"/>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7AA919D3-42CD-410F-989A-FE800EC89C60}"/>
              </a:ext>
            </a:extLst>
          </p:cNvPr>
          <p:cNvCxnSpPr/>
          <p:nvPr userDrawn="1"/>
        </p:nvCxnSpPr>
        <p:spPr>
          <a:xfrm>
            <a:off x="6336971" y="6034607"/>
            <a:ext cx="3201530" cy="0"/>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76347AE7-BF3A-4579-BFE1-9AACCD8A3864}"/>
              </a:ext>
            </a:extLst>
          </p:cNvPr>
          <p:cNvSpPr>
            <a:spLocks noGrp="1"/>
          </p:cNvSpPr>
          <p:nvPr>
            <p:ph type="body" sz="quarter" idx="10"/>
          </p:nvPr>
        </p:nvSpPr>
        <p:spPr>
          <a:xfrm>
            <a:off x="2851607" y="1589088"/>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 name="Text Placeholder 4">
            <a:extLst>
              <a:ext uri="{FF2B5EF4-FFF2-40B4-BE49-F238E27FC236}">
                <a16:creationId xmlns:a16="http://schemas.microsoft.com/office/drawing/2014/main" id="{667F88A5-A930-43D3-BB05-5E6E956ACCA5}"/>
              </a:ext>
            </a:extLst>
          </p:cNvPr>
          <p:cNvSpPr>
            <a:spLocks noGrp="1"/>
          </p:cNvSpPr>
          <p:nvPr>
            <p:ph type="body" sz="quarter" idx="11"/>
          </p:nvPr>
        </p:nvSpPr>
        <p:spPr>
          <a:xfrm>
            <a:off x="2850498"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0" name="Text Placeholder 2">
            <a:extLst>
              <a:ext uri="{FF2B5EF4-FFF2-40B4-BE49-F238E27FC236}">
                <a16:creationId xmlns:a16="http://schemas.microsoft.com/office/drawing/2014/main" id="{7F576B11-91AB-4C56-AEC8-1BA35378F0D6}"/>
              </a:ext>
            </a:extLst>
          </p:cNvPr>
          <p:cNvSpPr>
            <a:spLocks noGrp="1"/>
          </p:cNvSpPr>
          <p:nvPr>
            <p:ph type="body" sz="quarter" idx="12"/>
          </p:nvPr>
        </p:nvSpPr>
        <p:spPr>
          <a:xfrm>
            <a:off x="6684672" y="1589088"/>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1" name="Text Placeholder 4">
            <a:extLst>
              <a:ext uri="{FF2B5EF4-FFF2-40B4-BE49-F238E27FC236}">
                <a16:creationId xmlns:a16="http://schemas.microsoft.com/office/drawing/2014/main" id="{423CFCAB-E705-44E9-854C-7EC67259625A}"/>
              </a:ext>
            </a:extLst>
          </p:cNvPr>
          <p:cNvSpPr>
            <a:spLocks noGrp="1"/>
          </p:cNvSpPr>
          <p:nvPr>
            <p:ph type="body" sz="quarter" idx="13"/>
          </p:nvPr>
        </p:nvSpPr>
        <p:spPr>
          <a:xfrm>
            <a:off x="6683563" y="2461188"/>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58" name="Text Placeholder 2">
            <a:extLst>
              <a:ext uri="{FF2B5EF4-FFF2-40B4-BE49-F238E27FC236}">
                <a16:creationId xmlns:a16="http://schemas.microsoft.com/office/drawing/2014/main" id="{A1130F2B-673C-44E1-B60F-7109ACD6BCEB}"/>
              </a:ext>
            </a:extLst>
          </p:cNvPr>
          <p:cNvSpPr>
            <a:spLocks noGrp="1"/>
          </p:cNvSpPr>
          <p:nvPr>
            <p:ph type="body" sz="quarter" idx="18"/>
          </p:nvPr>
        </p:nvSpPr>
        <p:spPr>
          <a:xfrm>
            <a:off x="2850498" y="3991670"/>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59" name="Text Placeholder 4">
            <a:extLst>
              <a:ext uri="{FF2B5EF4-FFF2-40B4-BE49-F238E27FC236}">
                <a16:creationId xmlns:a16="http://schemas.microsoft.com/office/drawing/2014/main" id="{6D94EFF6-E000-4688-AEE3-9A7D305F7D68}"/>
              </a:ext>
            </a:extLst>
          </p:cNvPr>
          <p:cNvSpPr>
            <a:spLocks noGrp="1"/>
          </p:cNvSpPr>
          <p:nvPr>
            <p:ph type="body" sz="quarter" idx="19"/>
          </p:nvPr>
        </p:nvSpPr>
        <p:spPr>
          <a:xfrm>
            <a:off x="2849389" y="4863770"/>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0" name="Text Placeholder 2">
            <a:extLst>
              <a:ext uri="{FF2B5EF4-FFF2-40B4-BE49-F238E27FC236}">
                <a16:creationId xmlns:a16="http://schemas.microsoft.com/office/drawing/2014/main" id="{0F582DBF-1AB9-48E3-855A-EE4E619828CE}"/>
              </a:ext>
            </a:extLst>
          </p:cNvPr>
          <p:cNvSpPr>
            <a:spLocks noGrp="1"/>
          </p:cNvSpPr>
          <p:nvPr>
            <p:ph type="body" sz="quarter" idx="20"/>
          </p:nvPr>
        </p:nvSpPr>
        <p:spPr>
          <a:xfrm>
            <a:off x="6678045" y="4019589"/>
            <a:ext cx="2559747" cy="633412"/>
          </a:xfrm>
          <a:prstGeom prst="rect">
            <a:avLst/>
          </a:prstGeom>
        </p:spPr>
        <p:txBody>
          <a:bodyPr/>
          <a:lstStyle>
            <a:lvl1pPr marL="0" indent="0" algn="ctr">
              <a:lnSpc>
                <a:spcPct val="120000"/>
              </a:lnSpc>
              <a:spcBef>
                <a:spcPts val="563"/>
              </a:spcBef>
              <a:buNone/>
              <a:defRPr sz="1600" cap="all" spc="300" baseline="0">
                <a:solidFill>
                  <a:srgbClr val="F78F1E"/>
                </a:solidFill>
                <a:latin typeface="Raleway SemiBold" panose="020B0703030101060003" pitchFamily="34" charset="0"/>
              </a:defRPr>
            </a:lvl1pPr>
          </a:lstStyle>
          <a:p>
            <a:pPr lvl="0"/>
            <a:r>
              <a:rPr lang="en-US"/>
              <a:t>Click to edit Master text styles</a:t>
            </a:r>
          </a:p>
        </p:txBody>
      </p:sp>
      <p:sp>
        <p:nvSpPr>
          <p:cNvPr id="65" name="Text Placeholder 4">
            <a:extLst>
              <a:ext uri="{FF2B5EF4-FFF2-40B4-BE49-F238E27FC236}">
                <a16:creationId xmlns:a16="http://schemas.microsoft.com/office/drawing/2014/main" id="{C638091C-526F-4069-B034-6A433E6420E6}"/>
              </a:ext>
            </a:extLst>
          </p:cNvPr>
          <p:cNvSpPr>
            <a:spLocks noGrp="1"/>
          </p:cNvSpPr>
          <p:nvPr>
            <p:ph type="body" sz="quarter" idx="21"/>
          </p:nvPr>
        </p:nvSpPr>
        <p:spPr>
          <a:xfrm>
            <a:off x="6676936" y="4891689"/>
            <a:ext cx="2559747" cy="1157149"/>
          </a:xfrm>
          <a:prstGeom prst="rect">
            <a:avLst/>
          </a:prstGeom>
        </p:spPr>
        <p:txBody>
          <a:bodyPr/>
          <a:lstStyle>
            <a:lvl1pPr marL="0" indent="0" algn="ctr">
              <a:lnSpc>
                <a:spcPct val="100000"/>
              </a:lnSpc>
              <a:spcBef>
                <a:spcPts val="500"/>
              </a:spcBef>
              <a:buNone/>
              <a:defRPr sz="1200">
                <a:solidFill>
                  <a:schemeClr val="tx1"/>
                </a:solidFill>
                <a:latin typeface="Raleway Light" panose="020B0403030101060003" pitchFamily="34" charset="0"/>
              </a:defRPr>
            </a:lvl1pPr>
          </a:lstStyle>
          <a:p>
            <a:pPr lvl="0"/>
            <a:r>
              <a:rPr lang="en-US"/>
              <a:t>Click to edit Master text styles</a:t>
            </a:r>
          </a:p>
        </p:txBody>
      </p:sp>
      <p:sp>
        <p:nvSpPr>
          <p:cNvPr id="66" name="Text Placeholder 2">
            <a:extLst>
              <a:ext uri="{FF2B5EF4-FFF2-40B4-BE49-F238E27FC236}">
                <a16:creationId xmlns:a16="http://schemas.microsoft.com/office/drawing/2014/main" id="{C8B7D178-B880-401F-B495-086871F96C5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3671499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dels Fille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18A6793-8635-49D4-9DAC-1B657B1B51E2}"/>
              </a:ext>
            </a:extLst>
          </p:cNvPr>
          <p:cNvGrpSpPr/>
          <p:nvPr userDrawn="1"/>
        </p:nvGrpSpPr>
        <p:grpSpPr>
          <a:xfrm>
            <a:off x="659612" y="1099984"/>
            <a:ext cx="11593143" cy="5843052"/>
            <a:chOff x="648392" y="1105594"/>
            <a:chExt cx="11593143" cy="5843052"/>
          </a:xfrm>
        </p:grpSpPr>
        <p:cxnSp>
          <p:nvCxnSpPr>
            <p:cNvPr id="4" name="Straight Connector 3">
              <a:extLst>
                <a:ext uri="{FF2B5EF4-FFF2-40B4-BE49-F238E27FC236}">
                  <a16:creationId xmlns:a16="http://schemas.microsoft.com/office/drawing/2014/main" id="{6705F86E-F5B8-4AA8-857C-88E51220FB2B}"/>
                </a:ext>
              </a:extLst>
            </p:cNvPr>
            <p:cNvCxnSpPr>
              <a:cxnSpLocks/>
            </p:cNvCxnSpPr>
            <p:nvPr/>
          </p:nvCxnSpPr>
          <p:spPr>
            <a:xfrm flipV="1">
              <a:off x="3393188" y="2521667"/>
              <a:ext cx="2314865" cy="1"/>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D00EB21-95F8-4228-8783-BFB5D6156187}"/>
                </a:ext>
              </a:extLst>
            </p:cNvPr>
            <p:cNvGrpSpPr/>
            <p:nvPr/>
          </p:nvGrpSpPr>
          <p:grpSpPr>
            <a:xfrm>
              <a:off x="648392" y="1105594"/>
              <a:ext cx="11593143" cy="5843052"/>
              <a:chOff x="648392" y="1105594"/>
              <a:chExt cx="11593143" cy="5843052"/>
            </a:xfrm>
          </p:grpSpPr>
          <p:cxnSp>
            <p:nvCxnSpPr>
              <p:cNvPr id="6" name="Straight Connector 5">
                <a:extLst>
                  <a:ext uri="{FF2B5EF4-FFF2-40B4-BE49-F238E27FC236}">
                    <a16:creationId xmlns:a16="http://schemas.microsoft.com/office/drawing/2014/main" id="{7D189EB4-A692-469D-9262-5929233745D2}"/>
                  </a:ext>
                </a:extLst>
              </p:cNvPr>
              <p:cNvCxnSpPr>
                <a:cxnSpLocks/>
              </p:cNvCxnSpPr>
              <p:nvPr/>
            </p:nvCxnSpPr>
            <p:spPr>
              <a:xfrm flipV="1">
                <a:off x="6598287" y="2528432"/>
                <a:ext cx="2314865" cy="1"/>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42658CA-3568-47B5-8FD5-8466D8B1A3C3}"/>
                  </a:ext>
                </a:extLst>
              </p:cNvPr>
              <p:cNvCxnSpPr>
                <a:cxnSpLocks/>
              </p:cNvCxnSpPr>
              <p:nvPr/>
            </p:nvCxnSpPr>
            <p:spPr>
              <a:xfrm flipV="1">
                <a:off x="3342493" y="4666362"/>
                <a:ext cx="2314865" cy="1"/>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823C2B6-439D-48E9-8F22-B248C1B38DC4}"/>
                  </a:ext>
                </a:extLst>
              </p:cNvPr>
              <p:cNvCxnSpPr>
                <a:cxnSpLocks/>
              </p:cNvCxnSpPr>
              <p:nvPr/>
            </p:nvCxnSpPr>
            <p:spPr>
              <a:xfrm flipV="1">
                <a:off x="6575741" y="4666362"/>
                <a:ext cx="2314865" cy="1"/>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61F7A0-B33F-42CB-A61D-178C1AB6E646}"/>
                  </a:ext>
                </a:extLst>
              </p:cNvPr>
              <p:cNvCxnSpPr>
                <a:cxnSpLocks/>
              </p:cNvCxnSpPr>
              <p:nvPr/>
            </p:nvCxnSpPr>
            <p:spPr>
              <a:xfrm flipV="1">
                <a:off x="6430941" y="2786416"/>
                <a:ext cx="2612436" cy="1546216"/>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2EC7B6F-E041-40A2-B15F-6CF5F37244A3}"/>
                  </a:ext>
                </a:extLst>
              </p:cNvPr>
              <p:cNvCxnSpPr>
                <a:cxnSpLocks/>
              </p:cNvCxnSpPr>
              <p:nvPr/>
            </p:nvCxnSpPr>
            <p:spPr>
              <a:xfrm flipH="1" flipV="1">
                <a:off x="3257231" y="2783679"/>
                <a:ext cx="2544927" cy="1548953"/>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531CA1-295B-4C4F-B3ED-31DF36C675B5}"/>
                  </a:ext>
                </a:extLst>
              </p:cNvPr>
              <p:cNvCxnSpPr>
                <a:cxnSpLocks/>
              </p:cNvCxnSpPr>
              <p:nvPr/>
            </p:nvCxnSpPr>
            <p:spPr>
              <a:xfrm flipV="1">
                <a:off x="9750885" y="1126694"/>
                <a:ext cx="1943368" cy="1174081"/>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D8CA0B1-9B26-43FC-B11B-3862B4DF4878}"/>
                  </a:ext>
                </a:extLst>
              </p:cNvPr>
              <p:cNvCxnSpPr>
                <a:cxnSpLocks/>
              </p:cNvCxnSpPr>
              <p:nvPr/>
            </p:nvCxnSpPr>
            <p:spPr>
              <a:xfrm flipH="1" flipV="1">
                <a:off x="648392" y="1105594"/>
                <a:ext cx="1896536" cy="1151752"/>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590DFF-1569-45C2-9F24-E6256D90D4AC}"/>
                  </a:ext>
                </a:extLst>
              </p:cNvPr>
              <p:cNvCxnSpPr>
                <a:cxnSpLocks/>
              </p:cNvCxnSpPr>
              <p:nvPr/>
            </p:nvCxnSpPr>
            <p:spPr>
              <a:xfrm flipH="1" flipV="1">
                <a:off x="6556072" y="4739713"/>
                <a:ext cx="3569440" cy="2189593"/>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D8AFFB-D3F8-40D5-A475-FEC587858A6F}"/>
                  </a:ext>
                </a:extLst>
              </p:cNvPr>
              <p:cNvCxnSpPr>
                <a:cxnSpLocks/>
              </p:cNvCxnSpPr>
              <p:nvPr/>
            </p:nvCxnSpPr>
            <p:spPr>
              <a:xfrm flipV="1">
                <a:off x="3212268" y="2786414"/>
                <a:ext cx="2627572" cy="1546217"/>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3F1D24-A7BD-4799-8035-9D401C337DAF}"/>
                  </a:ext>
                </a:extLst>
              </p:cNvPr>
              <p:cNvCxnSpPr>
                <a:cxnSpLocks/>
              </p:cNvCxnSpPr>
              <p:nvPr/>
            </p:nvCxnSpPr>
            <p:spPr>
              <a:xfrm flipH="1" flipV="1">
                <a:off x="6483255" y="2777978"/>
                <a:ext cx="2544927" cy="1548953"/>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BA9AA9-4CF7-4A9F-8631-A034F9D84586}"/>
                  </a:ext>
                </a:extLst>
              </p:cNvPr>
              <p:cNvCxnSpPr>
                <a:cxnSpLocks/>
              </p:cNvCxnSpPr>
              <p:nvPr/>
            </p:nvCxnSpPr>
            <p:spPr>
              <a:xfrm flipH="1" flipV="1">
                <a:off x="9779491" y="4739714"/>
                <a:ext cx="2462044" cy="1510285"/>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55CB56-90A8-4874-A48F-242067C95CE5}"/>
                  </a:ext>
                </a:extLst>
              </p:cNvPr>
              <p:cNvCxnSpPr>
                <a:cxnSpLocks/>
              </p:cNvCxnSpPr>
              <p:nvPr/>
            </p:nvCxnSpPr>
            <p:spPr>
              <a:xfrm flipH="1" flipV="1">
                <a:off x="3456809" y="1114595"/>
                <a:ext cx="2259217" cy="1260279"/>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782E84-62B3-4FC8-AE1C-BC4761A2CD40}"/>
                  </a:ext>
                </a:extLst>
              </p:cNvPr>
              <p:cNvCxnSpPr>
                <a:cxnSpLocks/>
              </p:cNvCxnSpPr>
              <p:nvPr/>
            </p:nvCxnSpPr>
            <p:spPr>
              <a:xfrm flipH="1" flipV="1">
                <a:off x="6640866" y="1133813"/>
                <a:ext cx="2259217" cy="1260279"/>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5C072D-4400-4207-A356-03287804B5B4}"/>
                  </a:ext>
                </a:extLst>
              </p:cNvPr>
              <p:cNvCxnSpPr>
                <a:cxnSpLocks/>
              </p:cNvCxnSpPr>
              <p:nvPr/>
            </p:nvCxnSpPr>
            <p:spPr>
              <a:xfrm flipH="1" flipV="1">
                <a:off x="3329728" y="4759053"/>
                <a:ext cx="3569440" cy="2189593"/>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CCA7AAC7-50C9-460C-B205-2887CC8ACF87}"/>
              </a:ext>
            </a:extLst>
          </p:cNvPr>
          <p:cNvSpPr>
            <a:spLocks noGrp="1"/>
          </p:cNvSpPr>
          <p:nvPr>
            <p:ph type="title" hasCustomPrompt="1"/>
          </p:nvPr>
        </p:nvSpPr>
        <p:spPr/>
        <p:txBody>
          <a:bodyPr/>
          <a:lstStyle/>
          <a:p>
            <a:r>
              <a:rPr lang="en-US"/>
              <a:t>CLICK TO EDIT MASTER TITLE STYLE</a:t>
            </a:r>
          </a:p>
        </p:txBody>
      </p:sp>
      <p:sp>
        <p:nvSpPr>
          <p:cNvPr id="20" name="Oval 19">
            <a:extLst>
              <a:ext uri="{FF2B5EF4-FFF2-40B4-BE49-F238E27FC236}">
                <a16:creationId xmlns:a16="http://schemas.microsoft.com/office/drawing/2014/main" id="{0E4DA768-1BDA-4B2A-9D84-FA5F4E5C311D}"/>
              </a:ext>
            </a:extLst>
          </p:cNvPr>
          <p:cNvSpPr/>
          <p:nvPr userDrawn="1"/>
        </p:nvSpPr>
        <p:spPr>
          <a:xfrm>
            <a:off x="8913152" y="2027408"/>
            <a:ext cx="889233" cy="889233"/>
          </a:xfrm>
          <a:prstGeom prst="ellipse">
            <a:avLst/>
          </a:prstGeom>
          <a:noFill/>
          <a:ln w="28575">
            <a:solidFill>
              <a:srgbClr val="F78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1" name="Oval 20">
            <a:extLst>
              <a:ext uri="{FF2B5EF4-FFF2-40B4-BE49-F238E27FC236}">
                <a16:creationId xmlns:a16="http://schemas.microsoft.com/office/drawing/2014/main" id="{F3341733-6A74-4B3D-853F-C6BFF84853BE}"/>
              </a:ext>
            </a:extLst>
          </p:cNvPr>
          <p:cNvSpPr/>
          <p:nvPr userDrawn="1"/>
        </p:nvSpPr>
        <p:spPr>
          <a:xfrm>
            <a:off x="5709615" y="2027406"/>
            <a:ext cx="889233" cy="889233"/>
          </a:xfrm>
          <a:prstGeom prst="ellipse">
            <a:avLst/>
          </a:prstGeom>
          <a:noFill/>
          <a:ln w="28575">
            <a:solidFill>
              <a:srgbClr val="F78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2" name="Oval 21">
            <a:extLst>
              <a:ext uri="{FF2B5EF4-FFF2-40B4-BE49-F238E27FC236}">
                <a16:creationId xmlns:a16="http://schemas.microsoft.com/office/drawing/2014/main" id="{5A3BC1DE-92E2-49DB-9740-4A78C31002B6}"/>
              </a:ext>
            </a:extLst>
          </p:cNvPr>
          <p:cNvSpPr/>
          <p:nvPr userDrawn="1"/>
        </p:nvSpPr>
        <p:spPr>
          <a:xfrm>
            <a:off x="2498223" y="2024671"/>
            <a:ext cx="889233" cy="889233"/>
          </a:xfrm>
          <a:prstGeom prst="ellipse">
            <a:avLst/>
          </a:prstGeom>
          <a:noFill/>
          <a:ln w="28575">
            <a:solidFill>
              <a:srgbClr val="F78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3" name="Oval 22">
            <a:extLst>
              <a:ext uri="{FF2B5EF4-FFF2-40B4-BE49-F238E27FC236}">
                <a16:creationId xmlns:a16="http://schemas.microsoft.com/office/drawing/2014/main" id="{145EA20E-3991-48E4-9000-A7831C17B1B7}"/>
              </a:ext>
            </a:extLst>
          </p:cNvPr>
          <p:cNvSpPr/>
          <p:nvPr userDrawn="1"/>
        </p:nvSpPr>
        <p:spPr>
          <a:xfrm>
            <a:off x="8911590" y="4200160"/>
            <a:ext cx="889233" cy="889233"/>
          </a:xfrm>
          <a:prstGeom prst="ellipse">
            <a:avLst/>
          </a:prstGeom>
          <a:noFill/>
          <a:ln w="28575">
            <a:solidFill>
              <a:srgbClr val="F78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4" name="Oval 23">
            <a:extLst>
              <a:ext uri="{FF2B5EF4-FFF2-40B4-BE49-F238E27FC236}">
                <a16:creationId xmlns:a16="http://schemas.microsoft.com/office/drawing/2014/main" id="{6D976610-745C-4FDB-9088-068B8C8E0045}"/>
              </a:ext>
            </a:extLst>
          </p:cNvPr>
          <p:cNvSpPr/>
          <p:nvPr userDrawn="1"/>
        </p:nvSpPr>
        <p:spPr>
          <a:xfrm>
            <a:off x="5708053" y="4200158"/>
            <a:ext cx="889233" cy="889233"/>
          </a:xfrm>
          <a:prstGeom prst="ellipse">
            <a:avLst/>
          </a:prstGeom>
          <a:noFill/>
          <a:ln w="28575">
            <a:solidFill>
              <a:srgbClr val="F78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5" name="Oval 24">
            <a:extLst>
              <a:ext uri="{FF2B5EF4-FFF2-40B4-BE49-F238E27FC236}">
                <a16:creationId xmlns:a16="http://schemas.microsoft.com/office/drawing/2014/main" id="{51091280-F53A-47CC-A5E6-EB6D50C54F15}"/>
              </a:ext>
            </a:extLst>
          </p:cNvPr>
          <p:cNvSpPr/>
          <p:nvPr userDrawn="1"/>
        </p:nvSpPr>
        <p:spPr>
          <a:xfrm>
            <a:off x="2496661" y="4197423"/>
            <a:ext cx="889233" cy="889233"/>
          </a:xfrm>
          <a:prstGeom prst="ellipse">
            <a:avLst/>
          </a:prstGeom>
          <a:noFill/>
          <a:ln w="28575">
            <a:solidFill>
              <a:srgbClr val="F78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3" name="Text Placeholder 32">
            <a:extLst>
              <a:ext uri="{FF2B5EF4-FFF2-40B4-BE49-F238E27FC236}">
                <a16:creationId xmlns:a16="http://schemas.microsoft.com/office/drawing/2014/main" id="{478EA647-269E-450C-AAD9-16FE0172A18E}"/>
              </a:ext>
            </a:extLst>
          </p:cNvPr>
          <p:cNvSpPr>
            <a:spLocks noGrp="1"/>
          </p:cNvSpPr>
          <p:nvPr>
            <p:ph type="body" sz="quarter" idx="18" hasCustomPrompt="1"/>
          </p:nvPr>
        </p:nvSpPr>
        <p:spPr>
          <a:xfrm>
            <a:off x="1992746" y="3154433"/>
            <a:ext cx="1897062" cy="433623"/>
          </a:xfrm>
          <a:prstGeom prst="rect">
            <a:avLst/>
          </a:prstGeom>
        </p:spPr>
        <p:txBody>
          <a:bodyPr/>
          <a:lstStyle>
            <a:lvl1pPr marL="0" indent="0" algn="ctr">
              <a:buNone/>
              <a:defRPr sz="1400" cap="all" spc="300" baseline="0">
                <a:solidFill>
                  <a:srgbClr val="003767"/>
                </a:solidFill>
                <a:latin typeface="Raleway SemiBold" panose="020B0703030101060003" pitchFamily="34" charset="0"/>
              </a:defRPr>
            </a:lvl1pPr>
          </a:lstStyle>
          <a:p>
            <a:pPr lvl="0"/>
            <a:r>
              <a:rPr lang="en-US"/>
              <a:t>Strategy</a:t>
            </a:r>
          </a:p>
        </p:txBody>
      </p:sp>
      <p:sp>
        <p:nvSpPr>
          <p:cNvPr id="34" name="Text Placeholder 32">
            <a:extLst>
              <a:ext uri="{FF2B5EF4-FFF2-40B4-BE49-F238E27FC236}">
                <a16:creationId xmlns:a16="http://schemas.microsoft.com/office/drawing/2014/main" id="{0FB0D76D-4BA5-46B7-B91D-C5D218027DFE}"/>
              </a:ext>
            </a:extLst>
          </p:cNvPr>
          <p:cNvSpPr>
            <a:spLocks noGrp="1"/>
          </p:cNvSpPr>
          <p:nvPr>
            <p:ph type="body" sz="quarter" idx="19" hasCustomPrompt="1"/>
          </p:nvPr>
        </p:nvSpPr>
        <p:spPr>
          <a:xfrm>
            <a:off x="5205396" y="3154433"/>
            <a:ext cx="1897062" cy="433623"/>
          </a:xfrm>
          <a:prstGeom prst="rect">
            <a:avLst/>
          </a:prstGeom>
        </p:spPr>
        <p:txBody>
          <a:bodyPr/>
          <a:lstStyle>
            <a:lvl1pPr marL="0" indent="0" algn="ctr">
              <a:buNone/>
              <a:defRPr sz="1400" cap="all" spc="300" baseline="0">
                <a:solidFill>
                  <a:srgbClr val="003767"/>
                </a:solidFill>
                <a:latin typeface="Raleway SemiBold" panose="020B0703030101060003" pitchFamily="34" charset="0"/>
              </a:defRPr>
            </a:lvl1pPr>
          </a:lstStyle>
          <a:p>
            <a:pPr lvl="0"/>
            <a:r>
              <a:rPr lang="en-US" err="1"/>
              <a:t>C&amp;si</a:t>
            </a:r>
            <a:endParaRPr lang="en-US"/>
          </a:p>
        </p:txBody>
      </p:sp>
      <p:sp>
        <p:nvSpPr>
          <p:cNvPr id="35" name="Text Placeholder 32">
            <a:extLst>
              <a:ext uri="{FF2B5EF4-FFF2-40B4-BE49-F238E27FC236}">
                <a16:creationId xmlns:a16="http://schemas.microsoft.com/office/drawing/2014/main" id="{E10C8741-7660-40FC-955B-18F71F5FD70D}"/>
              </a:ext>
            </a:extLst>
          </p:cNvPr>
          <p:cNvSpPr>
            <a:spLocks noGrp="1"/>
          </p:cNvSpPr>
          <p:nvPr>
            <p:ph type="body" sz="quarter" idx="20" hasCustomPrompt="1"/>
          </p:nvPr>
        </p:nvSpPr>
        <p:spPr>
          <a:xfrm>
            <a:off x="8407675" y="3158235"/>
            <a:ext cx="1897062" cy="433623"/>
          </a:xfrm>
          <a:prstGeom prst="rect">
            <a:avLst/>
          </a:prstGeom>
        </p:spPr>
        <p:txBody>
          <a:bodyPr/>
          <a:lstStyle>
            <a:lvl1pPr marL="0" indent="0" algn="ctr">
              <a:buNone/>
              <a:defRPr sz="1400" cap="all" spc="300" baseline="0">
                <a:solidFill>
                  <a:srgbClr val="003767"/>
                </a:solidFill>
                <a:latin typeface="Raleway SemiBold" panose="020B0703030101060003" pitchFamily="34" charset="0"/>
              </a:defRPr>
            </a:lvl1pPr>
          </a:lstStyle>
          <a:p>
            <a:pPr lvl="0"/>
            <a:r>
              <a:rPr lang="en-US" err="1"/>
              <a:t>ams</a:t>
            </a:r>
            <a:endParaRPr lang="en-US"/>
          </a:p>
        </p:txBody>
      </p:sp>
      <p:sp>
        <p:nvSpPr>
          <p:cNvPr id="36" name="Text Placeholder 32">
            <a:extLst>
              <a:ext uri="{FF2B5EF4-FFF2-40B4-BE49-F238E27FC236}">
                <a16:creationId xmlns:a16="http://schemas.microsoft.com/office/drawing/2014/main" id="{D009F1C8-896C-4C4D-BD29-96711D746075}"/>
              </a:ext>
            </a:extLst>
          </p:cNvPr>
          <p:cNvSpPr>
            <a:spLocks noGrp="1"/>
          </p:cNvSpPr>
          <p:nvPr>
            <p:ph type="body" sz="quarter" idx="21" hasCustomPrompt="1"/>
          </p:nvPr>
        </p:nvSpPr>
        <p:spPr>
          <a:xfrm>
            <a:off x="1992746" y="5324393"/>
            <a:ext cx="1897062" cy="433623"/>
          </a:xfrm>
          <a:prstGeom prst="rect">
            <a:avLst/>
          </a:prstGeom>
        </p:spPr>
        <p:txBody>
          <a:bodyPr/>
          <a:lstStyle>
            <a:lvl1pPr marL="0" indent="0" algn="ctr">
              <a:buNone/>
              <a:defRPr sz="1400" cap="all" spc="300" baseline="0">
                <a:solidFill>
                  <a:srgbClr val="003767"/>
                </a:solidFill>
                <a:latin typeface="Raleway SemiBold" panose="020B0703030101060003" pitchFamily="34" charset="0"/>
              </a:defRPr>
            </a:lvl1pPr>
          </a:lstStyle>
          <a:p>
            <a:pPr lvl="0"/>
            <a:r>
              <a:rPr lang="en-US"/>
              <a:t>Co-shoring</a:t>
            </a:r>
          </a:p>
        </p:txBody>
      </p:sp>
      <p:sp>
        <p:nvSpPr>
          <p:cNvPr id="37" name="Text Placeholder 32">
            <a:extLst>
              <a:ext uri="{FF2B5EF4-FFF2-40B4-BE49-F238E27FC236}">
                <a16:creationId xmlns:a16="http://schemas.microsoft.com/office/drawing/2014/main" id="{B9E6169D-060A-4897-9E83-CC18C79A59D4}"/>
              </a:ext>
            </a:extLst>
          </p:cNvPr>
          <p:cNvSpPr>
            <a:spLocks noGrp="1"/>
          </p:cNvSpPr>
          <p:nvPr>
            <p:ph type="body" sz="quarter" idx="22" hasCustomPrompt="1"/>
          </p:nvPr>
        </p:nvSpPr>
        <p:spPr>
          <a:xfrm>
            <a:off x="5057775" y="5324393"/>
            <a:ext cx="2195597" cy="433623"/>
          </a:xfrm>
          <a:prstGeom prst="rect">
            <a:avLst/>
          </a:prstGeom>
        </p:spPr>
        <p:txBody>
          <a:bodyPr/>
          <a:lstStyle>
            <a:lvl1pPr marL="0" indent="0" algn="ctr">
              <a:buNone/>
              <a:defRPr sz="1400" cap="all" spc="300" baseline="0">
                <a:solidFill>
                  <a:srgbClr val="003767"/>
                </a:solidFill>
                <a:latin typeface="Raleway SemiBold" panose="020B0703030101060003" pitchFamily="34" charset="0"/>
              </a:defRPr>
            </a:lvl1pPr>
          </a:lstStyle>
          <a:p>
            <a:pPr lvl="0"/>
            <a:r>
              <a:rPr lang="en-US"/>
              <a:t>Co-innovation</a:t>
            </a:r>
          </a:p>
        </p:txBody>
      </p:sp>
      <p:sp>
        <p:nvSpPr>
          <p:cNvPr id="38" name="Text Placeholder 32">
            <a:extLst>
              <a:ext uri="{FF2B5EF4-FFF2-40B4-BE49-F238E27FC236}">
                <a16:creationId xmlns:a16="http://schemas.microsoft.com/office/drawing/2014/main" id="{E402A74A-5FB2-430D-BCFE-52949783CBC8}"/>
              </a:ext>
            </a:extLst>
          </p:cNvPr>
          <p:cNvSpPr>
            <a:spLocks noGrp="1"/>
          </p:cNvSpPr>
          <p:nvPr>
            <p:ph type="body" sz="quarter" idx="23" hasCustomPrompt="1"/>
          </p:nvPr>
        </p:nvSpPr>
        <p:spPr>
          <a:xfrm>
            <a:off x="8407675" y="5328195"/>
            <a:ext cx="1897062" cy="433623"/>
          </a:xfrm>
          <a:prstGeom prst="rect">
            <a:avLst/>
          </a:prstGeom>
        </p:spPr>
        <p:txBody>
          <a:bodyPr/>
          <a:lstStyle>
            <a:lvl1pPr marL="0" indent="0" algn="ctr">
              <a:buNone/>
              <a:defRPr sz="1400" cap="all" spc="300" baseline="0">
                <a:solidFill>
                  <a:srgbClr val="003767"/>
                </a:solidFill>
                <a:latin typeface="Raleway SemiBold" panose="020B0703030101060003" pitchFamily="34" charset="0"/>
              </a:defRPr>
            </a:lvl1pPr>
          </a:lstStyle>
          <a:p>
            <a:pPr lvl="0"/>
            <a:r>
              <a:rPr lang="en-US"/>
              <a:t>Staff </a:t>
            </a:r>
            <a:r>
              <a:rPr lang="en-US" err="1"/>
              <a:t>aug</a:t>
            </a:r>
            <a:endParaRPr lang="en-US"/>
          </a:p>
        </p:txBody>
      </p:sp>
      <p:pic>
        <p:nvPicPr>
          <p:cNvPr id="39" name="Picture 38">
            <a:extLst>
              <a:ext uri="{FF2B5EF4-FFF2-40B4-BE49-F238E27FC236}">
                <a16:creationId xmlns:a16="http://schemas.microsoft.com/office/drawing/2014/main" id="{A137E05F-E346-47F5-AB07-9714C00354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2288" y="2254166"/>
            <a:ext cx="241102" cy="409421"/>
          </a:xfrm>
          <a:prstGeom prst="rect">
            <a:avLst/>
          </a:prstGeom>
        </p:spPr>
      </p:pic>
      <p:pic>
        <p:nvPicPr>
          <p:cNvPr id="40" name="Picture 39">
            <a:extLst>
              <a:ext uri="{FF2B5EF4-FFF2-40B4-BE49-F238E27FC236}">
                <a16:creationId xmlns:a16="http://schemas.microsoft.com/office/drawing/2014/main" id="{6D876F07-22C6-44FB-A490-5E4C5A4A1B8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3825" y="2303765"/>
            <a:ext cx="346274" cy="346274"/>
          </a:xfrm>
          <a:prstGeom prst="rect">
            <a:avLst/>
          </a:prstGeom>
        </p:spPr>
      </p:pic>
      <p:pic>
        <p:nvPicPr>
          <p:cNvPr id="41" name="Picture 40">
            <a:extLst>
              <a:ext uri="{FF2B5EF4-FFF2-40B4-BE49-F238E27FC236}">
                <a16:creationId xmlns:a16="http://schemas.microsoft.com/office/drawing/2014/main" id="{048261A3-2D70-4D65-9022-8C4C7B36199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87035" y="2326386"/>
            <a:ext cx="343151" cy="343151"/>
          </a:xfrm>
          <a:prstGeom prst="rect">
            <a:avLst/>
          </a:prstGeom>
        </p:spPr>
      </p:pic>
      <p:pic>
        <p:nvPicPr>
          <p:cNvPr id="42" name="Picture 41">
            <a:extLst>
              <a:ext uri="{FF2B5EF4-FFF2-40B4-BE49-F238E27FC236}">
                <a16:creationId xmlns:a16="http://schemas.microsoft.com/office/drawing/2014/main" id="{BF23BFE3-3E14-48CB-9590-453DDB88F25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96977" y="4480197"/>
            <a:ext cx="323684" cy="323683"/>
          </a:xfrm>
          <a:prstGeom prst="rect">
            <a:avLst/>
          </a:prstGeom>
        </p:spPr>
      </p:pic>
      <p:pic>
        <p:nvPicPr>
          <p:cNvPr id="43" name="Picture 42">
            <a:extLst>
              <a:ext uri="{FF2B5EF4-FFF2-40B4-BE49-F238E27FC236}">
                <a16:creationId xmlns:a16="http://schemas.microsoft.com/office/drawing/2014/main" id="{8BB9D556-E6F5-4C2C-90CB-819CEE5F152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63378" y="4484079"/>
            <a:ext cx="201674" cy="324121"/>
          </a:xfrm>
          <a:prstGeom prst="rect">
            <a:avLst/>
          </a:prstGeom>
        </p:spPr>
      </p:pic>
      <p:pic>
        <p:nvPicPr>
          <p:cNvPr id="44" name="Picture 43">
            <a:extLst>
              <a:ext uri="{FF2B5EF4-FFF2-40B4-BE49-F238E27FC236}">
                <a16:creationId xmlns:a16="http://schemas.microsoft.com/office/drawing/2014/main" id="{0B28AA4B-CCC0-4A5E-AD04-73AEFEAA00A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782922" y="4494883"/>
            <a:ext cx="313317" cy="313317"/>
          </a:xfrm>
          <a:prstGeom prst="rect">
            <a:avLst/>
          </a:prstGeom>
        </p:spPr>
      </p:pic>
      <p:sp>
        <p:nvSpPr>
          <p:cNvPr id="45" name="Text Placeholder 2">
            <a:extLst>
              <a:ext uri="{FF2B5EF4-FFF2-40B4-BE49-F238E27FC236}">
                <a16:creationId xmlns:a16="http://schemas.microsoft.com/office/drawing/2014/main" id="{87EF935F-5A6E-46BE-A482-741A7F9C4E1B}"/>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483366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ls Empt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18A6793-8635-49D4-9DAC-1B657B1B51E2}"/>
              </a:ext>
            </a:extLst>
          </p:cNvPr>
          <p:cNvGrpSpPr/>
          <p:nvPr userDrawn="1"/>
        </p:nvGrpSpPr>
        <p:grpSpPr>
          <a:xfrm>
            <a:off x="659612" y="1099984"/>
            <a:ext cx="11593143" cy="5843052"/>
            <a:chOff x="648392" y="1105594"/>
            <a:chExt cx="11593143" cy="5843052"/>
          </a:xfrm>
        </p:grpSpPr>
        <p:cxnSp>
          <p:nvCxnSpPr>
            <p:cNvPr id="4" name="Straight Connector 3">
              <a:extLst>
                <a:ext uri="{FF2B5EF4-FFF2-40B4-BE49-F238E27FC236}">
                  <a16:creationId xmlns:a16="http://schemas.microsoft.com/office/drawing/2014/main" id="{6705F86E-F5B8-4AA8-857C-88E51220FB2B}"/>
                </a:ext>
              </a:extLst>
            </p:cNvPr>
            <p:cNvCxnSpPr>
              <a:cxnSpLocks/>
            </p:cNvCxnSpPr>
            <p:nvPr/>
          </p:nvCxnSpPr>
          <p:spPr>
            <a:xfrm flipV="1">
              <a:off x="3393188" y="2521667"/>
              <a:ext cx="2314865" cy="1"/>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D00EB21-95F8-4228-8783-BFB5D6156187}"/>
                </a:ext>
              </a:extLst>
            </p:cNvPr>
            <p:cNvGrpSpPr/>
            <p:nvPr/>
          </p:nvGrpSpPr>
          <p:grpSpPr>
            <a:xfrm>
              <a:off x="648392" y="1105594"/>
              <a:ext cx="11593143" cy="5843052"/>
              <a:chOff x="648392" y="1105594"/>
              <a:chExt cx="11593143" cy="5843052"/>
            </a:xfrm>
          </p:grpSpPr>
          <p:cxnSp>
            <p:nvCxnSpPr>
              <p:cNvPr id="6" name="Straight Connector 5">
                <a:extLst>
                  <a:ext uri="{FF2B5EF4-FFF2-40B4-BE49-F238E27FC236}">
                    <a16:creationId xmlns:a16="http://schemas.microsoft.com/office/drawing/2014/main" id="{7D189EB4-A692-469D-9262-5929233745D2}"/>
                  </a:ext>
                </a:extLst>
              </p:cNvPr>
              <p:cNvCxnSpPr>
                <a:cxnSpLocks/>
              </p:cNvCxnSpPr>
              <p:nvPr/>
            </p:nvCxnSpPr>
            <p:spPr>
              <a:xfrm flipV="1">
                <a:off x="6598287" y="2528432"/>
                <a:ext cx="2314865" cy="1"/>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42658CA-3568-47B5-8FD5-8466D8B1A3C3}"/>
                  </a:ext>
                </a:extLst>
              </p:cNvPr>
              <p:cNvCxnSpPr>
                <a:cxnSpLocks/>
              </p:cNvCxnSpPr>
              <p:nvPr/>
            </p:nvCxnSpPr>
            <p:spPr>
              <a:xfrm flipV="1">
                <a:off x="3342493" y="4666362"/>
                <a:ext cx="2314865" cy="1"/>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823C2B6-439D-48E9-8F22-B248C1B38DC4}"/>
                  </a:ext>
                </a:extLst>
              </p:cNvPr>
              <p:cNvCxnSpPr>
                <a:cxnSpLocks/>
              </p:cNvCxnSpPr>
              <p:nvPr/>
            </p:nvCxnSpPr>
            <p:spPr>
              <a:xfrm flipV="1">
                <a:off x="6575741" y="4666362"/>
                <a:ext cx="2314865" cy="1"/>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61F7A0-B33F-42CB-A61D-178C1AB6E646}"/>
                  </a:ext>
                </a:extLst>
              </p:cNvPr>
              <p:cNvCxnSpPr>
                <a:cxnSpLocks/>
              </p:cNvCxnSpPr>
              <p:nvPr/>
            </p:nvCxnSpPr>
            <p:spPr>
              <a:xfrm flipV="1">
                <a:off x="6430941" y="2786416"/>
                <a:ext cx="2612436" cy="1546216"/>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2EC7B6F-E041-40A2-B15F-6CF5F37244A3}"/>
                  </a:ext>
                </a:extLst>
              </p:cNvPr>
              <p:cNvCxnSpPr>
                <a:cxnSpLocks/>
              </p:cNvCxnSpPr>
              <p:nvPr/>
            </p:nvCxnSpPr>
            <p:spPr>
              <a:xfrm flipH="1" flipV="1">
                <a:off x="3257231" y="2783679"/>
                <a:ext cx="2544927" cy="1548953"/>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531CA1-295B-4C4F-B3ED-31DF36C675B5}"/>
                  </a:ext>
                </a:extLst>
              </p:cNvPr>
              <p:cNvCxnSpPr>
                <a:cxnSpLocks/>
              </p:cNvCxnSpPr>
              <p:nvPr/>
            </p:nvCxnSpPr>
            <p:spPr>
              <a:xfrm flipV="1">
                <a:off x="9750885" y="1126694"/>
                <a:ext cx="1943368" cy="1174081"/>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D8CA0B1-9B26-43FC-B11B-3862B4DF4878}"/>
                  </a:ext>
                </a:extLst>
              </p:cNvPr>
              <p:cNvCxnSpPr>
                <a:cxnSpLocks/>
              </p:cNvCxnSpPr>
              <p:nvPr/>
            </p:nvCxnSpPr>
            <p:spPr>
              <a:xfrm flipH="1" flipV="1">
                <a:off x="648392" y="1105594"/>
                <a:ext cx="1896536" cy="1151752"/>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590DFF-1569-45C2-9F24-E6256D90D4AC}"/>
                  </a:ext>
                </a:extLst>
              </p:cNvPr>
              <p:cNvCxnSpPr>
                <a:cxnSpLocks/>
              </p:cNvCxnSpPr>
              <p:nvPr/>
            </p:nvCxnSpPr>
            <p:spPr>
              <a:xfrm flipH="1" flipV="1">
                <a:off x="6556072" y="4739713"/>
                <a:ext cx="3569440" cy="2189593"/>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D8AFFB-D3F8-40D5-A475-FEC587858A6F}"/>
                  </a:ext>
                </a:extLst>
              </p:cNvPr>
              <p:cNvCxnSpPr>
                <a:cxnSpLocks/>
              </p:cNvCxnSpPr>
              <p:nvPr/>
            </p:nvCxnSpPr>
            <p:spPr>
              <a:xfrm flipV="1">
                <a:off x="3212268" y="2786414"/>
                <a:ext cx="2627572" cy="1546217"/>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3F1D24-A7BD-4799-8035-9D401C337DAF}"/>
                  </a:ext>
                </a:extLst>
              </p:cNvPr>
              <p:cNvCxnSpPr>
                <a:cxnSpLocks/>
              </p:cNvCxnSpPr>
              <p:nvPr/>
            </p:nvCxnSpPr>
            <p:spPr>
              <a:xfrm flipH="1" flipV="1">
                <a:off x="6483255" y="2777978"/>
                <a:ext cx="2544927" cy="1548953"/>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BA9AA9-4CF7-4A9F-8631-A034F9D84586}"/>
                  </a:ext>
                </a:extLst>
              </p:cNvPr>
              <p:cNvCxnSpPr>
                <a:cxnSpLocks/>
              </p:cNvCxnSpPr>
              <p:nvPr/>
            </p:nvCxnSpPr>
            <p:spPr>
              <a:xfrm flipH="1" flipV="1">
                <a:off x="9779491" y="4739714"/>
                <a:ext cx="2462044" cy="1510285"/>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55CB56-90A8-4874-A48F-242067C95CE5}"/>
                  </a:ext>
                </a:extLst>
              </p:cNvPr>
              <p:cNvCxnSpPr>
                <a:cxnSpLocks/>
              </p:cNvCxnSpPr>
              <p:nvPr/>
            </p:nvCxnSpPr>
            <p:spPr>
              <a:xfrm flipH="1" flipV="1">
                <a:off x="3456809" y="1114595"/>
                <a:ext cx="2259217" cy="1260279"/>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782E84-62B3-4FC8-AE1C-BC4761A2CD40}"/>
                  </a:ext>
                </a:extLst>
              </p:cNvPr>
              <p:cNvCxnSpPr>
                <a:cxnSpLocks/>
              </p:cNvCxnSpPr>
              <p:nvPr/>
            </p:nvCxnSpPr>
            <p:spPr>
              <a:xfrm flipH="1" flipV="1">
                <a:off x="6640866" y="1133813"/>
                <a:ext cx="2259217" cy="1260279"/>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5C072D-4400-4207-A356-03287804B5B4}"/>
                  </a:ext>
                </a:extLst>
              </p:cNvPr>
              <p:cNvCxnSpPr>
                <a:cxnSpLocks/>
              </p:cNvCxnSpPr>
              <p:nvPr/>
            </p:nvCxnSpPr>
            <p:spPr>
              <a:xfrm flipH="1" flipV="1">
                <a:off x="3329728" y="4759053"/>
                <a:ext cx="3569440" cy="2189593"/>
              </a:xfrm>
              <a:prstGeom prst="line">
                <a:avLst/>
              </a:prstGeom>
              <a:ln w="38100">
                <a:solidFill>
                  <a:srgbClr val="003767">
                    <a:alpha val="3922"/>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CCA7AAC7-50C9-460C-B205-2887CC8ACF87}"/>
              </a:ext>
            </a:extLst>
          </p:cNvPr>
          <p:cNvSpPr>
            <a:spLocks noGrp="1"/>
          </p:cNvSpPr>
          <p:nvPr>
            <p:ph type="title" hasCustomPrompt="1"/>
          </p:nvPr>
        </p:nvSpPr>
        <p:spPr/>
        <p:txBody>
          <a:bodyPr/>
          <a:lstStyle/>
          <a:p>
            <a:r>
              <a:rPr lang="en-US"/>
              <a:t>CLICK TO EDIT MASTER TITLE STYLE</a:t>
            </a:r>
          </a:p>
        </p:txBody>
      </p:sp>
      <p:sp>
        <p:nvSpPr>
          <p:cNvPr id="20" name="Oval 19">
            <a:extLst>
              <a:ext uri="{FF2B5EF4-FFF2-40B4-BE49-F238E27FC236}">
                <a16:creationId xmlns:a16="http://schemas.microsoft.com/office/drawing/2014/main" id="{0E4DA768-1BDA-4B2A-9D84-FA5F4E5C311D}"/>
              </a:ext>
            </a:extLst>
          </p:cNvPr>
          <p:cNvSpPr/>
          <p:nvPr userDrawn="1"/>
        </p:nvSpPr>
        <p:spPr>
          <a:xfrm>
            <a:off x="8913152" y="2027408"/>
            <a:ext cx="889233" cy="889233"/>
          </a:xfrm>
          <a:prstGeom prst="ellipse">
            <a:avLst/>
          </a:prstGeom>
          <a:noFill/>
          <a:ln w="28575">
            <a:solidFill>
              <a:srgbClr val="F78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1" name="Oval 20">
            <a:extLst>
              <a:ext uri="{FF2B5EF4-FFF2-40B4-BE49-F238E27FC236}">
                <a16:creationId xmlns:a16="http://schemas.microsoft.com/office/drawing/2014/main" id="{F3341733-6A74-4B3D-853F-C6BFF84853BE}"/>
              </a:ext>
            </a:extLst>
          </p:cNvPr>
          <p:cNvSpPr/>
          <p:nvPr userDrawn="1"/>
        </p:nvSpPr>
        <p:spPr>
          <a:xfrm>
            <a:off x="5709615" y="2027406"/>
            <a:ext cx="889233" cy="889233"/>
          </a:xfrm>
          <a:prstGeom prst="ellipse">
            <a:avLst/>
          </a:prstGeom>
          <a:noFill/>
          <a:ln w="28575">
            <a:solidFill>
              <a:srgbClr val="F78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2" name="Oval 21">
            <a:extLst>
              <a:ext uri="{FF2B5EF4-FFF2-40B4-BE49-F238E27FC236}">
                <a16:creationId xmlns:a16="http://schemas.microsoft.com/office/drawing/2014/main" id="{5A3BC1DE-92E2-49DB-9740-4A78C31002B6}"/>
              </a:ext>
            </a:extLst>
          </p:cNvPr>
          <p:cNvSpPr/>
          <p:nvPr userDrawn="1"/>
        </p:nvSpPr>
        <p:spPr>
          <a:xfrm>
            <a:off x="2498223" y="2024671"/>
            <a:ext cx="889233" cy="889233"/>
          </a:xfrm>
          <a:prstGeom prst="ellipse">
            <a:avLst/>
          </a:prstGeom>
          <a:noFill/>
          <a:ln w="28575">
            <a:solidFill>
              <a:srgbClr val="F78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3" name="Oval 22">
            <a:extLst>
              <a:ext uri="{FF2B5EF4-FFF2-40B4-BE49-F238E27FC236}">
                <a16:creationId xmlns:a16="http://schemas.microsoft.com/office/drawing/2014/main" id="{145EA20E-3991-48E4-9000-A7831C17B1B7}"/>
              </a:ext>
            </a:extLst>
          </p:cNvPr>
          <p:cNvSpPr/>
          <p:nvPr userDrawn="1"/>
        </p:nvSpPr>
        <p:spPr>
          <a:xfrm>
            <a:off x="8911590" y="4200160"/>
            <a:ext cx="889233" cy="889233"/>
          </a:xfrm>
          <a:prstGeom prst="ellipse">
            <a:avLst/>
          </a:prstGeom>
          <a:noFill/>
          <a:ln w="28575">
            <a:solidFill>
              <a:srgbClr val="F78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4" name="Oval 23">
            <a:extLst>
              <a:ext uri="{FF2B5EF4-FFF2-40B4-BE49-F238E27FC236}">
                <a16:creationId xmlns:a16="http://schemas.microsoft.com/office/drawing/2014/main" id="{6D976610-745C-4FDB-9088-068B8C8E0045}"/>
              </a:ext>
            </a:extLst>
          </p:cNvPr>
          <p:cNvSpPr/>
          <p:nvPr userDrawn="1"/>
        </p:nvSpPr>
        <p:spPr>
          <a:xfrm>
            <a:off x="5708053" y="4200158"/>
            <a:ext cx="889233" cy="889233"/>
          </a:xfrm>
          <a:prstGeom prst="ellipse">
            <a:avLst/>
          </a:prstGeom>
          <a:noFill/>
          <a:ln w="28575">
            <a:solidFill>
              <a:srgbClr val="F78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5" name="Oval 24">
            <a:extLst>
              <a:ext uri="{FF2B5EF4-FFF2-40B4-BE49-F238E27FC236}">
                <a16:creationId xmlns:a16="http://schemas.microsoft.com/office/drawing/2014/main" id="{51091280-F53A-47CC-A5E6-EB6D50C54F15}"/>
              </a:ext>
            </a:extLst>
          </p:cNvPr>
          <p:cNvSpPr/>
          <p:nvPr userDrawn="1"/>
        </p:nvSpPr>
        <p:spPr>
          <a:xfrm>
            <a:off x="2496661" y="4197423"/>
            <a:ext cx="889233" cy="889233"/>
          </a:xfrm>
          <a:prstGeom prst="ellipse">
            <a:avLst/>
          </a:prstGeom>
          <a:noFill/>
          <a:ln w="28575">
            <a:solidFill>
              <a:srgbClr val="F78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6" name="Rezervirano mjesto slike 6">
            <a:extLst>
              <a:ext uri="{FF2B5EF4-FFF2-40B4-BE49-F238E27FC236}">
                <a16:creationId xmlns:a16="http://schemas.microsoft.com/office/drawing/2014/main" id="{F760CB67-A6FE-4CDF-9BAA-B782C7A4E78F}"/>
              </a:ext>
            </a:extLst>
          </p:cNvPr>
          <p:cNvSpPr>
            <a:spLocks noGrp="1"/>
          </p:cNvSpPr>
          <p:nvPr>
            <p:ph type="pic" sz="quarter" idx="12"/>
          </p:nvPr>
        </p:nvSpPr>
        <p:spPr>
          <a:xfrm>
            <a:off x="2692836" y="2206569"/>
            <a:ext cx="505399" cy="505399"/>
          </a:xfrm>
          <a:prstGeom prst="ellipse">
            <a:avLst/>
          </a:prstGeom>
          <a:effectLst/>
        </p:spPr>
        <p:txBody>
          <a:bodyPr anchor="ctr"/>
          <a:lstStyle>
            <a:lvl1pPr marL="0" indent="0" algn="ctr">
              <a:buNone/>
              <a:defRPr sz="1600"/>
            </a:lvl1pPr>
          </a:lstStyle>
          <a:p>
            <a:r>
              <a:rPr lang="en-US"/>
              <a:t>Click icon to add picture</a:t>
            </a:r>
            <a:endParaRPr lang="en-GB"/>
          </a:p>
        </p:txBody>
      </p:sp>
      <p:sp>
        <p:nvSpPr>
          <p:cNvPr id="27" name="Rezervirano mjesto slike 6">
            <a:extLst>
              <a:ext uri="{FF2B5EF4-FFF2-40B4-BE49-F238E27FC236}">
                <a16:creationId xmlns:a16="http://schemas.microsoft.com/office/drawing/2014/main" id="{F84E1A10-B4DB-4E86-A906-4FE521B9ABC2}"/>
              </a:ext>
            </a:extLst>
          </p:cNvPr>
          <p:cNvSpPr>
            <a:spLocks noGrp="1"/>
          </p:cNvSpPr>
          <p:nvPr>
            <p:ph type="pic" sz="quarter" idx="13"/>
          </p:nvPr>
        </p:nvSpPr>
        <p:spPr>
          <a:xfrm>
            <a:off x="5890895" y="2206569"/>
            <a:ext cx="505399" cy="505399"/>
          </a:xfrm>
          <a:prstGeom prst="ellipse">
            <a:avLst/>
          </a:prstGeom>
          <a:effectLst/>
        </p:spPr>
        <p:txBody>
          <a:bodyPr anchor="ctr"/>
          <a:lstStyle>
            <a:lvl1pPr marL="0" indent="0" algn="ctr">
              <a:buNone/>
              <a:defRPr sz="1600"/>
            </a:lvl1pPr>
          </a:lstStyle>
          <a:p>
            <a:r>
              <a:rPr lang="en-US"/>
              <a:t>Click icon to add picture</a:t>
            </a:r>
            <a:endParaRPr lang="en-GB"/>
          </a:p>
        </p:txBody>
      </p:sp>
      <p:sp>
        <p:nvSpPr>
          <p:cNvPr id="28" name="Rezervirano mjesto slike 6">
            <a:extLst>
              <a:ext uri="{FF2B5EF4-FFF2-40B4-BE49-F238E27FC236}">
                <a16:creationId xmlns:a16="http://schemas.microsoft.com/office/drawing/2014/main" id="{07E8F3AF-616C-4892-86F2-42D090B06BD5}"/>
              </a:ext>
            </a:extLst>
          </p:cNvPr>
          <p:cNvSpPr>
            <a:spLocks noGrp="1"/>
          </p:cNvSpPr>
          <p:nvPr>
            <p:ph type="pic" sz="quarter" idx="14"/>
          </p:nvPr>
        </p:nvSpPr>
        <p:spPr>
          <a:xfrm>
            <a:off x="9107054" y="2200876"/>
            <a:ext cx="505399" cy="505399"/>
          </a:xfrm>
          <a:prstGeom prst="ellipse">
            <a:avLst/>
          </a:prstGeom>
          <a:effectLst/>
        </p:spPr>
        <p:txBody>
          <a:bodyPr anchor="ctr"/>
          <a:lstStyle>
            <a:lvl1pPr marL="0" indent="0" algn="ctr">
              <a:buNone/>
              <a:defRPr sz="1600"/>
            </a:lvl1pPr>
          </a:lstStyle>
          <a:p>
            <a:r>
              <a:rPr lang="en-US"/>
              <a:t>Click icon to add picture</a:t>
            </a:r>
            <a:endParaRPr lang="en-GB"/>
          </a:p>
        </p:txBody>
      </p:sp>
      <p:sp>
        <p:nvSpPr>
          <p:cNvPr id="29" name="Rezervirano mjesto slike 6">
            <a:extLst>
              <a:ext uri="{FF2B5EF4-FFF2-40B4-BE49-F238E27FC236}">
                <a16:creationId xmlns:a16="http://schemas.microsoft.com/office/drawing/2014/main" id="{BA87F22F-69C9-4382-8CD6-D6EF23E96CCD}"/>
              </a:ext>
            </a:extLst>
          </p:cNvPr>
          <p:cNvSpPr>
            <a:spLocks noGrp="1"/>
          </p:cNvSpPr>
          <p:nvPr>
            <p:ph type="pic" sz="quarter" idx="15"/>
          </p:nvPr>
        </p:nvSpPr>
        <p:spPr>
          <a:xfrm>
            <a:off x="2702187" y="4386336"/>
            <a:ext cx="505399" cy="505399"/>
          </a:xfrm>
          <a:prstGeom prst="ellipse">
            <a:avLst/>
          </a:prstGeom>
          <a:effectLst/>
        </p:spPr>
        <p:txBody>
          <a:bodyPr anchor="ctr"/>
          <a:lstStyle>
            <a:lvl1pPr marL="0" indent="0" algn="ctr">
              <a:buNone/>
              <a:defRPr sz="1600"/>
            </a:lvl1pPr>
          </a:lstStyle>
          <a:p>
            <a:r>
              <a:rPr lang="en-US"/>
              <a:t>Click icon to add picture</a:t>
            </a:r>
            <a:endParaRPr lang="en-GB"/>
          </a:p>
        </p:txBody>
      </p:sp>
      <p:sp>
        <p:nvSpPr>
          <p:cNvPr id="30" name="Rezervirano mjesto slike 6">
            <a:extLst>
              <a:ext uri="{FF2B5EF4-FFF2-40B4-BE49-F238E27FC236}">
                <a16:creationId xmlns:a16="http://schemas.microsoft.com/office/drawing/2014/main" id="{CFC53673-A1F9-4B2B-AA90-4C068D1015D2}"/>
              </a:ext>
            </a:extLst>
          </p:cNvPr>
          <p:cNvSpPr>
            <a:spLocks noGrp="1"/>
          </p:cNvSpPr>
          <p:nvPr>
            <p:ph type="pic" sz="quarter" idx="16"/>
          </p:nvPr>
        </p:nvSpPr>
        <p:spPr>
          <a:xfrm>
            <a:off x="5900246" y="4386336"/>
            <a:ext cx="505399" cy="505399"/>
          </a:xfrm>
          <a:prstGeom prst="ellipse">
            <a:avLst/>
          </a:prstGeom>
          <a:effectLst/>
        </p:spPr>
        <p:txBody>
          <a:bodyPr anchor="ctr"/>
          <a:lstStyle>
            <a:lvl1pPr marL="0" indent="0" algn="ctr">
              <a:buNone/>
              <a:defRPr sz="1600"/>
            </a:lvl1pPr>
          </a:lstStyle>
          <a:p>
            <a:r>
              <a:rPr lang="en-US"/>
              <a:t>Click icon to add picture</a:t>
            </a:r>
            <a:endParaRPr lang="en-GB"/>
          </a:p>
        </p:txBody>
      </p:sp>
      <p:sp>
        <p:nvSpPr>
          <p:cNvPr id="31" name="Rezervirano mjesto slike 6">
            <a:extLst>
              <a:ext uri="{FF2B5EF4-FFF2-40B4-BE49-F238E27FC236}">
                <a16:creationId xmlns:a16="http://schemas.microsoft.com/office/drawing/2014/main" id="{457D0E73-3012-4FA6-ABCF-3B2F1A4991F0}"/>
              </a:ext>
            </a:extLst>
          </p:cNvPr>
          <p:cNvSpPr>
            <a:spLocks noGrp="1"/>
          </p:cNvSpPr>
          <p:nvPr>
            <p:ph type="pic" sz="quarter" idx="17"/>
          </p:nvPr>
        </p:nvSpPr>
        <p:spPr>
          <a:xfrm>
            <a:off x="9111591" y="4381411"/>
            <a:ext cx="505399" cy="505399"/>
          </a:xfrm>
          <a:prstGeom prst="ellipse">
            <a:avLst/>
          </a:prstGeom>
          <a:effectLst/>
        </p:spPr>
        <p:txBody>
          <a:bodyPr anchor="ctr"/>
          <a:lstStyle>
            <a:lvl1pPr marL="0" indent="0" algn="ctr">
              <a:buNone/>
              <a:defRPr sz="1600"/>
            </a:lvl1pPr>
          </a:lstStyle>
          <a:p>
            <a:r>
              <a:rPr lang="en-US"/>
              <a:t>Click icon to add picture</a:t>
            </a:r>
            <a:endParaRPr lang="en-GB"/>
          </a:p>
        </p:txBody>
      </p:sp>
      <p:sp>
        <p:nvSpPr>
          <p:cNvPr id="33" name="Text Placeholder 32">
            <a:extLst>
              <a:ext uri="{FF2B5EF4-FFF2-40B4-BE49-F238E27FC236}">
                <a16:creationId xmlns:a16="http://schemas.microsoft.com/office/drawing/2014/main" id="{478EA647-269E-450C-AAD9-16FE0172A18E}"/>
              </a:ext>
            </a:extLst>
          </p:cNvPr>
          <p:cNvSpPr>
            <a:spLocks noGrp="1"/>
          </p:cNvSpPr>
          <p:nvPr>
            <p:ph type="body" sz="quarter" idx="18"/>
          </p:nvPr>
        </p:nvSpPr>
        <p:spPr>
          <a:xfrm>
            <a:off x="1992746" y="3154433"/>
            <a:ext cx="1897062" cy="433623"/>
          </a:xfrm>
          <a:prstGeom prst="rect">
            <a:avLst/>
          </a:prstGeom>
        </p:spPr>
        <p:txBody>
          <a:bodyPr/>
          <a:lstStyle>
            <a:lvl1pPr marL="0" indent="0" algn="ctr">
              <a:buNone/>
              <a:defRPr sz="14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34" name="Text Placeholder 32">
            <a:extLst>
              <a:ext uri="{FF2B5EF4-FFF2-40B4-BE49-F238E27FC236}">
                <a16:creationId xmlns:a16="http://schemas.microsoft.com/office/drawing/2014/main" id="{0FB0D76D-4BA5-46B7-B91D-C5D218027DFE}"/>
              </a:ext>
            </a:extLst>
          </p:cNvPr>
          <p:cNvSpPr>
            <a:spLocks noGrp="1"/>
          </p:cNvSpPr>
          <p:nvPr>
            <p:ph type="body" sz="quarter" idx="19"/>
          </p:nvPr>
        </p:nvSpPr>
        <p:spPr>
          <a:xfrm>
            <a:off x="5205396" y="3154433"/>
            <a:ext cx="1897062" cy="433623"/>
          </a:xfrm>
          <a:prstGeom prst="rect">
            <a:avLst/>
          </a:prstGeom>
        </p:spPr>
        <p:txBody>
          <a:bodyPr/>
          <a:lstStyle>
            <a:lvl1pPr marL="0" indent="0" algn="ctr">
              <a:buNone/>
              <a:defRPr sz="14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35" name="Text Placeholder 32">
            <a:extLst>
              <a:ext uri="{FF2B5EF4-FFF2-40B4-BE49-F238E27FC236}">
                <a16:creationId xmlns:a16="http://schemas.microsoft.com/office/drawing/2014/main" id="{E10C8741-7660-40FC-955B-18F71F5FD70D}"/>
              </a:ext>
            </a:extLst>
          </p:cNvPr>
          <p:cNvSpPr>
            <a:spLocks noGrp="1"/>
          </p:cNvSpPr>
          <p:nvPr>
            <p:ph type="body" sz="quarter" idx="20"/>
          </p:nvPr>
        </p:nvSpPr>
        <p:spPr>
          <a:xfrm>
            <a:off x="8407675" y="3158235"/>
            <a:ext cx="1897062" cy="433623"/>
          </a:xfrm>
          <a:prstGeom prst="rect">
            <a:avLst/>
          </a:prstGeom>
        </p:spPr>
        <p:txBody>
          <a:bodyPr/>
          <a:lstStyle>
            <a:lvl1pPr marL="0" indent="0" algn="ctr">
              <a:buNone/>
              <a:defRPr sz="14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36" name="Text Placeholder 32">
            <a:extLst>
              <a:ext uri="{FF2B5EF4-FFF2-40B4-BE49-F238E27FC236}">
                <a16:creationId xmlns:a16="http://schemas.microsoft.com/office/drawing/2014/main" id="{D009F1C8-896C-4C4D-BD29-96711D746075}"/>
              </a:ext>
            </a:extLst>
          </p:cNvPr>
          <p:cNvSpPr>
            <a:spLocks noGrp="1"/>
          </p:cNvSpPr>
          <p:nvPr>
            <p:ph type="body" sz="quarter" idx="21"/>
          </p:nvPr>
        </p:nvSpPr>
        <p:spPr>
          <a:xfrm>
            <a:off x="1992746" y="5324393"/>
            <a:ext cx="1897062" cy="433623"/>
          </a:xfrm>
          <a:prstGeom prst="rect">
            <a:avLst/>
          </a:prstGeom>
        </p:spPr>
        <p:txBody>
          <a:bodyPr/>
          <a:lstStyle>
            <a:lvl1pPr marL="0" indent="0" algn="ctr">
              <a:buNone/>
              <a:defRPr sz="14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37" name="Text Placeholder 32">
            <a:extLst>
              <a:ext uri="{FF2B5EF4-FFF2-40B4-BE49-F238E27FC236}">
                <a16:creationId xmlns:a16="http://schemas.microsoft.com/office/drawing/2014/main" id="{B9E6169D-060A-4897-9E83-CC18C79A59D4}"/>
              </a:ext>
            </a:extLst>
          </p:cNvPr>
          <p:cNvSpPr>
            <a:spLocks noGrp="1"/>
          </p:cNvSpPr>
          <p:nvPr>
            <p:ph type="body" sz="quarter" idx="22"/>
          </p:nvPr>
        </p:nvSpPr>
        <p:spPr>
          <a:xfrm>
            <a:off x="5205396" y="5324393"/>
            <a:ext cx="1897062" cy="433623"/>
          </a:xfrm>
          <a:prstGeom prst="rect">
            <a:avLst/>
          </a:prstGeom>
        </p:spPr>
        <p:txBody>
          <a:bodyPr/>
          <a:lstStyle>
            <a:lvl1pPr marL="0" indent="0" algn="ctr">
              <a:buNone/>
              <a:defRPr sz="14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38" name="Text Placeholder 32">
            <a:extLst>
              <a:ext uri="{FF2B5EF4-FFF2-40B4-BE49-F238E27FC236}">
                <a16:creationId xmlns:a16="http://schemas.microsoft.com/office/drawing/2014/main" id="{E402A74A-5FB2-430D-BCFE-52949783CBC8}"/>
              </a:ext>
            </a:extLst>
          </p:cNvPr>
          <p:cNvSpPr>
            <a:spLocks noGrp="1"/>
          </p:cNvSpPr>
          <p:nvPr>
            <p:ph type="body" sz="quarter" idx="23"/>
          </p:nvPr>
        </p:nvSpPr>
        <p:spPr>
          <a:xfrm>
            <a:off x="8407675" y="5328195"/>
            <a:ext cx="1897062" cy="433623"/>
          </a:xfrm>
          <a:prstGeom prst="rect">
            <a:avLst/>
          </a:prstGeom>
        </p:spPr>
        <p:txBody>
          <a:bodyPr/>
          <a:lstStyle>
            <a:lvl1pPr marL="0" indent="0" algn="ctr">
              <a:buNone/>
              <a:defRPr sz="14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40" name="Text Placeholder 2">
            <a:extLst>
              <a:ext uri="{FF2B5EF4-FFF2-40B4-BE49-F238E27FC236}">
                <a16:creationId xmlns:a16="http://schemas.microsoft.com/office/drawing/2014/main" id="{1946E47E-52DE-484B-AB12-E556E4CEC0DF}"/>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150424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alue Propois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AAC7-50C9-460C-B205-2887CC8ACF87}"/>
              </a:ext>
            </a:extLst>
          </p:cNvPr>
          <p:cNvSpPr>
            <a:spLocks noGrp="1"/>
          </p:cNvSpPr>
          <p:nvPr>
            <p:ph type="title" hasCustomPrompt="1"/>
          </p:nvPr>
        </p:nvSpPr>
        <p:spPr/>
        <p:txBody>
          <a:bodyPr/>
          <a:lstStyle/>
          <a:p>
            <a:r>
              <a:rPr lang="en-US"/>
              <a:t>CLICK TO EDIT MASTER TITLE STYLE</a:t>
            </a:r>
          </a:p>
        </p:txBody>
      </p:sp>
      <p:sp>
        <p:nvSpPr>
          <p:cNvPr id="3" name="Rectangle 2">
            <a:extLst>
              <a:ext uri="{FF2B5EF4-FFF2-40B4-BE49-F238E27FC236}">
                <a16:creationId xmlns:a16="http://schemas.microsoft.com/office/drawing/2014/main" id="{2CFD2B6B-2AA9-44DB-9105-6834C0E13875}"/>
              </a:ext>
            </a:extLst>
          </p:cNvPr>
          <p:cNvSpPr/>
          <p:nvPr userDrawn="1"/>
        </p:nvSpPr>
        <p:spPr>
          <a:xfrm>
            <a:off x="1592139" y="1954634"/>
            <a:ext cx="2698815" cy="3598877"/>
          </a:xfrm>
          <a:prstGeom prst="rect">
            <a:avLst/>
          </a:prstGeom>
          <a:noFill/>
          <a:ln w="6350">
            <a:solidFill>
              <a:srgbClr val="003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4" name="Rectangle 3">
            <a:extLst>
              <a:ext uri="{FF2B5EF4-FFF2-40B4-BE49-F238E27FC236}">
                <a16:creationId xmlns:a16="http://schemas.microsoft.com/office/drawing/2014/main" id="{E830C05E-12E0-4031-A316-0E2413B61A3B}"/>
              </a:ext>
            </a:extLst>
          </p:cNvPr>
          <p:cNvSpPr/>
          <p:nvPr userDrawn="1"/>
        </p:nvSpPr>
        <p:spPr>
          <a:xfrm>
            <a:off x="4746592" y="1954634"/>
            <a:ext cx="2698815" cy="3598877"/>
          </a:xfrm>
          <a:prstGeom prst="rect">
            <a:avLst/>
          </a:prstGeom>
          <a:noFill/>
          <a:ln w="6350">
            <a:solidFill>
              <a:srgbClr val="003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5" name="Rectangle 4">
            <a:extLst>
              <a:ext uri="{FF2B5EF4-FFF2-40B4-BE49-F238E27FC236}">
                <a16:creationId xmlns:a16="http://schemas.microsoft.com/office/drawing/2014/main" id="{50768329-46B2-474C-9AE6-74F473DF55C5}"/>
              </a:ext>
            </a:extLst>
          </p:cNvPr>
          <p:cNvSpPr/>
          <p:nvPr userDrawn="1"/>
        </p:nvSpPr>
        <p:spPr>
          <a:xfrm>
            <a:off x="7899900" y="1954634"/>
            <a:ext cx="2698815" cy="3598877"/>
          </a:xfrm>
          <a:prstGeom prst="rect">
            <a:avLst/>
          </a:prstGeom>
          <a:noFill/>
          <a:ln w="6350">
            <a:solidFill>
              <a:srgbClr val="003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cxnSp>
        <p:nvCxnSpPr>
          <p:cNvPr id="6" name="Ravni poveznik 25">
            <a:extLst>
              <a:ext uri="{FF2B5EF4-FFF2-40B4-BE49-F238E27FC236}">
                <a16:creationId xmlns:a16="http://schemas.microsoft.com/office/drawing/2014/main" id="{C3B51258-AD52-442C-8C9B-021DF9347959}"/>
              </a:ext>
            </a:extLst>
          </p:cNvPr>
          <p:cNvCxnSpPr/>
          <p:nvPr userDrawn="1"/>
        </p:nvCxnSpPr>
        <p:spPr>
          <a:xfrm>
            <a:off x="2666761" y="3174876"/>
            <a:ext cx="562047" cy="0"/>
          </a:xfrm>
          <a:prstGeom prst="line">
            <a:avLst/>
          </a:prstGeom>
          <a:noFill/>
          <a:ln w="25400" cap="flat" cmpd="sng" algn="ctr">
            <a:solidFill>
              <a:srgbClr val="F78F1E"/>
            </a:solidFill>
            <a:prstDash val="solid"/>
            <a:miter lim="800000"/>
          </a:ln>
          <a:effectLst/>
        </p:spPr>
      </p:cxnSp>
      <p:cxnSp>
        <p:nvCxnSpPr>
          <p:cNvPr id="7" name="Ravni poveznik 25">
            <a:extLst>
              <a:ext uri="{FF2B5EF4-FFF2-40B4-BE49-F238E27FC236}">
                <a16:creationId xmlns:a16="http://schemas.microsoft.com/office/drawing/2014/main" id="{1ECDA824-265E-4874-A160-9A066FD9925C}"/>
              </a:ext>
            </a:extLst>
          </p:cNvPr>
          <p:cNvCxnSpPr/>
          <p:nvPr userDrawn="1"/>
        </p:nvCxnSpPr>
        <p:spPr>
          <a:xfrm>
            <a:off x="5775332" y="3174877"/>
            <a:ext cx="562047" cy="0"/>
          </a:xfrm>
          <a:prstGeom prst="line">
            <a:avLst/>
          </a:prstGeom>
          <a:noFill/>
          <a:ln w="25400" cap="flat" cmpd="sng" algn="ctr">
            <a:solidFill>
              <a:srgbClr val="F78F1E"/>
            </a:solidFill>
            <a:prstDash val="solid"/>
            <a:miter lim="800000"/>
          </a:ln>
          <a:effectLst/>
        </p:spPr>
      </p:cxnSp>
      <p:cxnSp>
        <p:nvCxnSpPr>
          <p:cNvPr id="8" name="Ravni poveznik 28">
            <a:extLst>
              <a:ext uri="{FF2B5EF4-FFF2-40B4-BE49-F238E27FC236}">
                <a16:creationId xmlns:a16="http://schemas.microsoft.com/office/drawing/2014/main" id="{4010DCFA-AAE6-47E2-8273-1D26092AE232}"/>
              </a:ext>
            </a:extLst>
          </p:cNvPr>
          <p:cNvCxnSpPr/>
          <p:nvPr userDrawn="1"/>
        </p:nvCxnSpPr>
        <p:spPr>
          <a:xfrm>
            <a:off x="8968285" y="3257368"/>
            <a:ext cx="562047" cy="0"/>
          </a:xfrm>
          <a:prstGeom prst="line">
            <a:avLst/>
          </a:prstGeom>
          <a:noFill/>
          <a:ln w="25400" cap="flat" cmpd="sng" algn="ctr">
            <a:solidFill>
              <a:srgbClr val="F78F1E"/>
            </a:solidFill>
            <a:prstDash val="solid"/>
            <a:miter lim="800000"/>
          </a:ln>
          <a:effectLst/>
        </p:spPr>
      </p:cxnSp>
      <p:sp>
        <p:nvSpPr>
          <p:cNvPr id="10" name="Text Placeholder 9">
            <a:extLst>
              <a:ext uri="{FF2B5EF4-FFF2-40B4-BE49-F238E27FC236}">
                <a16:creationId xmlns:a16="http://schemas.microsoft.com/office/drawing/2014/main" id="{55BBD423-D4B2-4FEE-B304-4CA58070288C}"/>
              </a:ext>
            </a:extLst>
          </p:cNvPr>
          <p:cNvSpPr>
            <a:spLocks noGrp="1"/>
          </p:cNvSpPr>
          <p:nvPr>
            <p:ph type="body" sz="quarter" idx="10" hasCustomPrompt="1"/>
          </p:nvPr>
        </p:nvSpPr>
        <p:spPr>
          <a:xfrm>
            <a:off x="1762125" y="2371735"/>
            <a:ext cx="2324100" cy="685778"/>
          </a:xfrm>
          <a:prstGeom prst="rect">
            <a:avLst/>
          </a:prstGeom>
        </p:spPr>
        <p:txBody>
          <a:bodyPr anchor="ctr"/>
          <a:lstStyle>
            <a:lvl1pPr marL="0" indent="0" algn="ctr">
              <a:lnSpc>
                <a:spcPct val="120000"/>
              </a:lnSpc>
              <a:spcBef>
                <a:spcPts val="563"/>
              </a:spcBef>
              <a:buNone/>
              <a:defRPr sz="1400" cap="all" spc="300" baseline="0">
                <a:solidFill>
                  <a:srgbClr val="003767"/>
                </a:solidFill>
                <a:latin typeface="Raleway SemiBold" panose="020B0703030101060003" pitchFamily="34" charset="0"/>
              </a:defRPr>
            </a:lvl1pPr>
          </a:lstStyle>
          <a:p>
            <a:pPr lvl="0"/>
            <a:r>
              <a:rPr lang="en-US"/>
              <a:t>Edit text</a:t>
            </a:r>
          </a:p>
        </p:txBody>
      </p:sp>
      <p:sp>
        <p:nvSpPr>
          <p:cNvPr id="11" name="Text Placeholder 9">
            <a:extLst>
              <a:ext uri="{FF2B5EF4-FFF2-40B4-BE49-F238E27FC236}">
                <a16:creationId xmlns:a16="http://schemas.microsoft.com/office/drawing/2014/main" id="{336EF428-5D2D-47F5-9966-CED2D45EA05B}"/>
              </a:ext>
            </a:extLst>
          </p:cNvPr>
          <p:cNvSpPr>
            <a:spLocks noGrp="1"/>
          </p:cNvSpPr>
          <p:nvPr>
            <p:ph type="body" sz="quarter" idx="11" hasCustomPrompt="1"/>
          </p:nvPr>
        </p:nvSpPr>
        <p:spPr>
          <a:xfrm>
            <a:off x="4933949" y="2371735"/>
            <a:ext cx="2324100" cy="685778"/>
          </a:xfrm>
          <a:prstGeom prst="rect">
            <a:avLst/>
          </a:prstGeom>
        </p:spPr>
        <p:txBody>
          <a:bodyPr anchor="ctr"/>
          <a:lstStyle>
            <a:lvl1pPr marL="0" indent="0" algn="ctr">
              <a:lnSpc>
                <a:spcPct val="120000"/>
              </a:lnSpc>
              <a:spcBef>
                <a:spcPts val="563"/>
              </a:spcBef>
              <a:buNone/>
              <a:defRPr sz="1400" cap="all" spc="300" baseline="0">
                <a:solidFill>
                  <a:srgbClr val="003767"/>
                </a:solidFill>
                <a:latin typeface="Raleway SemiBold" panose="020B0703030101060003" pitchFamily="34" charset="0"/>
              </a:defRPr>
            </a:lvl1pPr>
          </a:lstStyle>
          <a:p>
            <a:pPr lvl="0"/>
            <a:r>
              <a:rPr lang="en-US"/>
              <a:t>Edit text</a:t>
            </a:r>
          </a:p>
        </p:txBody>
      </p:sp>
      <p:sp>
        <p:nvSpPr>
          <p:cNvPr id="12" name="Text Placeholder 9">
            <a:extLst>
              <a:ext uri="{FF2B5EF4-FFF2-40B4-BE49-F238E27FC236}">
                <a16:creationId xmlns:a16="http://schemas.microsoft.com/office/drawing/2014/main" id="{C8B34ED0-D6F7-4191-A766-4893B128ECC0}"/>
              </a:ext>
            </a:extLst>
          </p:cNvPr>
          <p:cNvSpPr>
            <a:spLocks noGrp="1"/>
          </p:cNvSpPr>
          <p:nvPr>
            <p:ph type="body" sz="quarter" idx="12" hasCustomPrompt="1"/>
          </p:nvPr>
        </p:nvSpPr>
        <p:spPr>
          <a:xfrm>
            <a:off x="8087257" y="2371735"/>
            <a:ext cx="2324100" cy="685778"/>
          </a:xfrm>
          <a:prstGeom prst="rect">
            <a:avLst/>
          </a:prstGeom>
        </p:spPr>
        <p:txBody>
          <a:bodyPr anchor="ctr"/>
          <a:lstStyle>
            <a:lvl1pPr marL="0" indent="0" algn="ctr">
              <a:lnSpc>
                <a:spcPct val="120000"/>
              </a:lnSpc>
              <a:spcBef>
                <a:spcPts val="563"/>
              </a:spcBef>
              <a:buNone/>
              <a:defRPr sz="1400" cap="all" spc="300" baseline="0">
                <a:solidFill>
                  <a:srgbClr val="003767"/>
                </a:solidFill>
                <a:latin typeface="Raleway SemiBold" panose="020B0703030101060003" pitchFamily="34" charset="0"/>
              </a:defRPr>
            </a:lvl1pPr>
          </a:lstStyle>
          <a:p>
            <a:pPr lvl="0"/>
            <a:r>
              <a:rPr lang="en-US"/>
              <a:t>Edit text</a:t>
            </a:r>
          </a:p>
        </p:txBody>
      </p:sp>
      <p:sp>
        <p:nvSpPr>
          <p:cNvPr id="14" name="Text Placeholder 13">
            <a:extLst>
              <a:ext uri="{FF2B5EF4-FFF2-40B4-BE49-F238E27FC236}">
                <a16:creationId xmlns:a16="http://schemas.microsoft.com/office/drawing/2014/main" id="{D98D6F85-8FC0-47B3-941A-B26CEB3E65AC}"/>
              </a:ext>
            </a:extLst>
          </p:cNvPr>
          <p:cNvSpPr>
            <a:spLocks noGrp="1"/>
          </p:cNvSpPr>
          <p:nvPr>
            <p:ph type="body" sz="quarter" idx="13"/>
          </p:nvPr>
        </p:nvSpPr>
        <p:spPr>
          <a:xfrm>
            <a:off x="1762125" y="3609987"/>
            <a:ext cx="2324100"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15" name="Text Placeholder 13">
            <a:extLst>
              <a:ext uri="{FF2B5EF4-FFF2-40B4-BE49-F238E27FC236}">
                <a16:creationId xmlns:a16="http://schemas.microsoft.com/office/drawing/2014/main" id="{2DA18142-59B2-4974-8E8E-F56A12EC947F}"/>
              </a:ext>
            </a:extLst>
          </p:cNvPr>
          <p:cNvSpPr>
            <a:spLocks noGrp="1"/>
          </p:cNvSpPr>
          <p:nvPr>
            <p:ph type="body" sz="quarter" idx="14"/>
          </p:nvPr>
        </p:nvSpPr>
        <p:spPr>
          <a:xfrm>
            <a:off x="4894305" y="3609987"/>
            <a:ext cx="2324100"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016FB70-2EDB-4EEE-9896-97F753ACEBAD}"/>
              </a:ext>
            </a:extLst>
          </p:cNvPr>
          <p:cNvSpPr>
            <a:spLocks noGrp="1"/>
          </p:cNvSpPr>
          <p:nvPr>
            <p:ph type="body" sz="quarter" idx="15"/>
          </p:nvPr>
        </p:nvSpPr>
        <p:spPr>
          <a:xfrm>
            <a:off x="8087257" y="3611209"/>
            <a:ext cx="2324100"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17" name="Text Placeholder 2">
            <a:extLst>
              <a:ext uri="{FF2B5EF4-FFF2-40B4-BE49-F238E27FC236}">
                <a16:creationId xmlns:a16="http://schemas.microsoft.com/office/drawing/2014/main" id="{B1057349-A9BB-4178-B297-A0DA0B9D7457}"/>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9865936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alue Propoistion_2_R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AAC7-50C9-460C-B205-2887CC8ACF87}"/>
              </a:ext>
            </a:extLst>
          </p:cNvPr>
          <p:cNvSpPr>
            <a:spLocks noGrp="1"/>
          </p:cNvSpPr>
          <p:nvPr>
            <p:ph type="title" hasCustomPrompt="1"/>
          </p:nvPr>
        </p:nvSpPr>
        <p:spPr/>
        <p:txBody>
          <a:bodyPr/>
          <a:lstStyle/>
          <a:p>
            <a:r>
              <a:rPr lang="en-US"/>
              <a:t>CLICK TO EDIT MASTER TITLE STYLE</a:t>
            </a:r>
          </a:p>
        </p:txBody>
      </p:sp>
      <p:sp>
        <p:nvSpPr>
          <p:cNvPr id="3" name="Rectangle 2">
            <a:extLst>
              <a:ext uri="{FF2B5EF4-FFF2-40B4-BE49-F238E27FC236}">
                <a16:creationId xmlns:a16="http://schemas.microsoft.com/office/drawing/2014/main" id="{2CFD2B6B-2AA9-44DB-9105-6834C0E13875}"/>
              </a:ext>
            </a:extLst>
          </p:cNvPr>
          <p:cNvSpPr/>
          <p:nvPr userDrawn="1"/>
        </p:nvSpPr>
        <p:spPr>
          <a:xfrm>
            <a:off x="2941547" y="1954634"/>
            <a:ext cx="2698815" cy="3598877"/>
          </a:xfrm>
          <a:prstGeom prst="rect">
            <a:avLst/>
          </a:prstGeom>
          <a:noFill/>
          <a:ln w="6350">
            <a:solidFill>
              <a:srgbClr val="003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4" name="Rectangle 3">
            <a:extLst>
              <a:ext uri="{FF2B5EF4-FFF2-40B4-BE49-F238E27FC236}">
                <a16:creationId xmlns:a16="http://schemas.microsoft.com/office/drawing/2014/main" id="{E830C05E-12E0-4031-A316-0E2413B61A3B}"/>
              </a:ext>
            </a:extLst>
          </p:cNvPr>
          <p:cNvSpPr/>
          <p:nvPr userDrawn="1"/>
        </p:nvSpPr>
        <p:spPr>
          <a:xfrm>
            <a:off x="6096000" y="1954634"/>
            <a:ext cx="2698815" cy="3598877"/>
          </a:xfrm>
          <a:prstGeom prst="rect">
            <a:avLst/>
          </a:prstGeom>
          <a:noFill/>
          <a:ln w="6350">
            <a:solidFill>
              <a:srgbClr val="003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cxnSp>
        <p:nvCxnSpPr>
          <p:cNvPr id="6" name="Ravni poveznik 25">
            <a:extLst>
              <a:ext uri="{FF2B5EF4-FFF2-40B4-BE49-F238E27FC236}">
                <a16:creationId xmlns:a16="http://schemas.microsoft.com/office/drawing/2014/main" id="{C3B51258-AD52-442C-8C9B-021DF9347959}"/>
              </a:ext>
            </a:extLst>
          </p:cNvPr>
          <p:cNvCxnSpPr/>
          <p:nvPr userDrawn="1"/>
        </p:nvCxnSpPr>
        <p:spPr>
          <a:xfrm>
            <a:off x="4016169" y="3174876"/>
            <a:ext cx="562047" cy="0"/>
          </a:xfrm>
          <a:prstGeom prst="line">
            <a:avLst/>
          </a:prstGeom>
          <a:noFill/>
          <a:ln w="25400" cap="flat" cmpd="sng" algn="ctr">
            <a:solidFill>
              <a:srgbClr val="F78F1E"/>
            </a:solidFill>
            <a:prstDash val="solid"/>
            <a:miter lim="800000"/>
          </a:ln>
          <a:effectLst/>
        </p:spPr>
      </p:cxnSp>
      <p:cxnSp>
        <p:nvCxnSpPr>
          <p:cNvPr id="7" name="Ravni poveznik 25">
            <a:extLst>
              <a:ext uri="{FF2B5EF4-FFF2-40B4-BE49-F238E27FC236}">
                <a16:creationId xmlns:a16="http://schemas.microsoft.com/office/drawing/2014/main" id="{1ECDA824-265E-4874-A160-9A066FD9925C}"/>
              </a:ext>
            </a:extLst>
          </p:cNvPr>
          <p:cNvCxnSpPr/>
          <p:nvPr userDrawn="1"/>
        </p:nvCxnSpPr>
        <p:spPr>
          <a:xfrm>
            <a:off x="7124740" y="3174877"/>
            <a:ext cx="562047" cy="0"/>
          </a:xfrm>
          <a:prstGeom prst="line">
            <a:avLst/>
          </a:prstGeom>
          <a:noFill/>
          <a:ln w="25400" cap="flat" cmpd="sng" algn="ctr">
            <a:solidFill>
              <a:srgbClr val="F78F1E"/>
            </a:solidFill>
            <a:prstDash val="solid"/>
            <a:miter lim="800000"/>
          </a:ln>
          <a:effectLst/>
        </p:spPr>
      </p:cxnSp>
      <p:sp>
        <p:nvSpPr>
          <p:cNvPr id="10" name="Text Placeholder 9">
            <a:extLst>
              <a:ext uri="{FF2B5EF4-FFF2-40B4-BE49-F238E27FC236}">
                <a16:creationId xmlns:a16="http://schemas.microsoft.com/office/drawing/2014/main" id="{55BBD423-D4B2-4FEE-B304-4CA58070288C}"/>
              </a:ext>
            </a:extLst>
          </p:cNvPr>
          <p:cNvSpPr>
            <a:spLocks noGrp="1"/>
          </p:cNvSpPr>
          <p:nvPr>
            <p:ph type="body" sz="quarter" idx="10" hasCustomPrompt="1"/>
          </p:nvPr>
        </p:nvSpPr>
        <p:spPr>
          <a:xfrm>
            <a:off x="3111533" y="2371735"/>
            <a:ext cx="2324100" cy="685778"/>
          </a:xfrm>
          <a:prstGeom prst="rect">
            <a:avLst/>
          </a:prstGeom>
        </p:spPr>
        <p:txBody>
          <a:bodyPr anchor="ctr"/>
          <a:lstStyle>
            <a:lvl1pPr marL="0" indent="0" algn="ctr">
              <a:lnSpc>
                <a:spcPct val="120000"/>
              </a:lnSpc>
              <a:spcBef>
                <a:spcPts val="563"/>
              </a:spcBef>
              <a:buNone/>
              <a:defRPr sz="1400" cap="all" spc="300" baseline="0">
                <a:solidFill>
                  <a:srgbClr val="003767"/>
                </a:solidFill>
                <a:latin typeface="Raleway SemiBold" panose="020B0703030101060003" pitchFamily="34" charset="0"/>
              </a:defRPr>
            </a:lvl1pPr>
          </a:lstStyle>
          <a:p>
            <a:pPr lvl="0"/>
            <a:r>
              <a:rPr lang="en-US"/>
              <a:t>Edit text</a:t>
            </a:r>
          </a:p>
        </p:txBody>
      </p:sp>
      <p:sp>
        <p:nvSpPr>
          <p:cNvPr id="11" name="Text Placeholder 9">
            <a:extLst>
              <a:ext uri="{FF2B5EF4-FFF2-40B4-BE49-F238E27FC236}">
                <a16:creationId xmlns:a16="http://schemas.microsoft.com/office/drawing/2014/main" id="{336EF428-5D2D-47F5-9966-CED2D45EA05B}"/>
              </a:ext>
            </a:extLst>
          </p:cNvPr>
          <p:cNvSpPr>
            <a:spLocks noGrp="1"/>
          </p:cNvSpPr>
          <p:nvPr>
            <p:ph type="body" sz="quarter" idx="11" hasCustomPrompt="1"/>
          </p:nvPr>
        </p:nvSpPr>
        <p:spPr>
          <a:xfrm>
            <a:off x="6283357" y="2371735"/>
            <a:ext cx="2324100" cy="685778"/>
          </a:xfrm>
          <a:prstGeom prst="rect">
            <a:avLst/>
          </a:prstGeom>
        </p:spPr>
        <p:txBody>
          <a:bodyPr anchor="ctr"/>
          <a:lstStyle>
            <a:lvl1pPr marL="0" indent="0" algn="ctr">
              <a:lnSpc>
                <a:spcPct val="120000"/>
              </a:lnSpc>
              <a:spcBef>
                <a:spcPts val="563"/>
              </a:spcBef>
              <a:buNone/>
              <a:defRPr sz="1400" cap="all" spc="300" baseline="0">
                <a:solidFill>
                  <a:srgbClr val="003767"/>
                </a:solidFill>
                <a:latin typeface="Raleway SemiBold" panose="020B0703030101060003" pitchFamily="34" charset="0"/>
              </a:defRPr>
            </a:lvl1pPr>
          </a:lstStyle>
          <a:p>
            <a:pPr lvl="0"/>
            <a:r>
              <a:rPr lang="en-US"/>
              <a:t>Edit text</a:t>
            </a:r>
          </a:p>
        </p:txBody>
      </p:sp>
      <p:sp>
        <p:nvSpPr>
          <p:cNvPr id="14" name="Text Placeholder 13">
            <a:extLst>
              <a:ext uri="{FF2B5EF4-FFF2-40B4-BE49-F238E27FC236}">
                <a16:creationId xmlns:a16="http://schemas.microsoft.com/office/drawing/2014/main" id="{D98D6F85-8FC0-47B3-941A-B26CEB3E65AC}"/>
              </a:ext>
            </a:extLst>
          </p:cNvPr>
          <p:cNvSpPr>
            <a:spLocks noGrp="1"/>
          </p:cNvSpPr>
          <p:nvPr>
            <p:ph type="body" sz="quarter" idx="13"/>
          </p:nvPr>
        </p:nvSpPr>
        <p:spPr>
          <a:xfrm>
            <a:off x="3111533" y="3609987"/>
            <a:ext cx="2324100"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15" name="Text Placeholder 13">
            <a:extLst>
              <a:ext uri="{FF2B5EF4-FFF2-40B4-BE49-F238E27FC236}">
                <a16:creationId xmlns:a16="http://schemas.microsoft.com/office/drawing/2014/main" id="{2DA18142-59B2-4974-8E8E-F56A12EC947F}"/>
              </a:ext>
            </a:extLst>
          </p:cNvPr>
          <p:cNvSpPr>
            <a:spLocks noGrp="1"/>
          </p:cNvSpPr>
          <p:nvPr>
            <p:ph type="body" sz="quarter" idx="14"/>
          </p:nvPr>
        </p:nvSpPr>
        <p:spPr>
          <a:xfrm>
            <a:off x="6243713" y="3609987"/>
            <a:ext cx="2324100"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17" name="Text Placeholder 2">
            <a:extLst>
              <a:ext uri="{FF2B5EF4-FFF2-40B4-BE49-F238E27FC236}">
                <a16:creationId xmlns:a16="http://schemas.microsoft.com/office/drawing/2014/main" id="{B1057349-A9BB-4178-B297-A0DA0B9D7457}"/>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3503583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alue Propoistion_4_R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AAC7-50C9-460C-B205-2887CC8ACF87}"/>
              </a:ext>
            </a:extLst>
          </p:cNvPr>
          <p:cNvSpPr>
            <a:spLocks noGrp="1"/>
          </p:cNvSpPr>
          <p:nvPr>
            <p:ph type="title" hasCustomPrompt="1"/>
          </p:nvPr>
        </p:nvSpPr>
        <p:spPr/>
        <p:txBody>
          <a:bodyPr/>
          <a:lstStyle/>
          <a:p>
            <a:r>
              <a:rPr lang="en-US"/>
              <a:t>CLICK TO EDIT MASTER TITLE STYLE</a:t>
            </a:r>
          </a:p>
        </p:txBody>
      </p:sp>
      <p:sp>
        <p:nvSpPr>
          <p:cNvPr id="17" name="Text Placeholder 2">
            <a:extLst>
              <a:ext uri="{FF2B5EF4-FFF2-40B4-BE49-F238E27FC236}">
                <a16:creationId xmlns:a16="http://schemas.microsoft.com/office/drawing/2014/main" id="{B1057349-A9BB-4178-B297-A0DA0B9D7457}"/>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Rectangle 17">
            <a:extLst>
              <a:ext uri="{FF2B5EF4-FFF2-40B4-BE49-F238E27FC236}">
                <a16:creationId xmlns:a16="http://schemas.microsoft.com/office/drawing/2014/main" id="{0AA9393E-9B79-4374-A6C7-775FDCBB425C}"/>
              </a:ext>
            </a:extLst>
          </p:cNvPr>
          <p:cNvSpPr/>
          <p:nvPr userDrawn="1"/>
        </p:nvSpPr>
        <p:spPr>
          <a:xfrm>
            <a:off x="9035644" y="1954634"/>
            <a:ext cx="2511675" cy="3598877"/>
          </a:xfrm>
          <a:prstGeom prst="rect">
            <a:avLst/>
          </a:prstGeom>
          <a:noFill/>
          <a:ln w="6350">
            <a:solidFill>
              <a:srgbClr val="003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cxnSp>
        <p:nvCxnSpPr>
          <p:cNvPr id="19" name="Ravni poveznik 28">
            <a:extLst>
              <a:ext uri="{FF2B5EF4-FFF2-40B4-BE49-F238E27FC236}">
                <a16:creationId xmlns:a16="http://schemas.microsoft.com/office/drawing/2014/main" id="{F21CF2EE-BEEC-41F1-B0EC-9135CCA245C2}"/>
              </a:ext>
            </a:extLst>
          </p:cNvPr>
          <p:cNvCxnSpPr>
            <a:cxnSpLocks/>
          </p:cNvCxnSpPr>
          <p:nvPr userDrawn="1"/>
        </p:nvCxnSpPr>
        <p:spPr>
          <a:xfrm>
            <a:off x="9981500" y="3180454"/>
            <a:ext cx="523074" cy="0"/>
          </a:xfrm>
          <a:prstGeom prst="line">
            <a:avLst/>
          </a:prstGeom>
          <a:noFill/>
          <a:ln w="25400" cap="flat" cmpd="sng" algn="ctr">
            <a:solidFill>
              <a:srgbClr val="F78F1E"/>
            </a:solidFill>
            <a:prstDash val="solid"/>
            <a:miter lim="800000"/>
          </a:ln>
          <a:effectLst/>
        </p:spPr>
      </p:cxnSp>
      <p:sp>
        <p:nvSpPr>
          <p:cNvPr id="20" name="Text Placeholder 9">
            <a:extLst>
              <a:ext uri="{FF2B5EF4-FFF2-40B4-BE49-F238E27FC236}">
                <a16:creationId xmlns:a16="http://schemas.microsoft.com/office/drawing/2014/main" id="{AECA533D-9DF2-42B9-A2F0-449CF461798A}"/>
              </a:ext>
            </a:extLst>
          </p:cNvPr>
          <p:cNvSpPr>
            <a:spLocks noGrp="1"/>
          </p:cNvSpPr>
          <p:nvPr>
            <p:ph type="body" sz="quarter" idx="50" hasCustomPrompt="1"/>
          </p:nvPr>
        </p:nvSpPr>
        <p:spPr>
          <a:xfrm>
            <a:off x="9197017" y="2371735"/>
            <a:ext cx="2162943" cy="685778"/>
          </a:xfrm>
          <a:prstGeom prst="rect">
            <a:avLst/>
          </a:prstGeom>
        </p:spPr>
        <p:txBody>
          <a:bodyPr anchor="ctr"/>
          <a:lstStyle>
            <a:lvl1pPr marL="0" indent="0" algn="ctr">
              <a:lnSpc>
                <a:spcPct val="120000"/>
              </a:lnSpc>
              <a:spcBef>
                <a:spcPts val="563"/>
              </a:spcBef>
              <a:buNone/>
              <a:defRPr sz="1400" cap="all" spc="300" baseline="0">
                <a:solidFill>
                  <a:srgbClr val="003767"/>
                </a:solidFill>
                <a:latin typeface="Raleway SemiBold" panose="020B0703030101060003" pitchFamily="34" charset="0"/>
              </a:defRPr>
            </a:lvl1pPr>
          </a:lstStyle>
          <a:p>
            <a:pPr lvl="0"/>
            <a:r>
              <a:rPr lang="en-US"/>
              <a:t>Edit text</a:t>
            </a:r>
          </a:p>
        </p:txBody>
      </p:sp>
      <p:sp>
        <p:nvSpPr>
          <p:cNvPr id="21" name="Text Placeholder 13">
            <a:extLst>
              <a:ext uri="{FF2B5EF4-FFF2-40B4-BE49-F238E27FC236}">
                <a16:creationId xmlns:a16="http://schemas.microsoft.com/office/drawing/2014/main" id="{AC5AC48E-8FAF-448F-9207-7218994EA672}"/>
              </a:ext>
            </a:extLst>
          </p:cNvPr>
          <p:cNvSpPr>
            <a:spLocks noGrp="1"/>
          </p:cNvSpPr>
          <p:nvPr>
            <p:ph type="body" sz="quarter" idx="51"/>
          </p:nvPr>
        </p:nvSpPr>
        <p:spPr>
          <a:xfrm>
            <a:off x="9197017" y="3611209"/>
            <a:ext cx="2162943"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22" name="Rectangle 21">
            <a:extLst>
              <a:ext uri="{FF2B5EF4-FFF2-40B4-BE49-F238E27FC236}">
                <a16:creationId xmlns:a16="http://schemas.microsoft.com/office/drawing/2014/main" id="{9FEF12C6-AC0A-4E5E-BE3F-6817289DB700}"/>
              </a:ext>
            </a:extLst>
          </p:cNvPr>
          <p:cNvSpPr/>
          <p:nvPr userDrawn="1"/>
        </p:nvSpPr>
        <p:spPr>
          <a:xfrm>
            <a:off x="6225233" y="1954634"/>
            <a:ext cx="2511675" cy="3598877"/>
          </a:xfrm>
          <a:prstGeom prst="rect">
            <a:avLst/>
          </a:prstGeom>
          <a:noFill/>
          <a:ln w="6350">
            <a:solidFill>
              <a:srgbClr val="003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cxnSp>
        <p:nvCxnSpPr>
          <p:cNvPr id="23" name="Ravni poveznik 28">
            <a:extLst>
              <a:ext uri="{FF2B5EF4-FFF2-40B4-BE49-F238E27FC236}">
                <a16:creationId xmlns:a16="http://schemas.microsoft.com/office/drawing/2014/main" id="{BD77CC14-0DCA-4898-9E0A-B732C7979A3E}"/>
              </a:ext>
            </a:extLst>
          </p:cNvPr>
          <p:cNvCxnSpPr>
            <a:cxnSpLocks/>
          </p:cNvCxnSpPr>
          <p:nvPr userDrawn="1"/>
        </p:nvCxnSpPr>
        <p:spPr>
          <a:xfrm>
            <a:off x="7171089" y="3180454"/>
            <a:ext cx="523074" cy="0"/>
          </a:xfrm>
          <a:prstGeom prst="line">
            <a:avLst/>
          </a:prstGeom>
          <a:noFill/>
          <a:ln w="25400" cap="flat" cmpd="sng" algn="ctr">
            <a:solidFill>
              <a:srgbClr val="F78F1E"/>
            </a:solidFill>
            <a:prstDash val="solid"/>
            <a:miter lim="800000"/>
          </a:ln>
          <a:effectLst/>
        </p:spPr>
      </p:cxnSp>
      <p:sp>
        <p:nvSpPr>
          <p:cNvPr id="24" name="Text Placeholder 9">
            <a:extLst>
              <a:ext uri="{FF2B5EF4-FFF2-40B4-BE49-F238E27FC236}">
                <a16:creationId xmlns:a16="http://schemas.microsoft.com/office/drawing/2014/main" id="{CEDB1832-C12B-4C5E-B3B9-013E916C347D}"/>
              </a:ext>
            </a:extLst>
          </p:cNvPr>
          <p:cNvSpPr>
            <a:spLocks noGrp="1"/>
          </p:cNvSpPr>
          <p:nvPr>
            <p:ph type="body" sz="quarter" idx="52" hasCustomPrompt="1"/>
          </p:nvPr>
        </p:nvSpPr>
        <p:spPr>
          <a:xfrm>
            <a:off x="6386606" y="2371735"/>
            <a:ext cx="2162943" cy="685778"/>
          </a:xfrm>
          <a:prstGeom prst="rect">
            <a:avLst/>
          </a:prstGeom>
        </p:spPr>
        <p:txBody>
          <a:bodyPr anchor="ctr"/>
          <a:lstStyle>
            <a:lvl1pPr marL="0" indent="0" algn="ctr">
              <a:lnSpc>
                <a:spcPct val="120000"/>
              </a:lnSpc>
              <a:spcBef>
                <a:spcPts val="563"/>
              </a:spcBef>
              <a:buNone/>
              <a:defRPr sz="1400" cap="all" spc="300" baseline="0">
                <a:solidFill>
                  <a:srgbClr val="003767"/>
                </a:solidFill>
                <a:latin typeface="Raleway SemiBold" panose="020B0703030101060003" pitchFamily="34" charset="0"/>
              </a:defRPr>
            </a:lvl1pPr>
          </a:lstStyle>
          <a:p>
            <a:pPr lvl="0"/>
            <a:r>
              <a:rPr lang="en-US"/>
              <a:t>Edit text</a:t>
            </a:r>
          </a:p>
        </p:txBody>
      </p:sp>
      <p:sp>
        <p:nvSpPr>
          <p:cNvPr id="25" name="Text Placeholder 13">
            <a:extLst>
              <a:ext uri="{FF2B5EF4-FFF2-40B4-BE49-F238E27FC236}">
                <a16:creationId xmlns:a16="http://schemas.microsoft.com/office/drawing/2014/main" id="{BE591C3F-666B-4A30-A12D-E9735CD6AF78}"/>
              </a:ext>
            </a:extLst>
          </p:cNvPr>
          <p:cNvSpPr>
            <a:spLocks noGrp="1"/>
          </p:cNvSpPr>
          <p:nvPr>
            <p:ph type="body" sz="quarter" idx="53"/>
          </p:nvPr>
        </p:nvSpPr>
        <p:spPr>
          <a:xfrm>
            <a:off x="6386606" y="3611209"/>
            <a:ext cx="2162943"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26" name="Rectangle 25">
            <a:extLst>
              <a:ext uri="{FF2B5EF4-FFF2-40B4-BE49-F238E27FC236}">
                <a16:creationId xmlns:a16="http://schemas.microsoft.com/office/drawing/2014/main" id="{5AC8A116-208C-443A-BD50-19BF1904A11F}"/>
              </a:ext>
            </a:extLst>
          </p:cNvPr>
          <p:cNvSpPr/>
          <p:nvPr userDrawn="1"/>
        </p:nvSpPr>
        <p:spPr>
          <a:xfrm>
            <a:off x="3414822" y="1954634"/>
            <a:ext cx="2511675" cy="3598877"/>
          </a:xfrm>
          <a:prstGeom prst="rect">
            <a:avLst/>
          </a:prstGeom>
          <a:noFill/>
          <a:ln w="6350">
            <a:solidFill>
              <a:srgbClr val="003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cxnSp>
        <p:nvCxnSpPr>
          <p:cNvPr id="27" name="Ravni poveznik 28">
            <a:extLst>
              <a:ext uri="{FF2B5EF4-FFF2-40B4-BE49-F238E27FC236}">
                <a16:creationId xmlns:a16="http://schemas.microsoft.com/office/drawing/2014/main" id="{1A70D493-3526-4634-BEBD-3A0EFE4F2CC0}"/>
              </a:ext>
            </a:extLst>
          </p:cNvPr>
          <p:cNvCxnSpPr>
            <a:cxnSpLocks/>
          </p:cNvCxnSpPr>
          <p:nvPr userDrawn="1"/>
        </p:nvCxnSpPr>
        <p:spPr>
          <a:xfrm>
            <a:off x="4360678" y="3180454"/>
            <a:ext cx="523074" cy="0"/>
          </a:xfrm>
          <a:prstGeom prst="line">
            <a:avLst/>
          </a:prstGeom>
          <a:noFill/>
          <a:ln w="25400" cap="flat" cmpd="sng" algn="ctr">
            <a:solidFill>
              <a:srgbClr val="F78F1E"/>
            </a:solidFill>
            <a:prstDash val="solid"/>
            <a:miter lim="800000"/>
          </a:ln>
          <a:effectLst/>
        </p:spPr>
      </p:cxnSp>
      <p:sp>
        <p:nvSpPr>
          <p:cNvPr id="28" name="Text Placeholder 9">
            <a:extLst>
              <a:ext uri="{FF2B5EF4-FFF2-40B4-BE49-F238E27FC236}">
                <a16:creationId xmlns:a16="http://schemas.microsoft.com/office/drawing/2014/main" id="{712C5A8A-400F-475D-93C0-8E44F65AA1C2}"/>
              </a:ext>
            </a:extLst>
          </p:cNvPr>
          <p:cNvSpPr>
            <a:spLocks noGrp="1"/>
          </p:cNvSpPr>
          <p:nvPr>
            <p:ph type="body" sz="quarter" idx="54" hasCustomPrompt="1"/>
          </p:nvPr>
        </p:nvSpPr>
        <p:spPr>
          <a:xfrm>
            <a:off x="3576195" y="2371735"/>
            <a:ext cx="2162943" cy="685778"/>
          </a:xfrm>
          <a:prstGeom prst="rect">
            <a:avLst/>
          </a:prstGeom>
        </p:spPr>
        <p:txBody>
          <a:bodyPr anchor="ctr"/>
          <a:lstStyle>
            <a:lvl1pPr marL="0" indent="0" algn="ctr">
              <a:lnSpc>
                <a:spcPct val="120000"/>
              </a:lnSpc>
              <a:spcBef>
                <a:spcPts val="563"/>
              </a:spcBef>
              <a:buNone/>
              <a:defRPr sz="1400" cap="all" spc="300" baseline="0">
                <a:solidFill>
                  <a:srgbClr val="003767"/>
                </a:solidFill>
                <a:latin typeface="Raleway SemiBold" panose="020B0703030101060003" pitchFamily="34" charset="0"/>
              </a:defRPr>
            </a:lvl1pPr>
          </a:lstStyle>
          <a:p>
            <a:pPr lvl="0"/>
            <a:r>
              <a:rPr lang="en-US"/>
              <a:t>Edit text</a:t>
            </a:r>
          </a:p>
        </p:txBody>
      </p:sp>
      <p:sp>
        <p:nvSpPr>
          <p:cNvPr id="29" name="Text Placeholder 13">
            <a:extLst>
              <a:ext uri="{FF2B5EF4-FFF2-40B4-BE49-F238E27FC236}">
                <a16:creationId xmlns:a16="http://schemas.microsoft.com/office/drawing/2014/main" id="{FE8F0116-C819-40D0-8270-5AB253A3F76F}"/>
              </a:ext>
            </a:extLst>
          </p:cNvPr>
          <p:cNvSpPr>
            <a:spLocks noGrp="1"/>
          </p:cNvSpPr>
          <p:nvPr>
            <p:ph type="body" sz="quarter" idx="55"/>
          </p:nvPr>
        </p:nvSpPr>
        <p:spPr>
          <a:xfrm>
            <a:off x="3576195" y="3611209"/>
            <a:ext cx="2162943"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30" name="Rectangle 29">
            <a:extLst>
              <a:ext uri="{FF2B5EF4-FFF2-40B4-BE49-F238E27FC236}">
                <a16:creationId xmlns:a16="http://schemas.microsoft.com/office/drawing/2014/main" id="{73222E46-9A35-4FE9-AD38-E93042F4B8C2}"/>
              </a:ext>
            </a:extLst>
          </p:cNvPr>
          <p:cNvSpPr/>
          <p:nvPr userDrawn="1"/>
        </p:nvSpPr>
        <p:spPr>
          <a:xfrm>
            <a:off x="604411" y="1954634"/>
            <a:ext cx="2511675" cy="3598877"/>
          </a:xfrm>
          <a:prstGeom prst="rect">
            <a:avLst/>
          </a:prstGeom>
          <a:noFill/>
          <a:ln w="6350">
            <a:solidFill>
              <a:srgbClr val="003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cxnSp>
        <p:nvCxnSpPr>
          <p:cNvPr id="31" name="Ravni poveznik 28">
            <a:extLst>
              <a:ext uri="{FF2B5EF4-FFF2-40B4-BE49-F238E27FC236}">
                <a16:creationId xmlns:a16="http://schemas.microsoft.com/office/drawing/2014/main" id="{59019C3A-9DAF-4C82-95E9-C9ACEED7A606}"/>
              </a:ext>
            </a:extLst>
          </p:cNvPr>
          <p:cNvCxnSpPr>
            <a:cxnSpLocks/>
          </p:cNvCxnSpPr>
          <p:nvPr userDrawn="1"/>
        </p:nvCxnSpPr>
        <p:spPr>
          <a:xfrm>
            <a:off x="1550267" y="3180454"/>
            <a:ext cx="523074" cy="0"/>
          </a:xfrm>
          <a:prstGeom prst="line">
            <a:avLst/>
          </a:prstGeom>
          <a:noFill/>
          <a:ln w="25400" cap="flat" cmpd="sng" algn="ctr">
            <a:solidFill>
              <a:srgbClr val="F78F1E"/>
            </a:solidFill>
            <a:prstDash val="solid"/>
            <a:miter lim="800000"/>
          </a:ln>
          <a:effectLst/>
        </p:spPr>
      </p:cxnSp>
      <p:sp>
        <p:nvSpPr>
          <p:cNvPr id="32" name="Text Placeholder 9">
            <a:extLst>
              <a:ext uri="{FF2B5EF4-FFF2-40B4-BE49-F238E27FC236}">
                <a16:creationId xmlns:a16="http://schemas.microsoft.com/office/drawing/2014/main" id="{38B79922-19A7-499E-9E8F-938A10A51F18}"/>
              </a:ext>
            </a:extLst>
          </p:cNvPr>
          <p:cNvSpPr>
            <a:spLocks noGrp="1"/>
          </p:cNvSpPr>
          <p:nvPr>
            <p:ph type="body" sz="quarter" idx="56" hasCustomPrompt="1"/>
          </p:nvPr>
        </p:nvSpPr>
        <p:spPr>
          <a:xfrm>
            <a:off x="765784" y="2371735"/>
            <a:ext cx="2162943" cy="685778"/>
          </a:xfrm>
          <a:prstGeom prst="rect">
            <a:avLst/>
          </a:prstGeom>
        </p:spPr>
        <p:txBody>
          <a:bodyPr anchor="ctr"/>
          <a:lstStyle>
            <a:lvl1pPr marL="0" indent="0" algn="ctr">
              <a:lnSpc>
                <a:spcPct val="120000"/>
              </a:lnSpc>
              <a:spcBef>
                <a:spcPts val="563"/>
              </a:spcBef>
              <a:buNone/>
              <a:defRPr sz="1400" cap="all" spc="300" baseline="0">
                <a:solidFill>
                  <a:srgbClr val="003767"/>
                </a:solidFill>
                <a:latin typeface="Raleway SemiBold" panose="020B0703030101060003" pitchFamily="34" charset="0"/>
              </a:defRPr>
            </a:lvl1pPr>
          </a:lstStyle>
          <a:p>
            <a:pPr lvl="0"/>
            <a:r>
              <a:rPr lang="en-US"/>
              <a:t>Edit text</a:t>
            </a:r>
          </a:p>
        </p:txBody>
      </p:sp>
      <p:sp>
        <p:nvSpPr>
          <p:cNvPr id="33" name="Text Placeholder 13">
            <a:extLst>
              <a:ext uri="{FF2B5EF4-FFF2-40B4-BE49-F238E27FC236}">
                <a16:creationId xmlns:a16="http://schemas.microsoft.com/office/drawing/2014/main" id="{822B3BA5-8CCE-4E3E-96AA-8177A0DD3BE8}"/>
              </a:ext>
            </a:extLst>
          </p:cNvPr>
          <p:cNvSpPr>
            <a:spLocks noGrp="1"/>
          </p:cNvSpPr>
          <p:nvPr>
            <p:ph type="body" sz="quarter" idx="57"/>
          </p:nvPr>
        </p:nvSpPr>
        <p:spPr>
          <a:xfrm>
            <a:off x="765784" y="3611209"/>
            <a:ext cx="2162943"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Tree>
    <p:extLst>
      <p:ext uri="{BB962C8B-B14F-4D97-AF65-F5344CB8AC3E}">
        <p14:creationId xmlns:p14="http://schemas.microsoft.com/office/powerpoint/2010/main" val="40319373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 3 elements">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4A56A88A-F400-4F50-9056-CFBDE8D1FD80}"/>
              </a:ext>
            </a:extLst>
          </p:cNvPr>
          <p:cNvSpPr>
            <a:spLocks noGrp="1"/>
          </p:cNvSpPr>
          <p:nvPr>
            <p:ph type="body" sz="quarter" idx="10"/>
          </p:nvPr>
        </p:nvSpPr>
        <p:spPr>
          <a:xfrm>
            <a:off x="1041966" y="1836820"/>
            <a:ext cx="4348162" cy="291083"/>
          </a:xfrm>
          <a:prstGeom prst="rect">
            <a:avLst/>
          </a:prstGeom>
        </p:spPr>
        <p:txBody>
          <a:bodyPr/>
          <a:lstStyle>
            <a:lvl1pPr marL="0" indent="0">
              <a:spcAft>
                <a:spcPts val="2000"/>
              </a:spcAft>
              <a:buNone/>
              <a:defRPr sz="1400">
                <a:solidFill>
                  <a:srgbClr val="003767"/>
                </a:solidFill>
                <a:latin typeface="Raleway Bold" panose="020B08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sp>
        <p:nvSpPr>
          <p:cNvPr id="56" name="Text Placeholder 55">
            <a:extLst>
              <a:ext uri="{FF2B5EF4-FFF2-40B4-BE49-F238E27FC236}">
                <a16:creationId xmlns:a16="http://schemas.microsoft.com/office/drawing/2014/main" id="{34A4E21F-CBAA-445B-8CBD-D3CF9F9CADD4}"/>
              </a:ext>
            </a:extLst>
          </p:cNvPr>
          <p:cNvSpPr>
            <a:spLocks noGrp="1"/>
          </p:cNvSpPr>
          <p:nvPr>
            <p:ph type="body" sz="quarter" idx="12"/>
          </p:nvPr>
        </p:nvSpPr>
        <p:spPr>
          <a:xfrm>
            <a:off x="1033200" y="2276358"/>
            <a:ext cx="4365693" cy="992188"/>
          </a:xfrm>
          <a:prstGeom prst="rect">
            <a:avLst/>
          </a:prstGeom>
        </p:spPr>
        <p:txBody>
          <a:bodyPr/>
          <a:lstStyle>
            <a:lvl1pPr marL="171450" indent="-171450">
              <a:lnSpc>
                <a:spcPct val="150000"/>
              </a:lnSpc>
              <a:spcBef>
                <a:spcPts val="0"/>
              </a:spcBef>
              <a:buFont typeface="Arial" panose="020B0604020202020204" pitchFamily="34" charset="0"/>
              <a:buChar char="•"/>
              <a:defRPr sz="1200">
                <a:latin typeface="Raleway Light" panose="020B0403030101060003" pitchFamily="34" charset="0"/>
              </a:defRPr>
            </a:lvl1pPr>
            <a:lvl2pPr marL="457200" indent="0">
              <a:buNone/>
              <a:defRPr/>
            </a:lvl2pPr>
          </a:lstStyle>
          <a:p>
            <a:pPr lvl="0"/>
            <a:r>
              <a:rPr lang="en-US"/>
              <a:t>Click to edit Master text styles</a:t>
            </a:r>
          </a:p>
        </p:txBody>
      </p:sp>
      <p:cxnSp>
        <p:nvCxnSpPr>
          <p:cNvPr id="57" name="Straight Connector 56">
            <a:extLst>
              <a:ext uri="{FF2B5EF4-FFF2-40B4-BE49-F238E27FC236}">
                <a16:creationId xmlns:a16="http://schemas.microsoft.com/office/drawing/2014/main" id="{C42279C4-16C2-4842-B656-A4014F2B9869}"/>
              </a:ext>
            </a:extLst>
          </p:cNvPr>
          <p:cNvCxnSpPr>
            <a:cxnSpLocks/>
          </p:cNvCxnSpPr>
          <p:nvPr userDrawn="1"/>
        </p:nvCxnSpPr>
        <p:spPr>
          <a:xfrm flipH="1">
            <a:off x="1106189" y="2204689"/>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61" name="Text Placeholder 48">
            <a:extLst>
              <a:ext uri="{FF2B5EF4-FFF2-40B4-BE49-F238E27FC236}">
                <a16:creationId xmlns:a16="http://schemas.microsoft.com/office/drawing/2014/main" id="{B5B0AC9F-1446-4FA3-92C6-84C0B13845D4}"/>
              </a:ext>
            </a:extLst>
          </p:cNvPr>
          <p:cNvSpPr>
            <a:spLocks noGrp="1"/>
          </p:cNvSpPr>
          <p:nvPr>
            <p:ph type="body" sz="quarter" idx="13"/>
          </p:nvPr>
        </p:nvSpPr>
        <p:spPr>
          <a:xfrm>
            <a:off x="1033200" y="3812894"/>
            <a:ext cx="4348162" cy="291083"/>
          </a:xfrm>
          <a:prstGeom prst="rect">
            <a:avLst/>
          </a:prstGeom>
        </p:spPr>
        <p:txBody>
          <a:bodyPr/>
          <a:lstStyle>
            <a:lvl1pPr marL="0" indent="0">
              <a:spcAft>
                <a:spcPts val="2000"/>
              </a:spcAft>
              <a:buNone/>
              <a:defRPr sz="1400">
                <a:solidFill>
                  <a:srgbClr val="003767"/>
                </a:solidFill>
                <a:latin typeface="Raleway Bold" panose="020B08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sp>
        <p:nvSpPr>
          <p:cNvPr id="62" name="Text Placeholder 55">
            <a:extLst>
              <a:ext uri="{FF2B5EF4-FFF2-40B4-BE49-F238E27FC236}">
                <a16:creationId xmlns:a16="http://schemas.microsoft.com/office/drawing/2014/main" id="{1D7B21FB-D2C4-46B8-8268-2D6AD47FB0F8}"/>
              </a:ext>
            </a:extLst>
          </p:cNvPr>
          <p:cNvSpPr>
            <a:spLocks noGrp="1"/>
          </p:cNvSpPr>
          <p:nvPr>
            <p:ph type="body" sz="quarter" idx="14"/>
          </p:nvPr>
        </p:nvSpPr>
        <p:spPr>
          <a:xfrm>
            <a:off x="1024434" y="4252432"/>
            <a:ext cx="4365693" cy="992188"/>
          </a:xfrm>
          <a:prstGeom prst="rect">
            <a:avLst/>
          </a:prstGeom>
        </p:spPr>
        <p:txBody>
          <a:bodyPr/>
          <a:lstStyle>
            <a:lvl1pPr marL="171450" indent="-171450">
              <a:lnSpc>
                <a:spcPct val="150000"/>
              </a:lnSpc>
              <a:spcBef>
                <a:spcPts val="0"/>
              </a:spcBef>
              <a:buFont typeface="Arial" panose="020B0604020202020204" pitchFamily="34" charset="0"/>
              <a:buChar char="•"/>
              <a:defRPr sz="1200">
                <a:latin typeface="Raleway Light" panose="020B0403030101060003" pitchFamily="34" charset="0"/>
              </a:defRPr>
            </a:lvl1pPr>
            <a:lvl2pPr marL="457200" indent="0">
              <a:buNone/>
              <a:defRPr/>
            </a:lvl2pPr>
          </a:lstStyle>
          <a:p>
            <a:pPr lvl="0"/>
            <a:r>
              <a:rPr lang="en-US"/>
              <a:t>Click to edit Master text styles</a:t>
            </a:r>
          </a:p>
        </p:txBody>
      </p:sp>
      <p:cxnSp>
        <p:nvCxnSpPr>
          <p:cNvPr id="63" name="Straight Connector 62">
            <a:extLst>
              <a:ext uri="{FF2B5EF4-FFF2-40B4-BE49-F238E27FC236}">
                <a16:creationId xmlns:a16="http://schemas.microsoft.com/office/drawing/2014/main" id="{DF2F983D-596E-45A4-98E5-6EF9534A51A6}"/>
              </a:ext>
            </a:extLst>
          </p:cNvPr>
          <p:cNvCxnSpPr>
            <a:cxnSpLocks/>
          </p:cNvCxnSpPr>
          <p:nvPr userDrawn="1"/>
        </p:nvCxnSpPr>
        <p:spPr>
          <a:xfrm flipH="1">
            <a:off x="1097423" y="4180763"/>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sp>
        <p:nvSpPr>
          <p:cNvPr id="83" name="Text Placeholder 2">
            <a:extLst>
              <a:ext uri="{FF2B5EF4-FFF2-40B4-BE49-F238E27FC236}">
                <a16:creationId xmlns:a16="http://schemas.microsoft.com/office/drawing/2014/main" id="{88B17EC9-EF3D-405C-B45A-19A3923872C4}"/>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Text Placeholder 48">
            <a:extLst>
              <a:ext uri="{FF2B5EF4-FFF2-40B4-BE49-F238E27FC236}">
                <a16:creationId xmlns:a16="http://schemas.microsoft.com/office/drawing/2014/main" id="{E1F5C702-3AE0-4C8C-AB20-5D7485ADEBE8}"/>
              </a:ext>
            </a:extLst>
          </p:cNvPr>
          <p:cNvSpPr>
            <a:spLocks noGrp="1"/>
          </p:cNvSpPr>
          <p:nvPr>
            <p:ph type="body" sz="quarter" idx="50"/>
          </p:nvPr>
        </p:nvSpPr>
        <p:spPr>
          <a:xfrm>
            <a:off x="6810639" y="1836820"/>
            <a:ext cx="4348162" cy="291083"/>
          </a:xfrm>
          <a:prstGeom prst="rect">
            <a:avLst/>
          </a:prstGeom>
        </p:spPr>
        <p:txBody>
          <a:bodyPr/>
          <a:lstStyle>
            <a:lvl1pPr marL="0" indent="0">
              <a:spcAft>
                <a:spcPts val="2000"/>
              </a:spcAft>
              <a:buNone/>
              <a:defRPr sz="1400">
                <a:solidFill>
                  <a:srgbClr val="003767"/>
                </a:solidFill>
                <a:latin typeface="Raleway Bold" panose="020B08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sp>
        <p:nvSpPr>
          <p:cNvPr id="35" name="Text Placeholder 55">
            <a:extLst>
              <a:ext uri="{FF2B5EF4-FFF2-40B4-BE49-F238E27FC236}">
                <a16:creationId xmlns:a16="http://schemas.microsoft.com/office/drawing/2014/main" id="{FD4FEB36-315C-4F09-8461-24A062573EB1}"/>
              </a:ext>
            </a:extLst>
          </p:cNvPr>
          <p:cNvSpPr>
            <a:spLocks noGrp="1"/>
          </p:cNvSpPr>
          <p:nvPr>
            <p:ph type="body" sz="quarter" idx="51"/>
          </p:nvPr>
        </p:nvSpPr>
        <p:spPr>
          <a:xfrm>
            <a:off x="6801873" y="2276358"/>
            <a:ext cx="4365693" cy="992188"/>
          </a:xfrm>
          <a:prstGeom prst="rect">
            <a:avLst/>
          </a:prstGeom>
        </p:spPr>
        <p:txBody>
          <a:bodyPr/>
          <a:lstStyle>
            <a:lvl1pPr marL="171450" indent="-171450">
              <a:lnSpc>
                <a:spcPct val="150000"/>
              </a:lnSpc>
              <a:spcBef>
                <a:spcPts val="0"/>
              </a:spcBef>
              <a:buFont typeface="Arial" panose="020B0604020202020204" pitchFamily="34" charset="0"/>
              <a:buChar char="•"/>
              <a:defRPr sz="1200">
                <a:latin typeface="Raleway Light" panose="020B0403030101060003" pitchFamily="34" charset="0"/>
              </a:defRPr>
            </a:lvl1pPr>
            <a:lvl2pPr marL="457200" indent="0">
              <a:buNone/>
              <a:defRPr/>
            </a:lvl2pPr>
          </a:lstStyle>
          <a:p>
            <a:pPr lvl="0"/>
            <a:r>
              <a:rPr lang="en-US"/>
              <a:t>Click to edit Master text styles</a:t>
            </a:r>
          </a:p>
        </p:txBody>
      </p:sp>
      <p:cxnSp>
        <p:nvCxnSpPr>
          <p:cNvPr id="36" name="Straight Connector 35">
            <a:extLst>
              <a:ext uri="{FF2B5EF4-FFF2-40B4-BE49-F238E27FC236}">
                <a16:creationId xmlns:a16="http://schemas.microsoft.com/office/drawing/2014/main" id="{E870B129-FC5F-4BB3-AF00-93E622101FCC}"/>
              </a:ext>
            </a:extLst>
          </p:cNvPr>
          <p:cNvCxnSpPr>
            <a:cxnSpLocks/>
          </p:cNvCxnSpPr>
          <p:nvPr userDrawn="1"/>
        </p:nvCxnSpPr>
        <p:spPr>
          <a:xfrm flipH="1">
            <a:off x="6874862" y="2204689"/>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525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 2 elements">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4A56A88A-F400-4F50-9056-CFBDE8D1FD80}"/>
              </a:ext>
            </a:extLst>
          </p:cNvPr>
          <p:cNvSpPr>
            <a:spLocks noGrp="1"/>
          </p:cNvSpPr>
          <p:nvPr>
            <p:ph type="body" sz="quarter" idx="10"/>
          </p:nvPr>
        </p:nvSpPr>
        <p:spPr>
          <a:xfrm>
            <a:off x="1041966" y="1836820"/>
            <a:ext cx="4348162" cy="291083"/>
          </a:xfrm>
          <a:prstGeom prst="rect">
            <a:avLst/>
          </a:prstGeom>
        </p:spPr>
        <p:txBody>
          <a:bodyPr/>
          <a:lstStyle>
            <a:lvl1pPr marL="0" indent="0">
              <a:spcAft>
                <a:spcPts val="2000"/>
              </a:spcAft>
              <a:buNone/>
              <a:defRPr sz="1400">
                <a:solidFill>
                  <a:srgbClr val="003767"/>
                </a:solidFill>
                <a:latin typeface="Raleway Bold" panose="020B08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sp>
        <p:nvSpPr>
          <p:cNvPr id="56" name="Text Placeholder 55">
            <a:extLst>
              <a:ext uri="{FF2B5EF4-FFF2-40B4-BE49-F238E27FC236}">
                <a16:creationId xmlns:a16="http://schemas.microsoft.com/office/drawing/2014/main" id="{34A4E21F-CBAA-445B-8CBD-D3CF9F9CADD4}"/>
              </a:ext>
            </a:extLst>
          </p:cNvPr>
          <p:cNvSpPr>
            <a:spLocks noGrp="1"/>
          </p:cNvSpPr>
          <p:nvPr>
            <p:ph type="body" sz="quarter" idx="12"/>
          </p:nvPr>
        </p:nvSpPr>
        <p:spPr>
          <a:xfrm>
            <a:off x="1033200" y="2276358"/>
            <a:ext cx="4365693" cy="992188"/>
          </a:xfrm>
          <a:prstGeom prst="rect">
            <a:avLst/>
          </a:prstGeom>
        </p:spPr>
        <p:txBody>
          <a:bodyPr/>
          <a:lstStyle>
            <a:lvl1pPr marL="171450" indent="-171450">
              <a:lnSpc>
                <a:spcPct val="150000"/>
              </a:lnSpc>
              <a:spcBef>
                <a:spcPts val="0"/>
              </a:spcBef>
              <a:buFont typeface="Arial" panose="020B0604020202020204" pitchFamily="34" charset="0"/>
              <a:buChar char="•"/>
              <a:defRPr sz="1200">
                <a:latin typeface="Raleway Light" panose="020B0403030101060003" pitchFamily="34" charset="0"/>
              </a:defRPr>
            </a:lvl1pPr>
            <a:lvl2pPr marL="457200" indent="0">
              <a:buNone/>
              <a:defRPr/>
            </a:lvl2pPr>
          </a:lstStyle>
          <a:p>
            <a:pPr lvl="0"/>
            <a:r>
              <a:rPr lang="en-US"/>
              <a:t>Click to edit Master text styles</a:t>
            </a:r>
          </a:p>
        </p:txBody>
      </p:sp>
      <p:cxnSp>
        <p:nvCxnSpPr>
          <p:cNvPr id="57" name="Straight Connector 56">
            <a:extLst>
              <a:ext uri="{FF2B5EF4-FFF2-40B4-BE49-F238E27FC236}">
                <a16:creationId xmlns:a16="http://schemas.microsoft.com/office/drawing/2014/main" id="{C42279C4-16C2-4842-B656-A4014F2B9869}"/>
              </a:ext>
            </a:extLst>
          </p:cNvPr>
          <p:cNvCxnSpPr>
            <a:cxnSpLocks/>
          </p:cNvCxnSpPr>
          <p:nvPr userDrawn="1"/>
        </p:nvCxnSpPr>
        <p:spPr>
          <a:xfrm flipH="1">
            <a:off x="1106189" y="2204689"/>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61" name="Text Placeholder 48">
            <a:extLst>
              <a:ext uri="{FF2B5EF4-FFF2-40B4-BE49-F238E27FC236}">
                <a16:creationId xmlns:a16="http://schemas.microsoft.com/office/drawing/2014/main" id="{B5B0AC9F-1446-4FA3-92C6-84C0B13845D4}"/>
              </a:ext>
            </a:extLst>
          </p:cNvPr>
          <p:cNvSpPr>
            <a:spLocks noGrp="1"/>
          </p:cNvSpPr>
          <p:nvPr>
            <p:ph type="body" sz="quarter" idx="13"/>
          </p:nvPr>
        </p:nvSpPr>
        <p:spPr>
          <a:xfrm>
            <a:off x="1033200" y="3812894"/>
            <a:ext cx="4348162" cy="291083"/>
          </a:xfrm>
          <a:prstGeom prst="rect">
            <a:avLst/>
          </a:prstGeom>
        </p:spPr>
        <p:txBody>
          <a:bodyPr/>
          <a:lstStyle>
            <a:lvl1pPr marL="0" indent="0">
              <a:spcAft>
                <a:spcPts val="2000"/>
              </a:spcAft>
              <a:buNone/>
              <a:defRPr sz="1400">
                <a:solidFill>
                  <a:srgbClr val="003767"/>
                </a:solidFill>
                <a:latin typeface="Raleway Bold" panose="020B08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sp>
        <p:nvSpPr>
          <p:cNvPr id="62" name="Text Placeholder 55">
            <a:extLst>
              <a:ext uri="{FF2B5EF4-FFF2-40B4-BE49-F238E27FC236}">
                <a16:creationId xmlns:a16="http://schemas.microsoft.com/office/drawing/2014/main" id="{1D7B21FB-D2C4-46B8-8268-2D6AD47FB0F8}"/>
              </a:ext>
            </a:extLst>
          </p:cNvPr>
          <p:cNvSpPr>
            <a:spLocks noGrp="1"/>
          </p:cNvSpPr>
          <p:nvPr>
            <p:ph type="body" sz="quarter" idx="14"/>
          </p:nvPr>
        </p:nvSpPr>
        <p:spPr>
          <a:xfrm>
            <a:off x="1024434" y="4252432"/>
            <a:ext cx="4365693" cy="992188"/>
          </a:xfrm>
          <a:prstGeom prst="rect">
            <a:avLst/>
          </a:prstGeom>
        </p:spPr>
        <p:txBody>
          <a:bodyPr/>
          <a:lstStyle>
            <a:lvl1pPr marL="171450" indent="-171450">
              <a:lnSpc>
                <a:spcPct val="150000"/>
              </a:lnSpc>
              <a:spcBef>
                <a:spcPts val="0"/>
              </a:spcBef>
              <a:buFont typeface="Arial" panose="020B0604020202020204" pitchFamily="34" charset="0"/>
              <a:buChar char="•"/>
              <a:defRPr sz="1200">
                <a:latin typeface="Raleway Light" panose="020B0403030101060003" pitchFamily="34" charset="0"/>
              </a:defRPr>
            </a:lvl1pPr>
            <a:lvl2pPr marL="457200" indent="0">
              <a:buNone/>
              <a:defRPr/>
            </a:lvl2pPr>
          </a:lstStyle>
          <a:p>
            <a:pPr lvl="0"/>
            <a:r>
              <a:rPr lang="en-US"/>
              <a:t>Click to edit Master text styles</a:t>
            </a:r>
          </a:p>
        </p:txBody>
      </p:sp>
      <p:cxnSp>
        <p:nvCxnSpPr>
          <p:cNvPr id="63" name="Straight Connector 62">
            <a:extLst>
              <a:ext uri="{FF2B5EF4-FFF2-40B4-BE49-F238E27FC236}">
                <a16:creationId xmlns:a16="http://schemas.microsoft.com/office/drawing/2014/main" id="{DF2F983D-596E-45A4-98E5-6EF9534A51A6}"/>
              </a:ext>
            </a:extLst>
          </p:cNvPr>
          <p:cNvCxnSpPr>
            <a:cxnSpLocks/>
          </p:cNvCxnSpPr>
          <p:nvPr userDrawn="1"/>
        </p:nvCxnSpPr>
        <p:spPr>
          <a:xfrm flipH="1">
            <a:off x="1097423" y="4180763"/>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sp>
        <p:nvSpPr>
          <p:cNvPr id="83" name="Text Placeholder 2">
            <a:extLst>
              <a:ext uri="{FF2B5EF4-FFF2-40B4-BE49-F238E27FC236}">
                <a16:creationId xmlns:a16="http://schemas.microsoft.com/office/drawing/2014/main" id="{88B17EC9-EF3D-405C-B45A-19A3923872C4}"/>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667782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Overview Empty">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4A56A88A-F400-4F50-9056-CFBDE8D1FD80}"/>
              </a:ext>
            </a:extLst>
          </p:cNvPr>
          <p:cNvSpPr>
            <a:spLocks noGrp="1"/>
          </p:cNvSpPr>
          <p:nvPr>
            <p:ph type="body" sz="quarter" idx="10"/>
          </p:nvPr>
        </p:nvSpPr>
        <p:spPr>
          <a:xfrm>
            <a:off x="1041966" y="1836820"/>
            <a:ext cx="4348162" cy="291083"/>
          </a:xfrm>
          <a:prstGeom prst="rect">
            <a:avLst/>
          </a:prstGeom>
        </p:spPr>
        <p:txBody>
          <a:bodyPr/>
          <a:lstStyle>
            <a:lvl1pPr marL="0" indent="0">
              <a:spcAft>
                <a:spcPts val="2000"/>
              </a:spcAft>
              <a:buNone/>
              <a:defRPr sz="1400">
                <a:solidFill>
                  <a:srgbClr val="003767"/>
                </a:solidFill>
                <a:latin typeface="Raleway Bold" panose="020B08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sp>
        <p:nvSpPr>
          <p:cNvPr id="56" name="Text Placeholder 55">
            <a:extLst>
              <a:ext uri="{FF2B5EF4-FFF2-40B4-BE49-F238E27FC236}">
                <a16:creationId xmlns:a16="http://schemas.microsoft.com/office/drawing/2014/main" id="{34A4E21F-CBAA-445B-8CBD-D3CF9F9CADD4}"/>
              </a:ext>
            </a:extLst>
          </p:cNvPr>
          <p:cNvSpPr>
            <a:spLocks noGrp="1"/>
          </p:cNvSpPr>
          <p:nvPr>
            <p:ph type="body" sz="quarter" idx="12"/>
          </p:nvPr>
        </p:nvSpPr>
        <p:spPr>
          <a:xfrm>
            <a:off x="1033200" y="2276358"/>
            <a:ext cx="4365693" cy="992188"/>
          </a:xfrm>
          <a:prstGeom prst="rect">
            <a:avLst/>
          </a:prstGeom>
        </p:spPr>
        <p:txBody>
          <a:bodyPr/>
          <a:lstStyle>
            <a:lvl1pPr marL="171450" indent="-171450">
              <a:lnSpc>
                <a:spcPct val="150000"/>
              </a:lnSpc>
              <a:spcBef>
                <a:spcPts val="0"/>
              </a:spcBef>
              <a:buFont typeface="Arial" panose="020B0604020202020204" pitchFamily="34" charset="0"/>
              <a:buChar char="•"/>
              <a:defRPr sz="1200">
                <a:latin typeface="Raleway Light" panose="020B0403030101060003" pitchFamily="34" charset="0"/>
              </a:defRPr>
            </a:lvl1pPr>
            <a:lvl2pPr marL="457200" indent="0">
              <a:buNone/>
              <a:defRPr/>
            </a:lvl2pPr>
          </a:lstStyle>
          <a:p>
            <a:pPr lvl="0"/>
            <a:r>
              <a:rPr lang="en-US"/>
              <a:t>Click to edit Master text styles</a:t>
            </a:r>
          </a:p>
        </p:txBody>
      </p:sp>
      <p:cxnSp>
        <p:nvCxnSpPr>
          <p:cNvPr id="57" name="Straight Connector 56">
            <a:extLst>
              <a:ext uri="{FF2B5EF4-FFF2-40B4-BE49-F238E27FC236}">
                <a16:creationId xmlns:a16="http://schemas.microsoft.com/office/drawing/2014/main" id="{C42279C4-16C2-4842-B656-A4014F2B9869}"/>
              </a:ext>
            </a:extLst>
          </p:cNvPr>
          <p:cNvCxnSpPr>
            <a:cxnSpLocks/>
          </p:cNvCxnSpPr>
          <p:nvPr userDrawn="1"/>
        </p:nvCxnSpPr>
        <p:spPr>
          <a:xfrm flipH="1">
            <a:off x="1106189" y="2204689"/>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sp>
        <p:nvSpPr>
          <p:cNvPr id="83" name="Text Placeholder 2">
            <a:extLst>
              <a:ext uri="{FF2B5EF4-FFF2-40B4-BE49-F238E27FC236}">
                <a16:creationId xmlns:a16="http://schemas.microsoft.com/office/drawing/2014/main" id="{88B17EC9-EF3D-405C-B45A-19A3923872C4}"/>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4758124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Element + image box">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4A56A88A-F400-4F50-9056-CFBDE8D1FD80}"/>
              </a:ext>
            </a:extLst>
          </p:cNvPr>
          <p:cNvSpPr>
            <a:spLocks noGrp="1"/>
          </p:cNvSpPr>
          <p:nvPr>
            <p:ph type="body" sz="quarter" idx="10"/>
          </p:nvPr>
        </p:nvSpPr>
        <p:spPr>
          <a:xfrm>
            <a:off x="1041966" y="1836820"/>
            <a:ext cx="4348162" cy="291083"/>
          </a:xfrm>
          <a:prstGeom prst="rect">
            <a:avLst/>
          </a:prstGeom>
        </p:spPr>
        <p:txBody>
          <a:bodyPr/>
          <a:lstStyle>
            <a:lvl1pPr marL="0" indent="0">
              <a:spcAft>
                <a:spcPts val="2000"/>
              </a:spcAft>
              <a:buNone/>
              <a:defRPr sz="1400">
                <a:solidFill>
                  <a:srgbClr val="003767"/>
                </a:solidFill>
                <a:latin typeface="Raleway Bold" panose="020B08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cxnSp>
        <p:nvCxnSpPr>
          <p:cNvPr id="57" name="Straight Connector 56">
            <a:extLst>
              <a:ext uri="{FF2B5EF4-FFF2-40B4-BE49-F238E27FC236}">
                <a16:creationId xmlns:a16="http://schemas.microsoft.com/office/drawing/2014/main" id="{C42279C4-16C2-4842-B656-A4014F2B9869}"/>
              </a:ext>
            </a:extLst>
          </p:cNvPr>
          <p:cNvCxnSpPr>
            <a:cxnSpLocks/>
          </p:cNvCxnSpPr>
          <p:nvPr userDrawn="1"/>
        </p:nvCxnSpPr>
        <p:spPr>
          <a:xfrm flipH="1">
            <a:off x="1106189" y="2204689"/>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sp>
        <p:nvSpPr>
          <p:cNvPr id="83" name="Text Placeholder 2">
            <a:extLst>
              <a:ext uri="{FF2B5EF4-FFF2-40B4-BE49-F238E27FC236}">
                <a16:creationId xmlns:a16="http://schemas.microsoft.com/office/drawing/2014/main" id="{88B17EC9-EF3D-405C-B45A-19A3923872C4}"/>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3" name="object 5">
            <a:extLst>
              <a:ext uri="{FF2B5EF4-FFF2-40B4-BE49-F238E27FC236}">
                <a16:creationId xmlns:a16="http://schemas.microsoft.com/office/drawing/2014/main" id="{B0A39EEF-F7DB-4204-922D-DF590DD4A100}"/>
              </a:ext>
            </a:extLst>
          </p:cNvPr>
          <p:cNvSpPr/>
          <p:nvPr userDrawn="1"/>
        </p:nvSpPr>
        <p:spPr>
          <a:xfrm>
            <a:off x="6851153" y="1366141"/>
            <a:ext cx="4705130" cy="4759170"/>
          </a:xfrm>
          <a:custGeom>
            <a:avLst/>
            <a:gdLst/>
            <a:ahLst/>
            <a:cxnLst/>
            <a:rect l="l" t="t" r="r" b="b"/>
            <a:pathLst>
              <a:path w="1157605"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Text Placeholder 2">
            <a:extLst>
              <a:ext uri="{FF2B5EF4-FFF2-40B4-BE49-F238E27FC236}">
                <a16:creationId xmlns:a16="http://schemas.microsoft.com/office/drawing/2014/main" id="{0B05AAFE-2C72-4A54-9134-B8954D0FADAD}"/>
              </a:ext>
            </a:extLst>
          </p:cNvPr>
          <p:cNvSpPr>
            <a:spLocks noGrp="1"/>
          </p:cNvSpPr>
          <p:nvPr>
            <p:ph type="body" sz="quarter" idx="50"/>
          </p:nvPr>
        </p:nvSpPr>
        <p:spPr>
          <a:xfrm>
            <a:off x="1041400" y="2316163"/>
            <a:ext cx="4348163" cy="3708400"/>
          </a:xfrm>
          <a:prstGeom prst="rect">
            <a:avLst/>
          </a:prstGeom>
        </p:spPr>
        <p:txBody>
          <a:bodyPr/>
          <a:lstStyle>
            <a:lvl1pPr marL="228600" indent="-228600">
              <a:lnSpc>
                <a:spcPct val="120000"/>
              </a:lnSpc>
              <a:spcBef>
                <a:spcPts val="600"/>
              </a:spcBef>
              <a:buFont typeface="Wingdings" panose="05000000000000000000" pitchFamily="2" charset="2"/>
              <a:buChar char="§"/>
              <a:defRPr sz="1200">
                <a:solidFill>
                  <a:schemeClr val="tx1">
                    <a:lumMod val="75000"/>
                    <a:lumOff val="25000"/>
                  </a:schemeClr>
                </a:solidFill>
                <a:latin typeface="Raleway SemiBold" panose="020B0703030101060003" pitchFamily="34" charset="0"/>
              </a:defRPr>
            </a:lvl1pPr>
            <a:lvl2pPr marL="685800" indent="-228600">
              <a:lnSpc>
                <a:spcPct val="120000"/>
              </a:lnSpc>
              <a:buFont typeface="Wingdings" panose="05000000000000000000" pitchFamily="2" charset="2"/>
              <a:buChar char="§"/>
              <a:defRPr sz="1100">
                <a:solidFill>
                  <a:schemeClr val="tx1">
                    <a:lumMod val="75000"/>
                    <a:lumOff val="25000"/>
                  </a:schemeClr>
                </a:solidFill>
                <a:latin typeface="Raleway Light" panose="020B0403030101060003" pitchFamily="34" charset="0"/>
              </a:defRPr>
            </a:lvl2pPr>
            <a:lvl3pPr marL="1143000" indent="-228600">
              <a:buFont typeface="Wingdings" panose="05000000000000000000" pitchFamily="2" charset="2"/>
              <a:buChar char="§"/>
              <a:defRPr sz="1200">
                <a:solidFill>
                  <a:schemeClr val="tx1">
                    <a:lumMod val="75000"/>
                    <a:lumOff val="25000"/>
                  </a:schemeClr>
                </a:solidFill>
                <a:latin typeface="Raleway SemiBold" panose="020B0703030101060003" pitchFamily="34" charset="0"/>
              </a:defRPr>
            </a:lvl3pPr>
            <a:lvl4pPr marL="1600200" indent="-228600">
              <a:buFont typeface="Wingdings" panose="05000000000000000000" pitchFamily="2" charset="2"/>
              <a:buChar char="§"/>
              <a:defRPr sz="1200">
                <a:solidFill>
                  <a:schemeClr val="tx1">
                    <a:lumMod val="75000"/>
                    <a:lumOff val="25000"/>
                  </a:schemeClr>
                </a:solidFill>
                <a:latin typeface="Raleway SemiBold" panose="020B0703030101060003" pitchFamily="34" charset="0"/>
              </a:defRPr>
            </a:lvl4pPr>
            <a:lvl5pPr marL="2057400" indent="-228600">
              <a:buFont typeface="Wingdings" panose="05000000000000000000" pitchFamily="2" charset="2"/>
              <a:buChar char="§"/>
              <a:defRPr sz="1200">
                <a:solidFill>
                  <a:schemeClr val="tx1">
                    <a:lumMod val="75000"/>
                    <a:lumOff val="25000"/>
                  </a:schemeClr>
                </a:solidFill>
                <a:latin typeface="Raleway SemiBold" panose="020B0703030101060003"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8348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F052CCD-74A7-4359-BE23-AE48B6DB76F5}"/>
              </a:ext>
            </a:extLst>
          </p:cNvPr>
          <p:cNvSpPr>
            <a:spLocks noGrp="1"/>
          </p:cNvSpPr>
          <p:nvPr>
            <p:ph type="title" hasCustomPrompt="1"/>
          </p:nvPr>
        </p:nvSpPr>
        <p:spPr>
          <a:xfrm>
            <a:off x="604411" y="-109808"/>
            <a:ext cx="10515600" cy="1325563"/>
          </a:xfrm>
        </p:spPr>
        <p:txBody>
          <a:bodyPr/>
          <a:lstStyle/>
          <a:p>
            <a:r>
              <a:rPr lang="en-US"/>
              <a:t>CLICK TO EDIT MASTER TITLE STYLE</a:t>
            </a:r>
          </a:p>
        </p:txBody>
      </p:sp>
      <p:sp>
        <p:nvSpPr>
          <p:cNvPr id="18" name="Text Placeholder 2">
            <a:extLst>
              <a:ext uri="{FF2B5EF4-FFF2-40B4-BE49-F238E27FC236}">
                <a16:creationId xmlns:a16="http://schemas.microsoft.com/office/drawing/2014/main" id="{BE075540-D705-4848-A443-43E847675D8A}"/>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3">
            <a:extLst>
              <a:ext uri="{FF2B5EF4-FFF2-40B4-BE49-F238E27FC236}">
                <a16:creationId xmlns:a16="http://schemas.microsoft.com/office/drawing/2014/main" id="{B64C0811-911D-3C4E-96B0-8A870DD0B78E}"/>
              </a:ext>
            </a:extLst>
          </p:cNvPr>
          <p:cNvSpPr>
            <a:spLocks noGrp="1"/>
          </p:cNvSpPr>
          <p:nvPr>
            <p:ph type="body" sz="quarter" idx="50"/>
          </p:nvPr>
        </p:nvSpPr>
        <p:spPr>
          <a:xfrm>
            <a:off x="604838" y="2153540"/>
            <a:ext cx="5103753" cy="3978973"/>
          </a:xfrm>
          <a:prstGeom prst="rect">
            <a:avLst/>
          </a:prstGeom>
        </p:spPr>
        <p:txBody>
          <a:bodyPr/>
          <a:lstStyle>
            <a:lvl1pPr marL="228600" indent="-228600">
              <a:lnSpc>
                <a:spcPct val="120000"/>
              </a:lnSpc>
              <a:buClr>
                <a:srgbClr val="F78F1E"/>
              </a:buClr>
              <a:buFont typeface="Wingdings" panose="05000000000000000000" pitchFamily="2" charset="2"/>
              <a:buChar char="§"/>
              <a:defRPr sz="1600">
                <a:solidFill>
                  <a:schemeClr val="tx1">
                    <a:lumMod val="75000"/>
                    <a:lumOff val="25000"/>
                  </a:schemeClr>
                </a:solidFill>
                <a:latin typeface="Raleway Light" panose="020B0403030101060003" pitchFamily="34" charset="0"/>
              </a:defRPr>
            </a:lvl1pPr>
            <a:lvl2pPr marL="512763" indent="-230188">
              <a:lnSpc>
                <a:spcPct val="120000"/>
              </a:lnSpc>
              <a:buClr>
                <a:srgbClr val="F78F1E"/>
              </a:buClr>
              <a:buFont typeface="Wingdings" panose="05000000000000000000" pitchFamily="2" charset="2"/>
              <a:buChar char="§"/>
              <a:defRPr sz="1400">
                <a:solidFill>
                  <a:schemeClr val="tx1">
                    <a:lumMod val="75000"/>
                    <a:lumOff val="25000"/>
                  </a:schemeClr>
                </a:solidFill>
                <a:latin typeface="Raleway Light" panose="020B0403030101060003" pitchFamily="34" charset="0"/>
              </a:defRPr>
            </a:lvl2pPr>
            <a:lvl3pPr marL="742950" indent="-230188">
              <a:lnSpc>
                <a:spcPct val="120000"/>
              </a:lnSpc>
              <a:buClr>
                <a:srgbClr val="F78F1E"/>
              </a:buClr>
              <a:buFont typeface="Wingdings" panose="05000000000000000000" pitchFamily="2" charset="2"/>
              <a:buChar char="§"/>
              <a:defRPr sz="1200">
                <a:solidFill>
                  <a:schemeClr val="tx1">
                    <a:lumMod val="75000"/>
                    <a:lumOff val="25000"/>
                  </a:schemeClr>
                </a:solidFill>
                <a:latin typeface="Raleway Light" panose="020B0403030101060003" pitchFamily="34" charset="0"/>
              </a:defRPr>
            </a:lvl3pPr>
            <a:lvl4pPr marL="1025525" indent="-230188">
              <a:lnSpc>
                <a:spcPct val="120000"/>
              </a:lnSpc>
              <a:buClr>
                <a:srgbClr val="F78F1E"/>
              </a:buClr>
              <a:buFont typeface="Wingdings" panose="05000000000000000000" pitchFamily="2" charset="2"/>
              <a:buChar char="§"/>
              <a:defRPr sz="1000">
                <a:solidFill>
                  <a:schemeClr val="tx1">
                    <a:lumMod val="75000"/>
                    <a:lumOff val="25000"/>
                  </a:schemeClr>
                </a:solidFill>
                <a:latin typeface="Raleway Light" panose="020B0403030101060003" pitchFamily="34" charset="0"/>
              </a:defRPr>
            </a:lvl4pPr>
            <a:lvl5pPr marL="2057400" indent="-228600">
              <a:buClr>
                <a:srgbClr val="F78F1E"/>
              </a:buClr>
              <a:buFont typeface="Wingdings" panose="05000000000000000000" pitchFamily="2" charset="2"/>
              <a:buChar char="§"/>
              <a:defRPr sz="1600">
                <a:solidFill>
                  <a:schemeClr val="tx1">
                    <a:lumMod val="75000"/>
                    <a:lumOff val="25000"/>
                  </a:schemeClr>
                </a:solidFill>
                <a:latin typeface="Raleway" panose="020B05030301010600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48">
            <a:extLst>
              <a:ext uri="{FF2B5EF4-FFF2-40B4-BE49-F238E27FC236}">
                <a16:creationId xmlns:a16="http://schemas.microsoft.com/office/drawing/2014/main" id="{4A2DB871-4514-6046-BA24-F9B8B9BB758B}"/>
              </a:ext>
            </a:extLst>
          </p:cNvPr>
          <p:cNvSpPr>
            <a:spLocks noGrp="1"/>
          </p:cNvSpPr>
          <p:nvPr>
            <p:ph type="body" sz="quarter" idx="10"/>
          </p:nvPr>
        </p:nvSpPr>
        <p:spPr>
          <a:xfrm>
            <a:off x="604411" y="1580972"/>
            <a:ext cx="5103752" cy="470317"/>
          </a:xfrm>
          <a:prstGeom prst="rect">
            <a:avLst/>
          </a:prstGeom>
        </p:spPr>
        <p:txBody>
          <a:bodyPr anchor="ctr" anchorCtr="0"/>
          <a:lstStyle>
            <a:lvl1pPr marL="0" indent="0" algn="ctr">
              <a:spcAft>
                <a:spcPts val="2000"/>
              </a:spcAft>
              <a:buNone/>
              <a:defRPr sz="1800">
                <a:solidFill>
                  <a:srgbClr val="003767"/>
                </a:solidFill>
                <a:latin typeface="Raleway SemiBold" panose="020B07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sp>
        <p:nvSpPr>
          <p:cNvPr id="21" name="Text Placeholder 3">
            <a:extLst>
              <a:ext uri="{FF2B5EF4-FFF2-40B4-BE49-F238E27FC236}">
                <a16:creationId xmlns:a16="http://schemas.microsoft.com/office/drawing/2014/main" id="{5C9ED54F-3139-CD49-87B2-83E724050E0F}"/>
              </a:ext>
            </a:extLst>
          </p:cNvPr>
          <p:cNvSpPr>
            <a:spLocks noGrp="1"/>
          </p:cNvSpPr>
          <p:nvPr>
            <p:ph type="body" sz="quarter" idx="51"/>
          </p:nvPr>
        </p:nvSpPr>
        <p:spPr>
          <a:xfrm>
            <a:off x="6483407" y="2153540"/>
            <a:ext cx="5103754" cy="3978973"/>
          </a:xfrm>
          <a:prstGeom prst="rect">
            <a:avLst/>
          </a:prstGeom>
        </p:spPr>
        <p:txBody>
          <a:bodyPr/>
          <a:lstStyle>
            <a:lvl1pPr marL="228600" indent="-228600">
              <a:lnSpc>
                <a:spcPct val="120000"/>
              </a:lnSpc>
              <a:buClr>
                <a:srgbClr val="F78F1E"/>
              </a:buClr>
              <a:buFont typeface="Wingdings" panose="05000000000000000000" pitchFamily="2" charset="2"/>
              <a:buChar char="§"/>
              <a:defRPr sz="1600">
                <a:solidFill>
                  <a:schemeClr val="tx1">
                    <a:lumMod val="75000"/>
                    <a:lumOff val="25000"/>
                  </a:schemeClr>
                </a:solidFill>
                <a:latin typeface="Raleway Light" panose="020B0403030101060003" pitchFamily="34" charset="0"/>
              </a:defRPr>
            </a:lvl1pPr>
            <a:lvl2pPr marL="512763" indent="-230188">
              <a:lnSpc>
                <a:spcPct val="120000"/>
              </a:lnSpc>
              <a:buClr>
                <a:srgbClr val="F78F1E"/>
              </a:buClr>
              <a:buFont typeface="Wingdings" panose="05000000000000000000" pitchFamily="2" charset="2"/>
              <a:buChar char="§"/>
              <a:defRPr sz="1400">
                <a:solidFill>
                  <a:schemeClr val="tx1">
                    <a:lumMod val="75000"/>
                    <a:lumOff val="25000"/>
                  </a:schemeClr>
                </a:solidFill>
                <a:latin typeface="Raleway Light" panose="020B0403030101060003" pitchFamily="34" charset="0"/>
              </a:defRPr>
            </a:lvl2pPr>
            <a:lvl3pPr marL="742950" indent="-230188">
              <a:lnSpc>
                <a:spcPct val="120000"/>
              </a:lnSpc>
              <a:buClr>
                <a:srgbClr val="F78F1E"/>
              </a:buClr>
              <a:buFont typeface="Wingdings" panose="05000000000000000000" pitchFamily="2" charset="2"/>
              <a:buChar char="§"/>
              <a:defRPr sz="1200">
                <a:solidFill>
                  <a:schemeClr val="tx1">
                    <a:lumMod val="75000"/>
                    <a:lumOff val="25000"/>
                  </a:schemeClr>
                </a:solidFill>
                <a:latin typeface="Raleway Light" panose="020B0403030101060003" pitchFamily="34" charset="0"/>
              </a:defRPr>
            </a:lvl3pPr>
            <a:lvl4pPr marL="1025525" indent="-230188">
              <a:lnSpc>
                <a:spcPct val="120000"/>
              </a:lnSpc>
              <a:buClr>
                <a:srgbClr val="F78F1E"/>
              </a:buClr>
              <a:buFont typeface="Wingdings" panose="05000000000000000000" pitchFamily="2" charset="2"/>
              <a:buChar char="§"/>
              <a:defRPr sz="1000">
                <a:solidFill>
                  <a:schemeClr val="tx1">
                    <a:lumMod val="75000"/>
                    <a:lumOff val="25000"/>
                  </a:schemeClr>
                </a:solidFill>
                <a:latin typeface="Raleway Light" panose="020B0403030101060003" pitchFamily="34" charset="0"/>
              </a:defRPr>
            </a:lvl4pPr>
            <a:lvl5pPr marL="2057400" indent="-228600">
              <a:buClr>
                <a:srgbClr val="F78F1E"/>
              </a:buClr>
              <a:buFont typeface="Wingdings" panose="05000000000000000000" pitchFamily="2" charset="2"/>
              <a:buChar char="§"/>
              <a:defRPr sz="1600">
                <a:solidFill>
                  <a:schemeClr val="tx1">
                    <a:lumMod val="75000"/>
                    <a:lumOff val="25000"/>
                  </a:schemeClr>
                </a:solidFill>
                <a:latin typeface="Raleway" panose="020B05030301010600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Text Placeholder 48">
            <a:extLst>
              <a:ext uri="{FF2B5EF4-FFF2-40B4-BE49-F238E27FC236}">
                <a16:creationId xmlns:a16="http://schemas.microsoft.com/office/drawing/2014/main" id="{1CB5C962-E2BF-DF49-A8C7-872A3A4FA930}"/>
              </a:ext>
            </a:extLst>
          </p:cNvPr>
          <p:cNvSpPr>
            <a:spLocks noGrp="1"/>
          </p:cNvSpPr>
          <p:nvPr>
            <p:ph type="body" sz="quarter" idx="52"/>
          </p:nvPr>
        </p:nvSpPr>
        <p:spPr>
          <a:xfrm>
            <a:off x="6482979" y="1580972"/>
            <a:ext cx="5103753" cy="470317"/>
          </a:xfrm>
          <a:prstGeom prst="rect">
            <a:avLst/>
          </a:prstGeom>
        </p:spPr>
        <p:txBody>
          <a:bodyPr anchor="ctr" anchorCtr="0"/>
          <a:lstStyle>
            <a:lvl1pPr marL="0" indent="0" algn="ctr">
              <a:spcAft>
                <a:spcPts val="2000"/>
              </a:spcAft>
              <a:buNone/>
              <a:defRPr sz="1800">
                <a:solidFill>
                  <a:srgbClr val="003767"/>
                </a:solidFill>
                <a:latin typeface="Raleway SemiBold" panose="020B07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spTree>
    <p:extLst>
      <p:ext uri="{BB962C8B-B14F-4D97-AF65-F5344CB8AC3E}">
        <p14:creationId xmlns:p14="http://schemas.microsoft.com/office/powerpoint/2010/main" val="1362836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Elements + image box">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4A56A88A-F400-4F50-9056-CFBDE8D1FD80}"/>
              </a:ext>
            </a:extLst>
          </p:cNvPr>
          <p:cNvSpPr>
            <a:spLocks noGrp="1"/>
          </p:cNvSpPr>
          <p:nvPr>
            <p:ph type="body" sz="quarter" idx="10"/>
          </p:nvPr>
        </p:nvSpPr>
        <p:spPr>
          <a:xfrm>
            <a:off x="1041966" y="1759906"/>
            <a:ext cx="4348162" cy="291083"/>
          </a:xfrm>
          <a:prstGeom prst="rect">
            <a:avLst/>
          </a:prstGeom>
        </p:spPr>
        <p:txBody>
          <a:bodyPr/>
          <a:lstStyle>
            <a:lvl1pPr marL="0" indent="0">
              <a:spcAft>
                <a:spcPts val="2000"/>
              </a:spcAft>
              <a:buNone/>
              <a:defRPr sz="1400">
                <a:solidFill>
                  <a:srgbClr val="003767"/>
                </a:solidFill>
                <a:latin typeface="Raleway Bold" panose="020B08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cxnSp>
        <p:nvCxnSpPr>
          <p:cNvPr id="57" name="Straight Connector 56">
            <a:extLst>
              <a:ext uri="{FF2B5EF4-FFF2-40B4-BE49-F238E27FC236}">
                <a16:creationId xmlns:a16="http://schemas.microsoft.com/office/drawing/2014/main" id="{C42279C4-16C2-4842-B656-A4014F2B9869}"/>
              </a:ext>
            </a:extLst>
          </p:cNvPr>
          <p:cNvCxnSpPr>
            <a:cxnSpLocks/>
          </p:cNvCxnSpPr>
          <p:nvPr userDrawn="1"/>
        </p:nvCxnSpPr>
        <p:spPr>
          <a:xfrm flipH="1">
            <a:off x="1106189" y="2127775"/>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64" name="Title 1">
            <a:extLst>
              <a:ext uri="{FF2B5EF4-FFF2-40B4-BE49-F238E27FC236}">
                <a16:creationId xmlns:a16="http://schemas.microsoft.com/office/drawing/2014/main" id="{210DA78B-641B-4DD6-A42E-8C5126D5710E}"/>
              </a:ext>
            </a:extLst>
          </p:cNvPr>
          <p:cNvSpPr>
            <a:spLocks noGrp="1"/>
          </p:cNvSpPr>
          <p:nvPr>
            <p:ph type="title" hasCustomPrompt="1"/>
          </p:nvPr>
        </p:nvSpPr>
        <p:spPr>
          <a:xfrm>
            <a:off x="604411" y="-109808"/>
            <a:ext cx="10515600" cy="1325563"/>
          </a:xfrm>
        </p:spPr>
        <p:txBody>
          <a:bodyPr/>
          <a:lstStyle/>
          <a:p>
            <a:r>
              <a:rPr lang="en-US"/>
              <a:t>CLICK TO EDIT MASTER TITLE STYLE</a:t>
            </a:r>
          </a:p>
        </p:txBody>
      </p:sp>
      <p:sp>
        <p:nvSpPr>
          <p:cNvPr id="83" name="Text Placeholder 2">
            <a:extLst>
              <a:ext uri="{FF2B5EF4-FFF2-40B4-BE49-F238E27FC236}">
                <a16:creationId xmlns:a16="http://schemas.microsoft.com/office/drawing/2014/main" id="{88B17EC9-EF3D-405C-B45A-19A3923872C4}"/>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3" name="object 5">
            <a:extLst>
              <a:ext uri="{FF2B5EF4-FFF2-40B4-BE49-F238E27FC236}">
                <a16:creationId xmlns:a16="http://schemas.microsoft.com/office/drawing/2014/main" id="{B0A39EEF-F7DB-4204-922D-DF590DD4A100}"/>
              </a:ext>
            </a:extLst>
          </p:cNvPr>
          <p:cNvSpPr/>
          <p:nvPr userDrawn="1"/>
        </p:nvSpPr>
        <p:spPr>
          <a:xfrm>
            <a:off x="6851153" y="1366141"/>
            <a:ext cx="4705130" cy="4759170"/>
          </a:xfrm>
          <a:custGeom>
            <a:avLst/>
            <a:gdLst/>
            <a:ahLst/>
            <a:cxnLst/>
            <a:rect l="l" t="t" r="r" b="b"/>
            <a:pathLst>
              <a:path w="1157605" h="3337560">
                <a:moveTo>
                  <a:pt x="0" y="3337204"/>
                </a:moveTo>
                <a:lnTo>
                  <a:pt x="1156995" y="3337204"/>
                </a:lnTo>
                <a:lnTo>
                  <a:pt x="1156995" y="0"/>
                </a:lnTo>
                <a:lnTo>
                  <a:pt x="0" y="0"/>
                </a:lnTo>
                <a:lnTo>
                  <a:pt x="0" y="3337204"/>
                </a:lnTo>
                <a:close/>
              </a:path>
            </a:pathLst>
          </a:custGeom>
          <a:solidFill>
            <a:srgbClr val="FFFFFF"/>
          </a:solidFill>
          <a:effectLst>
            <a:outerShdw blurRad="190500" sx="102000" sy="102000" algn="ctr" rotWithShape="0">
              <a:schemeClr val="tx1">
                <a:lumMod val="50000"/>
                <a:lumOff val="50000"/>
                <a:alpha val="20000"/>
              </a:schemeClr>
            </a:outerShdw>
          </a:effectLst>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Text Placeholder 2">
            <a:extLst>
              <a:ext uri="{FF2B5EF4-FFF2-40B4-BE49-F238E27FC236}">
                <a16:creationId xmlns:a16="http://schemas.microsoft.com/office/drawing/2014/main" id="{0B05AAFE-2C72-4A54-9134-B8954D0FADAD}"/>
              </a:ext>
            </a:extLst>
          </p:cNvPr>
          <p:cNvSpPr>
            <a:spLocks noGrp="1"/>
          </p:cNvSpPr>
          <p:nvPr>
            <p:ph type="body" sz="quarter" idx="50"/>
          </p:nvPr>
        </p:nvSpPr>
        <p:spPr>
          <a:xfrm>
            <a:off x="1041400" y="2239249"/>
            <a:ext cx="4348163" cy="1325557"/>
          </a:xfrm>
          <a:prstGeom prst="rect">
            <a:avLst/>
          </a:prstGeom>
        </p:spPr>
        <p:txBody>
          <a:bodyPr/>
          <a:lstStyle>
            <a:lvl1pPr marL="228600" indent="-228600">
              <a:lnSpc>
                <a:spcPct val="120000"/>
              </a:lnSpc>
              <a:spcBef>
                <a:spcPts val="600"/>
              </a:spcBef>
              <a:buFont typeface="Wingdings" panose="05000000000000000000" pitchFamily="2" charset="2"/>
              <a:buChar char="§"/>
              <a:defRPr sz="1200">
                <a:solidFill>
                  <a:schemeClr val="tx1">
                    <a:lumMod val="75000"/>
                    <a:lumOff val="25000"/>
                  </a:schemeClr>
                </a:solidFill>
                <a:latin typeface="Raleway SemiBold" panose="020B0703030101060003" pitchFamily="34" charset="0"/>
              </a:defRPr>
            </a:lvl1pPr>
            <a:lvl2pPr marL="685800" indent="-228600">
              <a:lnSpc>
                <a:spcPct val="120000"/>
              </a:lnSpc>
              <a:buFont typeface="Wingdings" panose="05000000000000000000" pitchFamily="2" charset="2"/>
              <a:buChar char="§"/>
              <a:defRPr sz="1100">
                <a:solidFill>
                  <a:schemeClr val="tx1">
                    <a:lumMod val="75000"/>
                    <a:lumOff val="25000"/>
                  </a:schemeClr>
                </a:solidFill>
                <a:latin typeface="Raleway Light" panose="020B0403030101060003" pitchFamily="34" charset="0"/>
              </a:defRPr>
            </a:lvl2pPr>
            <a:lvl3pPr marL="1143000" indent="-228600">
              <a:buFont typeface="Wingdings" panose="05000000000000000000" pitchFamily="2" charset="2"/>
              <a:buChar char="§"/>
              <a:defRPr sz="1200">
                <a:solidFill>
                  <a:schemeClr val="tx1">
                    <a:lumMod val="75000"/>
                    <a:lumOff val="25000"/>
                  </a:schemeClr>
                </a:solidFill>
                <a:latin typeface="Raleway SemiBold" panose="020B0703030101060003" pitchFamily="34" charset="0"/>
              </a:defRPr>
            </a:lvl3pPr>
            <a:lvl4pPr marL="1600200" indent="-228600">
              <a:buFont typeface="Wingdings" panose="05000000000000000000" pitchFamily="2" charset="2"/>
              <a:buChar char="§"/>
              <a:defRPr sz="1200">
                <a:solidFill>
                  <a:schemeClr val="tx1">
                    <a:lumMod val="75000"/>
                    <a:lumOff val="25000"/>
                  </a:schemeClr>
                </a:solidFill>
                <a:latin typeface="Raleway SemiBold" panose="020B0703030101060003" pitchFamily="34" charset="0"/>
              </a:defRPr>
            </a:lvl4pPr>
            <a:lvl5pPr marL="2057400" indent="-228600">
              <a:buFont typeface="Wingdings" panose="05000000000000000000" pitchFamily="2" charset="2"/>
              <a:buChar char="§"/>
              <a:defRPr sz="1200">
                <a:solidFill>
                  <a:schemeClr val="tx1">
                    <a:lumMod val="75000"/>
                    <a:lumOff val="25000"/>
                  </a:schemeClr>
                </a:solidFill>
                <a:latin typeface="Raleway SemiBold" panose="020B0703030101060003" pitchFamily="34" charset="0"/>
              </a:defRPr>
            </a:lvl5pPr>
          </a:lstStyle>
          <a:p>
            <a:pPr lvl="0"/>
            <a:r>
              <a:rPr lang="en-US"/>
              <a:t>Click to edit Master text styles</a:t>
            </a:r>
          </a:p>
          <a:p>
            <a:pPr lvl="1"/>
            <a:r>
              <a:rPr lang="en-US"/>
              <a:t>Second level</a:t>
            </a:r>
          </a:p>
        </p:txBody>
      </p:sp>
      <p:sp>
        <p:nvSpPr>
          <p:cNvPr id="11" name="Text Placeholder 48">
            <a:extLst>
              <a:ext uri="{FF2B5EF4-FFF2-40B4-BE49-F238E27FC236}">
                <a16:creationId xmlns:a16="http://schemas.microsoft.com/office/drawing/2014/main" id="{1801D7F9-227F-4094-B700-382814624DC3}"/>
              </a:ext>
            </a:extLst>
          </p:cNvPr>
          <p:cNvSpPr>
            <a:spLocks noGrp="1"/>
          </p:cNvSpPr>
          <p:nvPr>
            <p:ph type="body" sz="quarter" idx="51"/>
          </p:nvPr>
        </p:nvSpPr>
        <p:spPr>
          <a:xfrm>
            <a:off x="1041966" y="3903476"/>
            <a:ext cx="4348162" cy="291083"/>
          </a:xfrm>
          <a:prstGeom prst="rect">
            <a:avLst/>
          </a:prstGeom>
        </p:spPr>
        <p:txBody>
          <a:bodyPr/>
          <a:lstStyle>
            <a:lvl1pPr marL="0" indent="0">
              <a:spcAft>
                <a:spcPts val="2000"/>
              </a:spcAft>
              <a:buNone/>
              <a:defRPr sz="1400">
                <a:solidFill>
                  <a:srgbClr val="003767"/>
                </a:solidFill>
                <a:latin typeface="Raleway Bold" panose="020B0803030101060003" pitchFamily="34" charset="0"/>
              </a:defRPr>
            </a:lvl1pPr>
            <a:lvl2pPr marL="228600" indent="-228600">
              <a:lnSpc>
                <a:spcPct val="120000"/>
              </a:lnSpc>
              <a:defRPr sz="1200">
                <a:latin typeface="Raleway Light" panose="020B0403030101060003" pitchFamily="34" charset="0"/>
              </a:defRPr>
            </a:lvl2pPr>
            <a:lvl3pPr marL="228600" indent="-228600">
              <a:lnSpc>
                <a:spcPct val="120000"/>
              </a:lnSpc>
              <a:defRPr sz="1200">
                <a:latin typeface="Raleway Light" panose="020B0403030101060003" pitchFamily="34" charset="0"/>
              </a:defRPr>
            </a:lvl3pPr>
            <a:lvl4pPr marL="228600" indent="-228600">
              <a:lnSpc>
                <a:spcPct val="120000"/>
              </a:lnSpc>
              <a:defRPr sz="1200">
                <a:latin typeface="Raleway Light" panose="020B0403030101060003" pitchFamily="34" charset="0"/>
              </a:defRPr>
            </a:lvl4pPr>
            <a:lvl5pPr marL="228600" indent="-228600">
              <a:lnSpc>
                <a:spcPct val="120000"/>
              </a:lnSpc>
              <a:defRPr sz="1200">
                <a:latin typeface="Raleway Light" panose="020B0403030101060003" pitchFamily="34" charset="0"/>
              </a:defRPr>
            </a:lvl5pPr>
          </a:lstStyle>
          <a:p>
            <a:pPr lvl="0"/>
            <a:r>
              <a:rPr lang="en-US"/>
              <a:t>Click to edit Master text styles</a:t>
            </a:r>
          </a:p>
        </p:txBody>
      </p:sp>
      <p:cxnSp>
        <p:nvCxnSpPr>
          <p:cNvPr id="12" name="Straight Connector 11">
            <a:extLst>
              <a:ext uri="{FF2B5EF4-FFF2-40B4-BE49-F238E27FC236}">
                <a16:creationId xmlns:a16="http://schemas.microsoft.com/office/drawing/2014/main" id="{A466DC13-07BD-40AA-A832-AE3078B5F774}"/>
              </a:ext>
            </a:extLst>
          </p:cNvPr>
          <p:cNvCxnSpPr>
            <a:cxnSpLocks/>
          </p:cNvCxnSpPr>
          <p:nvPr userDrawn="1"/>
        </p:nvCxnSpPr>
        <p:spPr>
          <a:xfrm flipH="1">
            <a:off x="1106189" y="4271345"/>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0317FAAF-EFB6-426D-AB7D-9173B4E7E053}"/>
              </a:ext>
            </a:extLst>
          </p:cNvPr>
          <p:cNvSpPr>
            <a:spLocks noGrp="1"/>
          </p:cNvSpPr>
          <p:nvPr>
            <p:ph type="body" sz="quarter" idx="52"/>
          </p:nvPr>
        </p:nvSpPr>
        <p:spPr>
          <a:xfrm>
            <a:off x="1041400" y="4382819"/>
            <a:ext cx="4348163" cy="1325557"/>
          </a:xfrm>
          <a:prstGeom prst="rect">
            <a:avLst/>
          </a:prstGeom>
        </p:spPr>
        <p:txBody>
          <a:bodyPr/>
          <a:lstStyle>
            <a:lvl1pPr marL="228600" indent="-228600">
              <a:lnSpc>
                <a:spcPct val="120000"/>
              </a:lnSpc>
              <a:spcBef>
                <a:spcPts val="600"/>
              </a:spcBef>
              <a:buFont typeface="Wingdings" panose="05000000000000000000" pitchFamily="2" charset="2"/>
              <a:buChar char="§"/>
              <a:defRPr sz="1200">
                <a:solidFill>
                  <a:schemeClr val="tx1">
                    <a:lumMod val="75000"/>
                    <a:lumOff val="25000"/>
                  </a:schemeClr>
                </a:solidFill>
                <a:latin typeface="Raleway SemiBold" panose="020B0703030101060003" pitchFamily="34" charset="0"/>
              </a:defRPr>
            </a:lvl1pPr>
            <a:lvl2pPr marL="685800" indent="-228600">
              <a:lnSpc>
                <a:spcPct val="120000"/>
              </a:lnSpc>
              <a:buFont typeface="Wingdings" panose="05000000000000000000" pitchFamily="2" charset="2"/>
              <a:buChar char="§"/>
              <a:defRPr sz="1100">
                <a:solidFill>
                  <a:schemeClr val="tx1">
                    <a:lumMod val="75000"/>
                    <a:lumOff val="25000"/>
                  </a:schemeClr>
                </a:solidFill>
                <a:latin typeface="Raleway Light" panose="020B0403030101060003" pitchFamily="34" charset="0"/>
              </a:defRPr>
            </a:lvl2pPr>
            <a:lvl3pPr marL="1143000" indent="-228600">
              <a:buFont typeface="Wingdings" panose="05000000000000000000" pitchFamily="2" charset="2"/>
              <a:buChar char="§"/>
              <a:defRPr sz="1200">
                <a:solidFill>
                  <a:schemeClr val="tx1">
                    <a:lumMod val="75000"/>
                    <a:lumOff val="25000"/>
                  </a:schemeClr>
                </a:solidFill>
                <a:latin typeface="Raleway SemiBold" panose="020B0703030101060003" pitchFamily="34" charset="0"/>
              </a:defRPr>
            </a:lvl3pPr>
            <a:lvl4pPr marL="1600200" indent="-228600">
              <a:buFont typeface="Wingdings" panose="05000000000000000000" pitchFamily="2" charset="2"/>
              <a:buChar char="§"/>
              <a:defRPr sz="1200">
                <a:solidFill>
                  <a:schemeClr val="tx1">
                    <a:lumMod val="75000"/>
                    <a:lumOff val="25000"/>
                  </a:schemeClr>
                </a:solidFill>
                <a:latin typeface="Raleway SemiBold" panose="020B0703030101060003" pitchFamily="34" charset="0"/>
              </a:defRPr>
            </a:lvl4pPr>
            <a:lvl5pPr marL="2057400" indent="-228600">
              <a:buFont typeface="Wingdings" panose="05000000000000000000" pitchFamily="2" charset="2"/>
              <a:buChar char="§"/>
              <a:defRPr sz="1200">
                <a:solidFill>
                  <a:schemeClr val="tx1">
                    <a:lumMod val="75000"/>
                    <a:lumOff val="25000"/>
                  </a:schemeClr>
                </a:solidFill>
                <a:latin typeface="Raleway SemiBold" panose="020B0703030101060003"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453236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cards,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3302-A2F5-458E-AC11-35C3C0956C0F}"/>
              </a:ext>
            </a:extLst>
          </p:cNvPr>
          <p:cNvSpPr>
            <a:spLocks noGrp="1"/>
          </p:cNvSpPr>
          <p:nvPr>
            <p:ph type="title"/>
          </p:nvPr>
        </p:nvSpPr>
        <p:spPr/>
        <p:txBody>
          <a:bodyPr/>
          <a:lstStyle/>
          <a:p>
            <a:r>
              <a:rPr lang="en-US"/>
              <a:t>Click to edit Master title style</a:t>
            </a:r>
          </a:p>
        </p:txBody>
      </p:sp>
      <p:sp>
        <p:nvSpPr>
          <p:cNvPr id="4" name="Text Placeholder 2">
            <a:extLst>
              <a:ext uri="{FF2B5EF4-FFF2-40B4-BE49-F238E27FC236}">
                <a16:creationId xmlns:a16="http://schemas.microsoft.com/office/drawing/2014/main" id="{B7389C6F-0088-4004-B4BF-BACC27E0123A}"/>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E5A57E11-CB94-48A4-A09A-D297D2E6D086}"/>
              </a:ext>
            </a:extLst>
          </p:cNvPr>
          <p:cNvCxnSpPr>
            <a:cxnSpLocks/>
          </p:cNvCxnSpPr>
          <p:nvPr userDrawn="1"/>
        </p:nvCxnSpPr>
        <p:spPr>
          <a:xfrm>
            <a:off x="5995101" y="2409778"/>
            <a:ext cx="0" cy="2987433"/>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CD7BB56C-C8FF-4673-8CE6-321D445027CD}"/>
              </a:ext>
            </a:extLst>
          </p:cNvPr>
          <p:cNvCxnSpPr>
            <a:cxnSpLocks/>
          </p:cNvCxnSpPr>
          <p:nvPr userDrawn="1"/>
        </p:nvCxnSpPr>
        <p:spPr>
          <a:xfrm>
            <a:off x="8830654" y="2409778"/>
            <a:ext cx="0" cy="2987433"/>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A2F1F004-D685-4AD1-AA69-ADB6696A65F9}"/>
              </a:ext>
            </a:extLst>
          </p:cNvPr>
          <p:cNvCxnSpPr>
            <a:cxnSpLocks/>
          </p:cNvCxnSpPr>
          <p:nvPr userDrawn="1"/>
        </p:nvCxnSpPr>
        <p:spPr>
          <a:xfrm>
            <a:off x="3231734" y="2409778"/>
            <a:ext cx="0" cy="2987433"/>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3B8F26C0-72E2-4EF2-A642-0DE6FDF67467}"/>
              </a:ext>
            </a:extLst>
          </p:cNvPr>
          <p:cNvSpPr>
            <a:spLocks noGrp="1"/>
          </p:cNvSpPr>
          <p:nvPr>
            <p:ph type="body" sz="quarter" idx="56" hasCustomPrompt="1"/>
          </p:nvPr>
        </p:nvSpPr>
        <p:spPr>
          <a:xfrm>
            <a:off x="3531946" y="2503784"/>
            <a:ext cx="2162943" cy="685778"/>
          </a:xfrm>
          <a:prstGeom prst="rect">
            <a:avLst/>
          </a:prstGeom>
        </p:spPr>
        <p:txBody>
          <a:bodyPr anchor="ctr"/>
          <a:lstStyle>
            <a:lvl1pPr marL="0" indent="0" algn="ctr">
              <a:lnSpc>
                <a:spcPct val="120000"/>
              </a:lnSpc>
              <a:spcBef>
                <a:spcPts val="563"/>
              </a:spcBef>
              <a:buNone/>
              <a:defRPr sz="1800" cap="all" spc="300" baseline="0">
                <a:solidFill>
                  <a:srgbClr val="003767"/>
                </a:solidFill>
                <a:latin typeface="Raleway SemiBold" panose="020B0703030101060003" pitchFamily="34" charset="0"/>
              </a:defRPr>
            </a:lvl1pPr>
          </a:lstStyle>
          <a:p>
            <a:pPr lvl="0"/>
            <a:r>
              <a:rPr lang="en-US"/>
              <a:t>Edit text</a:t>
            </a:r>
          </a:p>
        </p:txBody>
      </p:sp>
      <p:sp>
        <p:nvSpPr>
          <p:cNvPr id="11" name="Text Placeholder 9">
            <a:extLst>
              <a:ext uri="{FF2B5EF4-FFF2-40B4-BE49-F238E27FC236}">
                <a16:creationId xmlns:a16="http://schemas.microsoft.com/office/drawing/2014/main" id="{8A352756-58F3-453F-9BC7-32A88FF1D6EF}"/>
              </a:ext>
            </a:extLst>
          </p:cNvPr>
          <p:cNvSpPr>
            <a:spLocks noGrp="1"/>
          </p:cNvSpPr>
          <p:nvPr>
            <p:ph type="body" sz="quarter" idx="57" hasCustomPrompt="1"/>
          </p:nvPr>
        </p:nvSpPr>
        <p:spPr>
          <a:xfrm>
            <a:off x="6331406" y="2503784"/>
            <a:ext cx="2162943" cy="685778"/>
          </a:xfrm>
          <a:prstGeom prst="rect">
            <a:avLst/>
          </a:prstGeom>
        </p:spPr>
        <p:txBody>
          <a:bodyPr anchor="ctr"/>
          <a:lstStyle>
            <a:lvl1pPr marL="0" indent="0" algn="ctr">
              <a:lnSpc>
                <a:spcPct val="120000"/>
              </a:lnSpc>
              <a:spcBef>
                <a:spcPts val="563"/>
              </a:spcBef>
              <a:buNone/>
              <a:defRPr sz="1800" cap="all" spc="300" baseline="0">
                <a:solidFill>
                  <a:srgbClr val="003767"/>
                </a:solidFill>
                <a:latin typeface="Raleway SemiBold" panose="020B0703030101060003" pitchFamily="34" charset="0"/>
              </a:defRPr>
            </a:lvl1pPr>
          </a:lstStyle>
          <a:p>
            <a:pPr lvl="0"/>
            <a:r>
              <a:rPr lang="en-US"/>
              <a:t>Edit text</a:t>
            </a:r>
          </a:p>
        </p:txBody>
      </p:sp>
      <p:sp>
        <p:nvSpPr>
          <p:cNvPr id="12" name="Text Placeholder 9">
            <a:extLst>
              <a:ext uri="{FF2B5EF4-FFF2-40B4-BE49-F238E27FC236}">
                <a16:creationId xmlns:a16="http://schemas.microsoft.com/office/drawing/2014/main" id="{6B0C4634-7895-441E-9C93-7745146B80C4}"/>
              </a:ext>
            </a:extLst>
          </p:cNvPr>
          <p:cNvSpPr>
            <a:spLocks noGrp="1"/>
          </p:cNvSpPr>
          <p:nvPr>
            <p:ph type="body" sz="quarter" idx="58" hasCustomPrompt="1"/>
          </p:nvPr>
        </p:nvSpPr>
        <p:spPr>
          <a:xfrm>
            <a:off x="9141319" y="2500126"/>
            <a:ext cx="2162943" cy="685778"/>
          </a:xfrm>
          <a:prstGeom prst="rect">
            <a:avLst/>
          </a:prstGeom>
        </p:spPr>
        <p:txBody>
          <a:bodyPr anchor="ctr"/>
          <a:lstStyle>
            <a:lvl1pPr marL="0" indent="0" algn="ctr">
              <a:lnSpc>
                <a:spcPct val="120000"/>
              </a:lnSpc>
              <a:spcBef>
                <a:spcPts val="563"/>
              </a:spcBef>
              <a:buNone/>
              <a:defRPr sz="1800" cap="all" spc="300" baseline="0">
                <a:solidFill>
                  <a:srgbClr val="003767"/>
                </a:solidFill>
                <a:latin typeface="Raleway SemiBold" panose="020B0703030101060003" pitchFamily="34" charset="0"/>
              </a:defRPr>
            </a:lvl1pPr>
          </a:lstStyle>
          <a:p>
            <a:pPr lvl="0"/>
            <a:r>
              <a:rPr lang="en-US"/>
              <a:t>Edit text</a:t>
            </a:r>
          </a:p>
        </p:txBody>
      </p:sp>
      <p:sp>
        <p:nvSpPr>
          <p:cNvPr id="13" name="Text Placeholder 9">
            <a:extLst>
              <a:ext uri="{FF2B5EF4-FFF2-40B4-BE49-F238E27FC236}">
                <a16:creationId xmlns:a16="http://schemas.microsoft.com/office/drawing/2014/main" id="{680D024B-313C-4382-9386-0B810561A33E}"/>
              </a:ext>
            </a:extLst>
          </p:cNvPr>
          <p:cNvSpPr>
            <a:spLocks noGrp="1"/>
          </p:cNvSpPr>
          <p:nvPr>
            <p:ph type="body" sz="quarter" idx="59" hasCustomPrompt="1"/>
          </p:nvPr>
        </p:nvSpPr>
        <p:spPr>
          <a:xfrm>
            <a:off x="768580" y="2500126"/>
            <a:ext cx="2162943" cy="685778"/>
          </a:xfrm>
          <a:prstGeom prst="rect">
            <a:avLst/>
          </a:prstGeom>
        </p:spPr>
        <p:txBody>
          <a:bodyPr anchor="ctr"/>
          <a:lstStyle>
            <a:lvl1pPr marL="0" indent="0" algn="ctr">
              <a:lnSpc>
                <a:spcPct val="120000"/>
              </a:lnSpc>
              <a:spcBef>
                <a:spcPts val="563"/>
              </a:spcBef>
              <a:buNone/>
              <a:defRPr sz="1800" cap="all" spc="300" baseline="0">
                <a:solidFill>
                  <a:srgbClr val="003767"/>
                </a:solidFill>
                <a:latin typeface="Raleway SemiBold" panose="020B0703030101060003" pitchFamily="34" charset="0"/>
              </a:defRPr>
            </a:lvl1pPr>
          </a:lstStyle>
          <a:p>
            <a:pPr lvl="0"/>
            <a:r>
              <a:rPr lang="en-US"/>
              <a:t>Edit text</a:t>
            </a:r>
          </a:p>
        </p:txBody>
      </p:sp>
      <p:sp>
        <p:nvSpPr>
          <p:cNvPr id="14" name="Text Placeholder 13">
            <a:extLst>
              <a:ext uri="{FF2B5EF4-FFF2-40B4-BE49-F238E27FC236}">
                <a16:creationId xmlns:a16="http://schemas.microsoft.com/office/drawing/2014/main" id="{B0988ECA-7C54-45E6-9583-D1922CE3AA47}"/>
              </a:ext>
            </a:extLst>
          </p:cNvPr>
          <p:cNvSpPr>
            <a:spLocks noGrp="1"/>
          </p:cNvSpPr>
          <p:nvPr>
            <p:ph type="body" sz="quarter" idx="13"/>
          </p:nvPr>
        </p:nvSpPr>
        <p:spPr>
          <a:xfrm>
            <a:off x="3451368" y="3440453"/>
            <a:ext cx="2324100"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15" name="Text Placeholder 13">
            <a:extLst>
              <a:ext uri="{FF2B5EF4-FFF2-40B4-BE49-F238E27FC236}">
                <a16:creationId xmlns:a16="http://schemas.microsoft.com/office/drawing/2014/main" id="{06294229-7661-4CBA-B050-5B963E949B60}"/>
              </a:ext>
            </a:extLst>
          </p:cNvPr>
          <p:cNvSpPr>
            <a:spLocks noGrp="1"/>
          </p:cNvSpPr>
          <p:nvPr>
            <p:ph type="body" sz="quarter" idx="60"/>
          </p:nvPr>
        </p:nvSpPr>
        <p:spPr>
          <a:xfrm>
            <a:off x="6286920" y="3440453"/>
            <a:ext cx="2324100"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16" name="Text Placeholder 13">
            <a:extLst>
              <a:ext uri="{FF2B5EF4-FFF2-40B4-BE49-F238E27FC236}">
                <a16:creationId xmlns:a16="http://schemas.microsoft.com/office/drawing/2014/main" id="{81EA188F-E597-424C-B4BF-94DBA43F3AB7}"/>
              </a:ext>
            </a:extLst>
          </p:cNvPr>
          <p:cNvSpPr>
            <a:spLocks noGrp="1"/>
          </p:cNvSpPr>
          <p:nvPr>
            <p:ph type="body" sz="quarter" idx="61"/>
          </p:nvPr>
        </p:nvSpPr>
        <p:spPr>
          <a:xfrm>
            <a:off x="9050289" y="3436795"/>
            <a:ext cx="2324100"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17" name="Text Placeholder 13">
            <a:extLst>
              <a:ext uri="{FF2B5EF4-FFF2-40B4-BE49-F238E27FC236}">
                <a16:creationId xmlns:a16="http://schemas.microsoft.com/office/drawing/2014/main" id="{5ADC2144-9DED-4F25-93A9-F51AA037C086}"/>
              </a:ext>
            </a:extLst>
          </p:cNvPr>
          <p:cNvSpPr>
            <a:spLocks noGrp="1"/>
          </p:cNvSpPr>
          <p:nvPr>
            <p:ph type="body" sz="quarter" idx="62"/>
          </p:nvPr>
        </p:nvSpPr>
        <p:spPr>
          <a:xfrm>
            <a:off x="688000" y="3436795"/>
            <a:ext cx="2324100"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20" name="Text Placeholder 2">
            <a:extLst>
              <a:ext uri="{FF2B5EF4-FFF2-40B4-BE49-F238E27FC236}">
                <a16:creationId xmlns:a16="http://schemas.microsoft.com/office/drawing/2014/main" id="{893AAE9B-6069-44FF-A66A-CCC654109ECC}"/>
              </a:ext>
            </a:extLst>
          </p:cNvPr>
          <p:cNvSpPr>
            <a:spLocks noGrp="1"/>
          </p:cNvSpPr>
          <p:nvPr>
            <p:ph type="body" sz="quarter" idx="50"/>
          </p:nvPr>
        </p:nvSpPr>
        <p:spPr>
          <a:xfrm>
            <a:off x="688000" y="1397696"/>
            <a:ext cx="10686388" cy="851539"/>
          </a:xfrm>
          <a:prstGeom prst="rect">
            <a:avLst/>
          </a:prstGeom>
        </p:spPr>
        <p:txBody>
          <a:bodyPr/>
          <a:lstStyle>
            <a:lvl1pPr marL="0" indent="0" algn="ctr">
              <a:lnSpc>
                <a:spcPct val="120000"/>
              </a:lnSpc>
              <a:spcBef>
                <a:spcPts val="1500"/>
              </a:spcBef>
              <a:spcAft>
                <a:spcPts val="0"/>
              </a:spcAft>
              <a:buSzPct val="120000"/>
              <a:buFont typeface="Wingdings" panose="05000000000000000000" pitchFamily="2" charset="2"/>
              <a:buNone/>
              <a:defRPr sz="1600">
                <a:solidFill>
                  <a:schemeClr val="tx1">
                    <a:lumMod val="75000"/>
                    <a:lumOff val="25000"/>
                  </a:schemeClr>
                </a:solidFill>
                <a:latin typeface="Raleway Light" panose="020B0403030101060003" pitchFamily="34" charset="0"/>
              </a:defRPr>
            </a:lvl1pPr>
            <a:lvl2pPr marL="623888" indent="-222250">
              <a:lnSpc>
                <a:spcPct val="120000"/>
              </a:lnSpc>
              <a:spcBef>
                <a:spcPts val="0"/>
              </a:spcBef>
              <a:spcAft>
                <a:spcPts val="400"/>
              </a:spcAft>
              <a:buFont typeface="Wingdings" panose="05000000000000000000" pitchFamily="2" charset="2"/>
              <a:buChar char="§"/>
              <a:defRPr sz="1200">
                <a:latin typeface="Raleway Light" panose="020B0403030101060003" pitchFamily="34" charset="0"/>
              </a:defRPr>
            </a:lvl2pPr>
          </a:lstStyle>
          <a:p>
            <a:pPr lvl="0"/>
            <a:r>
              <a:rPr lang="en-US"/>
              <a:t>Click to edit Master text styles</a:t>
            </a:r>
          </a:p>
        </p:txBody>
      </p:sp>
    </p:spTree>
    <p:extLst>
      <p:ext uri="{BB962C8B-B14F-4D97-AF65-F5344CB8AC3E}">
        <p14:creationId xmlns:p14="http://schemas.microsoft.com/office/powerpoint/2010/main" val="26697126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cards 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3302-A2F5-458E-AC11-35C3C0956C0F}"/>
              </a:ext>
            </a:extLst>
          </p:cNvPr>
          <p:cNvSpPr>
            <a:spLocks noGrp="1"/>
          </p:cNvSpPr>
          <p:nvPr>
            <p:ph type="title"/>
          </p:nvPr>
        </p:nvSpPr>
        <p:spPr/>
        <p:txBody>
          <a:bodyPr/>
          <a:lstStyle/>
          <a:p>
            <a:r>
              <a:rPr lang="en-US"/>
              <a:t>Click to edit Master title style</a:t>
            </a:r>
          </a:p>
        </p:txBody>
      </p:sp>
      <p:sp>
        <p:nvSpPr>
          <p:cNvPr id="4" name="Text Placeholder 2">
            <a:extLst>
              <a:ext uri="{FF2B5EF4-FFF2-40B4-BE49-F238E27FC236}">
                <a16:creationId xmlns:a16="http://schemas.microsoft.com/office/drawing/2014/main" id="{B7389C6F-0088-4004-B4BF-BACC27E0123A}"/>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E5A57E11-CB94-48A4-A09A-D297D2E6D086}"/>
              </a:ext>
            </a:extLst>
          </p:cNvPr>
          <p:cNvCxnSpPr>
            <a:cxnSpLocks/>
          </p:cNvCxnSpPr>
          <p:nvPr userDrawn="1"/>
        </p:nvCxnSpPr>
        <p:spPr>
          <a:xfrm>
            <a:off x="5995101" y="2230316"/>
            <a:ext cx="0" cy="2987433"/>
          </a:xfrm>
          <a:prstGeom prst="line">
            <a:avLst/>
          </a:prstGeom>
          <a:solidFill>
            <a:schemeClr val="bg1"/>
          </a:solidFill>
          <a:ln w="28575">
            <a:solidFill>
              <a:srgbClr val="003767"/>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CD7BB56C-C8FF-4673-8CE6-321D445027CD}"/>
              </a:ext>
            </a:extLst>
          </p:cNvPr>
          <p:cNvCxnSpPr>
            <a:cxnSpLocks/>
          </p:cNvCxnSpPr>
          <p:nvPr userDrawn="1"/>
        </p:nvCxnSpPr>
        <p:spPr>
          <a:xfrm>
            <a:off x="8830654" y="2230316"/>
            <a:ext cx="0" cy="2987433"/>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A2F1F004-D685-4AD1-AA69-ADB6696A65F9}"/>
              </a:ext>
            </a:extLst>
          </p:cNvPr>
          <p:cNvCxnSpPr>
            <a:cxnSpLocks/>
          </p:cNvCxnSpPr>
          <p:nvPr userDrawn="1"/>
        </p:nvCxnSpPr>
        <p:spPr>
          <a:xfrm>
            <a:off x="3231734" y="2230316"/>
            <a:ext cx="0" cy="2987433"/>
          </a:xfrm>
          <a:prstGeom prst="line">
            <a:avLst/>
          </a:prstGeom>
          <a:solidFill>
            <a:schemeClr val="bg1"/>
          </a:solidFill>
          <a:ln w="28575">
            <a:solidFill>
              <a:srgbClr val="F78F1E"/>
            </a:solidFill>
          </a:ln>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3B8F26C0-72E2-4EF2-A642-0DE6FDF67467}"/>
              </a:ext>
            </a:extLst>
          </p:cNvPr>
          <p:cNvSpPr>
            <a:spLocks noGrp="1"/>
          </p:cNvSpPr>
          <p:nvPr>
            <p:ph type="body" sz="quarter" idx="56" hasCustomPrompt="1"/>
          </p:nvPr>
        </p:nvSpPr>
        <p:spPr>
          <a:xfrm>
            <a:off x="3531946" y="2324322"/>
            <a:ext cx="2162943" cy="685778"/>
          </a:xfrm>
          <a:prstGeom prst="rect">
            <a:avLst/>
          </a:prstGeom>
        </p:spPr>
        <p:txBody>
          <a:bodyPr anchor="ctr"/>
          <a:lstStyle>
            <a:lvl1pPr marL="0" indent="0" algn="ctr">
              <a:lnSpc>
                <a:spcPct val="120000"/>
              </a:lnSpc>
              <a:spcBef>
                <a:spcPts val="563"/>
              </a:spcBef>
              <a:buNone/>
              <a:defRPr sz="1800" cap="all" spc="300" baseline="0">
                <a:solidFill>
                  <a:srgbClr val="003767"/>
                </a:solidFill>
                <a:latin typeface="Raleway SemiBold" panose="020B0703030101060003" pitchFamily="34" charset="0"/>
              </a:defRPr>
            </a:lvl1pPr>
          </a:lstStyle>
          <a:p>
            <a:pPr lvl="0"/>
            <a:r>
              <a:rPr lang="en-US"/>
              <a:t>Edit text</a:t>
            </a:r>
          </a:p>
        </p:txBody>
      </p:sp>
      <p:sp>
        <p:nvSpPr>
          <p:cNvPr id="11" name="Text Placeholder 9">
            <a:extLst>
              <a:ext uri="{FF2B5EF4-FFF2-40B4-BE49-F238E27FC236}">
                <a16:creationId xmlns:a16="http://schemas.microsoft.com/office/drawing/2014/main" id="{8A352756-58F3-453F-9BC7-32A88FF1D6EF}"/>
              </a:ext>
            </a:extLst>
          </p:cNvPr>
          <p:cNvSpPr>
            <a:spLocks noGrp="1"/>
          </p:cNvSpPr>
          <p:nvPr>
            <p:ph type="body" sz="quarter" idx="57" hasCustomPrompt="1"/>
          </p:nvPr>
        </p:nvSpPr>
        <p:spPr>
          <a:xfrm>
            <a:off x="6331406" y="2324322"/>
            <a:ext cx="2162943" cy="685778"/>
          </a:xfrm>
          <a:prstGeom prst="rect">
            <a:avLst/>
          </a:prstGeom>
        </p:spPr>
        <p:txBody>
          <a:bodyPr anchor="ctr"/>
          <a:lstStyle>
            <a:lvl1pPr marL="0" indent="0" algn="ctr">
              <a:lnSpc>
                <a:spcPct val="120000"/>
              </a:lnSpc>
              <a:spcBef>
                <a:spcPts val="563"/>
              </a:spcBef>
              <a:buNone/>
              <a:defRPr sz="1800" cap="all" spc="300" baseline="0">
                <a:solidFill>
                  <a:srgbClr val="003767"/>
                </a:solidFill>
                <a:latin typeface="Raleway SemiBold" panose="020B0703030101060003" pitchFamily="34" charset="0"/>
              </a:defRPr>
            </a:lvl1pPr>
          </a:lstStyle>
          <a:p>
            <a:pPr lvl="0"/>
            <a:r>
              <a:rPr lang="en-US"/>
              <a:t>Edit text</a:t>
            </a:r>
          </a:p>
        </p:txBody>
      </p:sp>
      <p:sp>
        <p:nvSpPr>
          <p:cNvPr id="12" name="Text Placeholder 9">
            <a:extLst>
              <a:ext uri="{FF2B5EF4-FFF2-40B4-BE49-F238E27FC236}">
                <a16:creationId xmlns:a16="http://schemas.microsoft.com/office/drawing/2014/main" id="{6B0C4634-7895-441E-9C93-7745146B80C4}"/>
              </a:ext>
            </a:extLst>
          </p:cNvPr>
          <p:cNvSpPr>
            <a:spLocks noGrp="1"/>
          </p:cNvSpPr>
          <p:nvPr>
            <p:ph type="body" sz="quarter" idx="58" hasCustomPrompt="1"/>
          </p:nvPr>
        </p:nvSpPr>
        <p:spPr>
          <a:xfrm>
            <a:off x="9141319" y="2320664"/>
            <a:ext cx="2162943" cy="685778"/>
          </a:xfrm>
          <a:prstGeom prst="rect">
            <a:avLst/>
          </a:prstGeom>
        </p:spPr>
        <p:txBody>
          <a:bodyPr anchor="ctr"/>
          <a:lstStyle>
            <a:lvl1pPr marL="0" indent="0" algn="ctr">
              <a:lnSpc>
                <a:spcPct val="120000"/>
              </a:lnSpc>
              <a:spcBef>
                <a:spcPts val="563"/>
              </a:spcBef>
              <a:buNone/>
              <a:defRPr sz="1800" cap="all" spc="300" baseline="0">
                <a:solidFill>
                  <a:srgbClr val="003767"/>
                </a:solidFill>
                <a:latin typeface="Raleway SemiBold" panose="020B0703030101060003" pitchFamily="34" charset="0"/>
              </a:defRPr>
            </a:lvl1pPr>
          </a:lstStyle>
          <a:p>
            <a:pPr lvl="0"/>
            <a:r>
              <a:rPr lang="en-US"/>
              <a:t>Edit text</a:t>
            </a:r>
          </a:p>
        </p:txBody>
      </p:sp>
      <p:sp>
        <p:nvSpPr>
          <p:cNvPr id="13" name="Text Placeholder 9">
            <a:extLst>
              <a:ext uri="{FF2B5EF4-FFF2-40B4-BE49-F238E27FC236}">
                <a16:creationId xmlns:a16="http://schemas.microsoft.com/office/drawing/2014/main" id="{680D024B-313C-4382-9386-0B810561A33E}"/>
              </a:ext>
            </a:extLst>
          </p:cNvPr>
          <p:cNvSpPr>
            <a:spLocks noGrp="1"/>
          </p:cNvSpPr>
          <p:nvPr>
            <p:ph type="body" sz="quarter" idx="59" hasCustomPrompt="1"/>
          </p:nvPr>
        </p:nvSpPr>
        <p:spPr>
          <a:xfrm>
            <a:off x="768580" y="2320664"/>
            <a:ext cx="2162943" cy="685778"/>
          </a:xfrm>
          <a:prstGeom prst="rect">
            <a:avLst/>
          </a:prstGeom>
        </p:spPr>
        <p:txBody>
          <a:bodyPr anchor="ctr"/>
          <a:lstStyle>
            <a:lvl1pPr marL="0" indent="0" algn="ctr">
              <a:lnSpc>
                <a:spcPct val="120000"/>
              </a:lnSpc>
              <a:spcBef>
                <a:spcPts val="563"/>
              </a:spcBef>
              <a:buNone/>
              <a:defRPr sz="1800" cap="all" spc="300" baseline="0">
                <a:solidFill>
                  <a:srgbClr val="003767"/>
                </a:solidFill>
                <a:latin typeface="Raleway SemiBold" panose="020B0703030101060003" pitchFamily="34" charset="0"/>
              </a:defRPr>
            </a:lvl1pPr>
          </a:lstStyle>
          <a:p>
            <a:pPr lvl="0"/>
            <a:r>
              <a:rPr lang="en-US"/>
              <a:t>Edit text</a:t>
            </a:r>
          </a:p>
        </p:txBody>
      </p:sp>
      <p:sp>
        <p:nvSpPr>
          <p:cNvPr id="14" name="Text Placeholder 13">
            <a:extLst>
              <a:ext uri="{FF2B5EF4-FFF2-40B4-BE49-F238E27FC236}">
                <a16:creationId xmlns:a16="http://schemas.microsoft.com/office/drawing/2014/main" id="{B0988ECA-7C54-45E6-9583-D1922CE3AA47}"/>
              </a:ext>
            </a:extLst>
          </p:cNvPr>
          <p:cNvSpPr>
            <a:spLocks noGrp="1"/>
          </p:cNvSpPr>
          <p:nvPr>
            <p:ph type="body" sz="quarter" idx="13"/>
          </p:nvPr>
        </p:nvSpPr>
        <p:spPr>
          <a:xfrm>
            <a:off x="3451368" y="3260991"/>
            <a:ext cx="2324100"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15" name="Text Placeholder 13">
            <a:extLst>
              <a:ext uri="{FF2B5EF4-FFF2-40B4-BE49-F238E27FC236}">
                <a16:creationId xmlns:a16="http://schemas.microsoft.com/office/drawing/2014/main" id="{06294229-7661-4CBA-B050-5B963E949B60}"/>
              </a:ext>
            </a:extLst>
          </p:cNvPr>
          <p:cNvSpPr>
            <a:spLocks noGrp="1"/>
          </p:cNvSpPr>
          <p:nvPr>
            <p:ph type="body" sz="quarter" idx="60"/>
          </p:nvPr>
        </p:nvSpPr>
        <p:spPr>
          <a:xfrm>
            <a:off x="6286920" y="3260991"/>
            <a:ext cx="2324100"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16" name="Text Placeholder 13">
            <a:extLst>
              <a:ext uri="{FF2B5EF4-FFF2-40B4-BE49-F238E27FC236}">
                <a16:creationId xmlns:a16="http://schemas.microsoft.com/office/drawing/2014/main" id="{81EA188F-E597-424C-B4BF-94DBA43F3AB7}"/>
              </a:ext>
            </a:extLst>
          </p:cNvPr>
          <p:cNvSpPr>
            <a:spLocks noGrp="1"/>
          </p:cNvSpPr>
          <p:nvPr>
            <p:ph type="body" sz="quarter" idx="61"/>
          </p:nvPr>
        </p:nvSpPr>
        <p:spPr>
          <a:xfrm>
            <a:off x="9050289" y="3257333"/>
            <a:ext cx="2324100"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
        <p:nvSpPr>
          <p:cNvPr id="17" name="Text Placeholder 13">
            <a:extLst>
              <a:ext uri="{FF2B5EF4-FFF2-40B4-BE49-F238E27FC236}">
                <a16:creationId xmlns:a16="http://schemas.microsoft.com/office/drawing/2014/main" id="{5ADC2144-9DED-4F25-93A9-F51AA037C086}"/>
              </a:ext>
            </a:extLst>
          </p:cNvPr>
          <p:cNvSpPr>
            <a:spLocks noGrp="1"/>
          </p:cNvSpPr>
          <p:nvPr>
            <p:ph type="body" sz="quarter" idx="62"/>
          </p:nvPr>
        </p:nvSpPr>
        <p:spPr>
          <a:xfrm>
            <a:off x="688000" y="3257333"/>
            <a:ext cx="2324100" cy="1828800"/>
          </a:xfrm>
          <a:prstGeom prst="rect">
            <a:avLst/>
          </a:prstGeom>
        </p:spPr>
        <p:txBody>
          <a:bodyPr/>
          <a:lstStyle>
            <a:lvl1pPr marL="0" indent="0" algn="ctr">
              <a:lnSpc>
                <a:spcPct val="150000"/>
              </a:lnSpc>
              <a:spcBef>
                <a:spcPts val="400"/>
              </a:spcBef>
              <a:buNone/>
              <a:defRPr sz="1400">
                <a:solidFill>
                  <a:schemeClr val="tx1">
                    <a:lumMod val="50000"/>
                    <a:lumOff val="50000"/>
                  </a:schemeClr>
                </a:solidFill>
                <a:latin typeface="Raleway Light" panose="020B0403030101060003" pitchFamily="34" charset="0"/>
              </a:defRPr>
            </a:lvl1pPr>
          </a:lstStyle>
          <a:p>
            <a:pPr lvl="0"/>
            <a:r>
              <a:rPr lang="en-US"/>
              <a:t>Click to edit Master text styles</a:t>
            </a:r>
          </a:p>
        </p:txBody>
      </p:sp>
    </p:spTree>
    <p:extLst>
      <p:ext uri="{BB962C8B-B14F-4D97-AF65-F5344CB8AC3E}">
        <p14:creationId xmlns:p14="http://schemas.microsoft.com/office/powerpoint/2010/main" val="1719379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AAC7-50C9-460C-B205-2887CC8ACF87}"/>
              </a:ext>
            </a:extLst>
          </p:cNvPr>
          <p:cNvSpPr>
            <a:spLocks noGrp="1"/>
          </p:cNvSpPr>
          <p:nvPr>
            <p:ph type="title" hasCustomPrompt="1"/>
          </p:nvPr>
        </p:nvSpPr>
        <p:spPr/>
        <p:txBody>
          <a:bodyPr/>
          <a:lstStyle/>
          <a:p>
            <a:r>
              <a:rPr lang="en-US"/>
              <a:t>CLICK TO EDIT MASTER TITLE STYLE</a:t>
            </a:r>
          </a:p>
        </p:txBody>
      </p:sp>
      <p:sp>
        <p:nvSpPr>
          <p:cNvPr id="20" name="Text Placeholder 19">
            <a:extLst>
              <a:ext uri="{FF2B5EF4-FFF2-40B4-BE49-F238E27FC236}">
                <a16:creationId xmlns:a16="http://schemas.microsoft.com/office/drawing/2014/main" id="{0A741C42-77BB-4660-B24B-015BE219EABE}"/>
              </a:ext>
            </a:extLst>
          </p:cNvPr>
          <p:cNvSpPr>
            <a:spLocks noGrp="1"/>
          </p:cNvSpPr>
          <p:nvPr>
            <p:ph type="body" sz="quarter" idx="17"/>
          </p:nvPr>
        </p:nvSpPr>
        <p:spPr>
          <a:xfrm>
            <a:off x="604411" y="1888622"/>
            <a:ext cx="9753247" cy="4007972"/>
          </a:xfrm>
          <a:prstGeom prst="rect">
            <a:avLst/>
          </a:prstGeom>
        </p:spPr>
        <p:txBody>
          <a:bodyPr/>
          <a:lstStyle>
            <a:lvl1pPr marL="228600" indent="-228600">
              <a:lnSpc>
                <a:spcPct val="300000"/>
              </a:lnSpc>
              <a:spcBef>
                <a:spcPts val="500"/>
              </a:spcBef>
              <a:buClr>
                <a:srgbClr val="F78F1E"/>
              </a:buClr>
              <a:buFont typeface="Wingdings" panose="05000000000000000000" pitchFamily="2" charset="2"/>
              <a:buChar char="§"/>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28" name="Text Placeholder 2">
            <a:extLst>
              <a:ext uri="{FF2B5EF4-FFF2-40B4-BE49-F238E27FC236}">
                <a16:creationId xmlns:a16="http://schemas.microsoft.com/office/drawing/2014/main" id="{F59BA42B-69F8-469B-BB91-0026FE58EFB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962582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AAC7-50C9-460C-B205-2887CC8ACF87}"/>
              </a:ext>
            </a:extLst>
          </p:cNvPr>
          <p:cNvSpPr>
            <a:spLocks noGrp="1"/>
          </p:cNvSpPr>
          <p:nvPr>
            <p:ph type="title" hasCustomPrompt="1"/>
          </p:nvPr>
        </p:nvSpPr>
        <p:spPr/>
        <p:txBody>
          <a:bodyPr/>
          <a:lstStyle/>
          <a:p>
            <a:r>
              <a:rPr lang="en-US"/>
              <a:t>CLICK TO EDIT MASTER TITLE STYLE</a:t>
            </a:r>
          </a:p>
        </p:txBody>
      </p:sp>
      <p:sp>
        <p:nvSpPr>
          <p:cNvPr id="28" name="Text Placeholder 2">
            <a:extLst>
              <a:ext uri="{FF2B5EF4-FFF2-40B4-BE49-F238E27FC236}">
                <a16:creationId xmlns:a16="http://schemas.microsoft.com/office/drawing/2014/main" id="{F59BA42B-69F8-469B-BB91-0026FE58EFB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5" name="Freeform: Shape 4">
            <a:extLst>
              <a:ext uri="{FF2B5EF4-FFF2-40B4-BE49-F238E27FC236}">
                <a16:creationId xmlns:a16="http://schemas.microsoft.com/office/drawing/2014/main" id="{A40CDE78-C176-3947-991B-E88C7FC64847}"/>
              </a:ext>
            </a:extLst>
          </p:cNvPr>
          <p:cNvSpPr/>
          <p:nvPr userDrawn="1"/>
        </p:nvSpPr>
        <p:spPr>
          <a:xfrm>
            <a:off x="604411" y="1933865"/>
            <a:ext cx="6147006" cy="259202"/>
          </a:xfrm>
          <a:custGeom>
            <a:avLst/>
            <a:gdLst>
              <a:gd name="connsiteX0" fmla="*/ 0 w 449569"/>
              <a:gd name="connsiteY0" fmla="*/ 45720 h 91440"/>
              <a:gd name="connsiteX1" fmla="*/ 449569 w 449569"/>
              <a:gd name="connsiteY1" fmla="*/ 45720 h 91440"/>
            </a:gdLst>
            <a:ahLst/>
            <a:cxnLst>
              <a:cxn ang="0">
                <a:pos x="connsiteX0" y="connsiteY0"/>
              </a:cxn>
              <a:cxn ang="0">
                <a:pos x="connsiteX1" y="connsiteY1"/>
              </a:cxn>
            </a:cxnLst>
            <a:rect l="l" t="t" r="r" b="b"/>
            <a:pathLst>
              <a:path w="449569" h="91440">
                <a:moveTo>
                  <a:pt x="0" y="45720"/>
                </a:moveTo>
                <a:lnTo>
                  <a:pt x="449569" y="45720"/>
                </a:lnTo>
              </a:path>
            </a:pathLst>
          </a:custGeom>
          <a:noFill/>
          <a:ln w="38100">
            <a:solidFill>
              <a:schemeClr val="bg1">
                <a:lumMod val="95000"/>
              </a:schemeClr>
            </a:solidFill>
            <a:tailEnd type="none"/>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25480" tIns="43319" rIns="225481" bIns="4332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6" name="Freeform: Shape 8">
            <a:extLst>
              <a:ext uri="{FF2B5EF4-FFF2-40B4-BE49-F238E27FC236}">
                <a16:creationId xmlns:a16="http://schemas.microsoft.com/office/drawing/2014/main" id="{4F51F4D0-B076-9B42-8DFB-94E8B627D606}"/>
              </a:ext>
            </a:extLst>
          </p:cNvPr>
          <p:cNvSpPr/>
          <p:nvPr userDrawn="1"/>
        </p:nvSpPr>
        <p:spPr>
          <a:xfrm>
            <a:off x="6099485" y="3643547"/>
            <a:ext cx="5195048" cy="259202"/>
          </a:xfrm>
          <a:custGeom>
            <a:avLst/>
            <a:gdLst>
              <a:gd name="connsiteX0" fmla="*/ 0 w 449569"/>
              <a:gd name="connsiteY0" fmla="*/ 45720 h 91440"/>
              <a:gd name="connsiteX1" fmla="*/ 449569 w 449569"/>
              <a:gd name="connsiteY1" fmla="*/ 45720 h 91440"/>
            </a:gdLst>
            <a:ahLst/>
            <a:cxnLst>
              <a:cxn ang="0">
                <a:pos x="connsiteX0" y="connsiteY0"/>
              </a:cxn>
              <a:cxn ang="0">
                <a:pos x="connsiteX1" y="connsiteY1"/>
              </a:cxn>
            </a:cxnLst>
            <a:rect l="l" t="t" r="r" b="b"/>
            <a:pathLst>
              <a:path w="449569" h="91440">
                <a:moveTo>
                  <a:pt x="0" y="45720"/>
                </a:moveTo>
                <a:lnTo>
                  <a:pt x="449569" y="45720"/>
                </a:lnTo>
              </a:path>
            </a:pathLst>
          </a:custGeom>
          <a:noFill/>
          <a:ln w="38100">
            <a:solidFill>
              <a:schemeClr val="bg1">
                <a:lumMod val="95000"/>
              </a:schemeClr>
            </a:solidFill>
            <a:tailEnd type="none"/>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25480" tIns="43320" rIns="225481" bIns="43319"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7" name="Freeform: Shape 14">
            <a:extLst>
              <a:ext uri="{FF2B5EF4-FFF2-40B4-BE49-F238E27FC236}">
                <a16:creationId xmlns:a16="http://schemas.microsoft.com/office/drawing/2014/main" id="{3994A167-006C-BA43-9565-67C1B37DFB59}"/>
              </a:ext>
            </a:extLst>
          </p:cNvPr>
          <p:cNvSpPr/>
          <p:nvPr userDrawn="1"/>
        </p:nvSpPr>
        <p:spPr>
          <a:xfrm>
            <a:off x="9557889" y="1997996"/>
            <a:ext cx="1736643" cy="110204"/>
          </a:xfrm>
          <a:custGeom>
            <a:avLst/>
            <a:gdLst>
              <a:gd name="connsiteX0" fmla="*/ 0 w 449569"/>
              <a:gd name="connsiteY0" fmla="*/ 45720 h 91440"/>
              <a:gd name="connsiteX1" fmla="*/ 449569 w 449569"/>
              <a:gd name="connsiteY1" fmla="*/ 45720 h 91440"/>
            </a:gdLst>
            <a:ahLst/>
            <a:cxnLst>
              <a:cxn ang="0">
                <a:pos x="connsiteX0" y="connsiteY0"/>
              </a:cxn>
              <a:cxn ang="0">
                <a:pos x="connsiteX1" y="connsiteY1"/>
              </a:cxn>
            </a:cxnLst>
            <a:rect l="l" t="t" r="r" b="b"/>
            <a:pathLst>
              <a:path w="449569" h="91440">
                <a:moveTo>
                  <a:pt x="0" y="45720"/>
                </a:moveTo>
                <a:lnTo>
                  <a:pt x="449569" y="45720"/>
                </a:lnTo>
              </a:path>
            </a:pathLst>
          </a:custGeom>
          <a:noFill/>
          <a:ln w="38100">
            <a:solidFill>
              <a:schemeClr val="bg1">
                <a:lumMod val="95000"/>
              </a:schemeClr>
            </a:solidFill>
            <a:tailEnd type="none"/>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25480" tIns="43320" rIns="225481" bIns="43319"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8" name="Freeform: Shape 15">
            <a:extLst>
              <a:ext uri="{FF2B5EF4-FFF2-40B4-BE49-F238E27FC236}">
                <a16:creationId xmlns:a16="http://schemas.microsoft.com/office/drawing/2014/main" id="{F8F250E8-DF45-6549-BFB2-B58BA2573D4C}"/>
              </a:ext>
            </a:extLst>
          </p:cNvPr>
          <p:cNvSpPr/>
          <p:nvPr userDrawn="1"/>
        </p:nvSpPr>
        <p:spPr>
          <a:xfrm rot="5400000">
            <a:off x="10424394" y="2845180"/>
            <a:ext cx="1754212" cy="137143"/>
          </a:xfrm>
          <a:custGeom>
            <a:avLst/>
            <a:gdLst>
              <a:gd name="connsiteX0" fmla="*/ 0 w 449569"/>
              <a:gd name="connsiteY0" fmla="*/ 45720 h 91440"/>
              <a:gd name="connsiteX1" fmla="*/ 449569 w 449569"/>
              <a:gd name="connsiteY1" fmla="*/ 45720 h 91440"/>
            </a:gdLst>
            <a:ahLst/>
            <a:cxnLst>
              <a:cxn ang="0">
                <a:pos x="connsiteX0" y="connsiteY0"/>
              </a:cxn>
              <a:cxn ang="0">
                <a:pos x="connsiteX1" y="connsiteY1"/>
              </a:cxn>
            </a:cxnLst>
            <a:rect l="l" t="t" r="r" b="b"/>
            <a:pathLst>
              <a:path w="449569" h="91440">
                <a:moveTo>
                  <a:pt x="0" y="45720"/>
                </a:moveTo>
                <a:lnTo>
                  <a:pt x="449569" y="45720"/>
                </a:lnTo>
              </a:path>
            </a:pathLst>
          </a:custGeom>
          <a:noFill/>
          <a:ln w="38100">
            <a:solidFill>
              <a:schemeClr val="bg1">
                <a:lumMod val="95000"/>
              </a:schemeClr>
            </a:solidFill>
            <a:tailEnd type="none"/>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25480" tIns="43320" rIns="225481" bIns="43319"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9" name="Freeform: Shape 16">
            <a:extLst>
              <a:ext uri="{FF2B5EF4-FFF2-40B4-BE49-F238E27FC236}">
                <a16:creationId xmlns:a16="http://schemas.microsoft.com/office/drawing/2014/main" id="{571F7017-E94D-D448-8026-223A53E42FE6}"/>
              </a:ext>
            </a:extLst>
          </p:cNvPr>
          <p:cNvSpPr/>
          <p:nvPr userDrawn="1"/>
        </p:nvSpPr>
        <p:spPr>
          <a:xfrm>
            <a:off x="604411" y="3718046"/>
            <a:ext cx="1157887" cy="73477"/>
          </a:xfrm>
          <a:custGeom>
            <a:avLst/>
            <a:gdLst>
              <a:gd name="connsiteX0" fmla="*/ 0 w 449569"/>
              <a:gd name="connsiteY0" fmla="*/ 45720 h 91440"/>
              <a:gd name="connsiteX1" fmla="*/ 449569 w 449569"/>
              <a:gd name="connsiteY1" fmla="*/ 45720 h 91440"/>
            </a:gdLst>
            <a:ahLst/>
            <a:cxnLst>
              <a:cxn ang="0">
                <a:pos x="connsiteX0" y="connsiteY0"/>
              </a:cxn>
              <a:cxn ang="0">
                <a:pos x="connsiteX1" y="connsiteY1"/>
              </a:cxn>
            </a:cxnLst>
            <a:rect l="l" t="t" r="r" b="b"/>
            <a:pathLst>
              <a:path w="449569" h="91440">
                <a:moveTo>
                  <a:pt x="0" y="45720"/>
                </a:moveTo>
                <a:lnTo>
                  <a:pt x="449569" y="45720"/>
                </a:lnTo>
              </a:path>
            </a:pathLst>
          </a:custGeom>
          <a:noFill/>
          <a:ln w="38100">
            <a:solidFill>
              <a:schemeClr val="bg1">
                <a:lumMod val="95000"/>
              </a:schemeClr>
            </a:solidFill>
            <a:tailEnd type="none"/>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25480" tIns="43320" rIns="225481" bIns="43319"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0" name="Freeform: Shape 17">
            <a:extLst>
              <a:ext uri="{FF2B5EF4-FFF2-40B4-BE49-F238E27FC236}">
                <a16:creationId xmlns:a16="http://schemas.microsoft.com/office/drawing/2014/main" id="{1F4F035C-2DD1-E24D-8DB0-2D1F23D7C1CE}"/>
              </a:ext>
            </a:extLst>
          </p:cNvPr>
          <p:cNvSpPr/>
          <p:nvPr userDrawn="1"/>
        </p:nvSpPr>
        <p:spPr>
          <a:xfrm rot="5400000">
            <a:off x="-235627" y="4554627"/>
            <a:ext cx="1721647" cy="137143"/>
          </a:xfrm>
          <a:custGeom>
            <a:avLst/>
            <a:gdLst>
              <a:gd name="connsiteX0" fmla="*/ 0 w 449569"/>
              <a:gd name="connsiteY0" fmla="*/ 45720 h 91440"/>
              <a:gd name="connsiteX1" fmla="*/ 449569 w 449569"/>
              <a:gd name="connsiteY1" fmla="*/ 45720 h 91440"/>
            </a:gdLst>
            <a:ahLst/>
            <a:cxnLst>
              <a:cxn ang="0">
                <a:pos x="connsiteX0" y="connsiteY0"/>
              </a:cxn>
              <a:cxn ang="0">
                <a:pos x="connsiteX1" y="connsiteY1"/>
              </a:cxn>
            </a:cxnLst>
            <a:rect l="l" t="t" r="r" b="b"/>
            <a:pathLst>
              <a:path w="449569" h="91440">
                <a:moveTo>
                  <a:pt x="0" y="45720"/>
                </a:moveTo>
                <a:lnTo>
                  <a:pt x="449569" y="45720"/>
                </a:lnTo>
              </a:path>
            </a:pathLst>
          </a:custGeom>
          <a:noFill/>
          <a:ln w="38100">
            <a:solidFill>
              <a:schemeClr val="bg1">
                <a:lumMod val="95000"/>
              </a:schemeClr>
            </a:solidFill>
            <a:tailEnd type="none"/>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25480" tIns="43320" rIns="225481" bIns="43319"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1" name="Freeform: Shape 18">
            <a:extLst>
              <a:ext uri="{FF2B5EF4-FFF2-40B4-BE49-F238E27FC236}">
                <a16:creationId xmlns:a16="http://schemas.microsoft.com/office/drawing/2014/main" id="{955A2A4C-F467-684F-B714-B13585D39DA3}"/>
              </a:ext>
            </a:extLst>
          </p:cNvPr>
          <p:cNvSpPr/>
          <p:nvPr userDrawn="1"/>
        </p:nvSpPr>
        <p:spPr>
          <a:xfrm>
            <a:off x="604411" y="5353229"/>
            <a:ext cx="6147006" cy="259202"/>
          </a:xfrm>
          <a:custGeom>
            <a:avLst/>
            <a:gdLst>
              <a:gd name="connsiteX0" fmla="*/ 0 w 449569"/>
              <a:gd name="connsiteY0" fmla="*/ 45720 h 91440"/>
              <a:gd name="connsiteX1" fmla="*/ 449569 w 449569"/>
              <a:gd name="connsiteY1" fmla="*/ 45720 h 91440"/>
            </a:gdLst>
            <a:ahLst/>
            <a:cxnLst>
              <a:cxn ang="0">
                <a:pos x="connsiteX0" y="connsiteY0"/>
              </a:cxn>
              <a:cxn ang="0">
                <a:pos x="connsiteX1" y="connsiteY1"/>
              </a:cxn>
            </a:cxnLst>
            <a:rect l="l" t="t" r="r" b="b"/>
            <a:pathLst>
              <a:path w="449569" h="91440">
                <a:moveTo>
                  <a:pt x="0" y="45720"/>
                </a:moveTo>
                <a:lnTo>
                  <a:pt x="449569" y="45720"/>
                </a:lnTo>
              </a:path>
            </a:pathLst>
          </a:custGeom>
          <a:noFill/>
          <a:ln w="38100">
            <a:solidFill>
              <a:schemeClr val="bg1">
                <a:lumMod val="95000"/>
              </a:schemeClr>
            </a:solidFill>
            <a:tailEnd type="none"/>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25480" tIns="43319" rIns="225481" bIns="4332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2" name="Freeform: Shape 19">
            <a:extLst>
              <a:ext uri="{FF2B5EF4-FFF2-40B4-BE49-F238E27FC236}">
                <a16:creationId xmlns:a16="http://schemas.microsoft.com/office/drawing/2014/main" id="{E34A513B-3EB4-D34B-819E-DF8DEA7EDADB}"/>
              </a:ext>
            </a:extLst>
          </p:cNvPr>
          <p:cNvSpPr/>
          <p:nvPr userDrawn="1"/>
        </p:nvSpPr>
        <p:spPr>
          <a:xfrm>
            <a:off x="9557889" y="5427728"/>
            <a:ext cx="1736643" cy="110204"/>
          </a:xfrm>
          <a:custGeom>
            <a:avLst/>
            <a:gdLst>
              <a:gd name="connsiteX0" fmla="*/ 0 w 449569"/>
              <a:gd name="connsiteY0" fmla="*/ 45720 h 91440"/>
              <a:gd name="connsiteX1" fmla="*/ 449569 w 449569"/>
              <a:gd name="connsiteY1" fmla="*/ 45720 h 91440"/>
            </a:gdLst>
            <a:ahLst/>
            <a:cxnLst>
              <a:cxn ang="0">
                <a:pos x="connsiteX0" y="connsiteY0"/>
              </a:cxn>
              <a:cxn ang="0">
                <a:pos x="connsiteX1" y="connsiteY1"/>
              </a:cxn>
            </a:cxnLst>
            <a:rect l="l" t="t" r="r" b="b"/>
            <a:pathLst>
              <a:path w="449569" h="91440">
                <a:moveTo>
                  <a:pt x="0" y="45720"/>
                </a:moveTo>
                <a:lnTo>
                  <a:pt x="449569" y="45720"/>
                </a:lnTo>
              </a:path>
            </a:pathLst>
          </a:custGeom>
          <a:noFill/>
          <a:ln w="38100">
            <a:solidFill>
              <a:schemeClr val="bg1">
                <a:lumMod val="95000"/>
              </a:schemeClr>
            </a:solidFill>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25480" tIns="43320" rIns="225481" bIns="43319"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3" name="Rectangle: Rounded Corners 20">
            <a:extLst>
              <a:ext uri="{FF2B5EF4-FFF2-40B4-BE49-F238E27FC236}">
                <a16:creationId xmlns:a16="http://schemas.microsoft.com/office/drawing/2014/main" id="{8A496D76-5464-1D47-9EF4-68D6B4CF918B}"/>
              </a:ext>
            </a:extLst>
          </p:cNvPr>
          <p:cNvSpPr/>
          <p:nvPr userDrawn="1"/>
        </p:nvSpPr>
        <p:spPr>
          <a:xfrm>
            <a:off x="1762298" y="2498901"/>
            <a:ext cx="4330219" cy="2563548"/>
          </a:xfrm>
          <a:prstGeom prst="roundRect">
            <a:avLst>
              <a:gd name="adj" fmla="val 0"/>
            </a:avLst>
          </a:prstGeom>
          <a:solidFill>
            <a:schemeClr val="bg1"/>
          </a:solidFill>
          <a:ln w="6350">
            <a:solidFill>
              <a:srgbClr val="003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21">
            <a:extLst>
              <a:ext uri="{FF2B5EF4-FFF2-40B4-BE49-F238E27FC236}">
                <a16:creationId xmlns:a16="http://schemas.microsoft.com/office/drawing/2014/main" id="{88183A1F-10A2-D74B-930A-EA80B3896634}"/>
              </a:ext>
            </a:extLst>
          </p:cNvPr>
          <p:cNvSpPr/>
          <p:nvPr userDrawn="1"/>
        </p:nvSpPr>
        <p:spPr>
          <a:xfrm>
            <a:off x="6751417" y="1437907"/>
            <a:ext cx="2806472" cy="1891260"/>
          </a:xfrm>
          <a:prstGeom prst="roundRect">
            <a:avLst>
              <a:gd name="adj" fmla="val 0"/>
            </a:avLst>
          </a:prstGeom>
          <a:solidFill>
            <a:schemeClr val="bg1"/>
          </a:solidFill>
          <a:ln w="6350">
            <a:solidFill>
              <a:srgbClr val="003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22">
            <a:extLst>
              <a:ext uri="{FF2B5EF4-FFF2-40B4-BE49-F238E27FC236}">
                <a16:creationId xmlns:a16="http://schemas.microsoft.com/office/drawing/2014/main" id="{EFDB2DBD-E0CE-AC4A-A42D-7CEB87E7EF93}"/>
              </a:ext>
            </a:extLst>
          </p:cNvPr>
          <p:cNvSpPr/>
          <p:nvPr userDrawn="1"/>
        </p:nvSpPr>
        <p:spPr>
          <a:xfrm>
            <a:off x="6751417" y="4217129"/>
            <a:ext cx="2806472" cy="2316675"/>
          </a:xfrm>
          <a:prstGeom prst="roundRect">
            <a:avLst>
              <a:gd name="adj" fmla="val 0"/>
            </a:avLst>
          </a:prstGeom>
          <a:solidFill>
            <a:schemeClr val="bg1"/>
          </a:solidFill>
          <a:ln w="6350">
            <a:solidFill>
              <a:srgbClr val="003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23">
            <a:extLst>
              <a:ext uri="{FF2B5EF4-FFF2-40B4-BE49-F238E27FC236}">
                <a16:creationId xmlns:a16="http://schemas.microsoft.com/office/drawing/2014/main" id="{F9F48F9A-811B-6B4F-8464-8709255D5A40}"/>
              </a:ext>
            </a:extLst>
          </p:cNvPr>
          <p:cNvSpPr/>
          <p:nvPr userDrawn="1"/>
        </p:nvSpPr>
        <p:spPr>
          <a:xfrm>
            <a:off x="3001149" y="2252243"/>
            <a:ext cx="1858225" cy="488825"/>
          </a:xfrm>
          <a:prstGeom prst="roundRect">
            <a:avLst/>
          </a:prstGeom>
          <a:solidFill>
            <a:schemeClr val="accent5">
              <a:lumMod val="20000"/>
              <a:lumOff val="80000"/>
            </a:schemeClr>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4">
            <a:extLst>
              <a:ext uri="{FF2B5EF4-FFF2-40B4-BE49-F238E27FC236}">
                <a16:creationId xmlns:a16="http://schemas.microsoft.com/office/drawing/2014/main" id="{E20DB4D0-04D5-FC4E-ACED-594F68029028}"/>
              </a:ext>
            </a:extLst>
          </p:cNvPr>
          <p:cNvSpPr/>
          <p:nvPr userDrawn="1"/>
        </p:nvSpPr>
        <p:spPr>
          <a:xfrm>
            <a:off x="7224008" y="4001882"/>
            <a:ext cx="1858225" cy="439200"/>
          </a:xfrm>
          <a:prstGeom prst="round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25">
            <a:extLst>
              <a:ext uri="{FF2B5EF4-FFF2-40B4-BE49-F238E27FC236}">
                <a16:creationId xmlns:a16="http://schemas.microsoft.com/office/drawing/2014/main" id="{D3F69AF0-736C-D14E-A352-BD292B0C3D2B}"/>
              </a:ext>
            </a:extLst>
          </p:cNvPr>
          <p:cNvSpPr/>
          <p:nvPr userDrawn="1"/>
        </p:nvSpPr>
        <p:spPr>
          <a:xfrm>
            <a:off x="7196767" y="1256966"/>
            <a:ext cx="1858225" cy="438763"/>
          </a:xfrm>
          <a:prstGeom prst="round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32">
            <a:extLst>
              <a:ext uri="{FF2B5EF4-FFF2-40B4-BE49-F238E27FC236}">
                <a16:creationId xmlns:a16="http://schemas.microsoft.com/office/drawing/2014/main" id="{92935840-3F80-8142-B3B6-9D80C416E3B7}"/>
              </a:ext>
            </a:extLst>
          </p:cNvPr>
          <p:cNvSpPr>
            <a:spLocks noGrp="1"/>
          </p:cNvSpPr>
          <p:nvPr>
            <p:ph type="body" sz="quarter" idx="18" hasCustomPrompt="1"/>
          </p:nvPr>
        </p:nvSpPr>
        <p:spPr>
          <a:xfrm>
            <a:off x="7204285" y="1352960"/>
            <a:ext cx="1843187" cy="372946"/>
          </a:xfrm>
          <a:prstGeom prst="rect">
            <a:avLst/>
          </a:prstGeom>
        </p:spPr>
        <p:txBody>
          <a:bodyPr/>
          <a:lstStyle>
            <a:lvl1pPr marL="0" indent="0" algn="ctr">
              <a:buNone/>
              <a:defRPr sz="1200" cap="none" spc="300" baseline="0">
                <a:solidFill>
                  <a:srgbClr val="003767"/>
                </a:solidFill>
                <a:latin typeface="Raleway SemiBold" panose="020B0703030101060003" pitchFamily="34" charset="0"/>
              </a:defRPr>
            </a:lvl1pPr>
          </a:lstStyle>
          <a:p>
            <a:pPr lvl="0"/>
            <a:r>
              <a:rPr lang="hr-HR"/>
              <a:t>PROBLEM</a:t>
            </a:r>
            <a:endParaRPr lang="en-US"/>
          </a:p>
        </p:txBody>
      </p:sp>
      <p:sp>
        <p:nvSpPr>
          <p:cNvPr id="21" name="Text Placeholder 32">
            <a:extLst>
              <a:ext uri="{FF2B5EF4-FFF2-40B4-BE49-F238E27FC236}">
                <a16:creationId xmlns:a16="http://schemas.microsoft.com/office/drawing/2014/main" id="{3DF603BC-26E4-EB40-A0FB-97CD36E2D710}"/>
              </a:ext>
            </a:extLst>
          </p:cNvPr>
          <p:cNvSpPr>
            <a:spLocks noGrp="1"/>
          </p:cNvSpPr>
          <p:nvPr>
            <p:ph type="body" sz="quarter" idx="19" hasCustomPrompt="1"/>
          </p:nvPr>
        </p:nvSpPr>
        <p:spPr>
          <a:xfrm>
            <a:off x="2996378" y="2360633"/>
            <a:ext cx="1874738" cy="482618"/>
          </a:xfrm>
          <a:prstGeom prst="rect">
            <a:avLst/>
          </a:prstGeom>
        </p:spPr>
        <p:txBody>
          <a:bodyPr/>
          <a:lstStyle>
            <a:lvl1pPr marL="0" indent="0" algn="ctr">
              <a:buNone/>
              <a:defRPr sz="1200" cap="none" spc="300" baseline="0">
                <a:solidFill>
                  <a:srgbClr val="003767"/>
                </a:solidFill>
                <a:latin typeface="Raleway SemiBold" panose="020B0703030101060003" pitchFamily="34" charset="0"/>
              </a:defRPr>
            </a:lvl1pPr>
          </a:lstStyle>
          <a:p>
            <a:pPr lvl="0"/>
            <a:r>
              <a:rPr lang="hr-HR"/>
              <a:t>SOLUTION</a:t>
            </a:r>
            <a:endParaRPr lang="en-US"/>
          </a:p>
        </p:txBody>
      </p:sp>
      <p:sp>
        <p:nvSpPr>
          <p:cNvPr id="22" name="Text Placeholder 32">
            <a:extLst>
              <a:ext uri="{FF2B5EF4-FFF2-40B4-BE49-F238E27FC236}">
                <a16:creationId xmlns:a16="http://schemas.microsoft.com/office/drawing/2014/main" id="{C5709760-6171-9B4A-98B8-7EF88605696B}"/>
              </a:ext>
            </a:extLst>
          </p:cNvPr>
          <p:cNvSpPr>
            <a:spLocks noGrp="1"/>
          </p:cNvSpPr>
          <p:nvPr>
            <p:ph type="body" sz="quarter" idx="20" hasCustomPrompt="1"/>
          </p:nvPr>
        </p:nvSpPr>
        <p:spPr>
          <a:xfrm>
            <a:off x="7204285" y="4097168"/>
            <a:ext cx="1877948" cy="433623"/>
          </a:xfrm>
          <a:prstGeom prst="rect">
            <a:avLst/>
          </a:prstGeom>
        </p:spPr>
        <p:txBody>
          <a:bodyPr/>
          <a:lstStyle>
            <a:lvl1pPr marL="0" indent="0" algn="ctr">
              <a:buNone/>
              <a:defRPr sz="1200" cap="none" spc="300" baseline="0">
                <a:solidFill>
                  <a:srgbClr val="003767"/>
                </a:solidFill>
                <a:latin typeface="Raleway SemiBold" panose="020B0703030101060003" pitchFamily="34" charset="0"/>
              </a:defRPr>
            </a:lvl1pPr>
          </a:lstStyle>
          <a:p>
            <a:pPr lvl="0"/>
            <a:r>
              <a:rPr lang="hr-HR"/>
              <a:t>BENEFITS</a:t>
            </a:r>
            <a:endParaRPr lang="en-US"/>
          </a:p>
        </p:txBody>
      </p:sp>
      <p:sp>
        <p:nvSpPr>
          <p:cNvPr id="23" name="Text Placeholder 32">
            <a:extLst>
              <a:ext uri="{FF2B5EF4-FFF2-40B4-BE49-F238E27FC236}">
                <a16:creationId xmlns:a16="http://schemas.microsoft.com/office/drawing/2014/main" id="{5EB67922-B801-DF45-8BE8-57E32E453203}"/>
              </a:ext>
            </a:extLst>
          </p:cNvPr>
          <p:cNvSpPr>
            <a:spLocks noGrp="1"/>
          </p:cNvSpPr>
          <p:nvPr>
            <p:ph type="body" sz="quarter" idx="53" hasCustomPrompt="1"/>
          </p:nvPr>
        </p:nvSpPr>
        <p:spPr>
          <a:xfrm>
            <a:off x="1939467" y="2951641"/>
            <a:ext cx="1946831" cy="304731"/>
          </a:xfrm>
          <a:prstGeom prst="rect">
            <a:avLst/>
          </a:prstGeom>
        </p:spPr>
        <p:txBody>
          <a:bodyPr/>
          <a:lstStyle>
            <a:lvl1pPr marL="0" indent="0" algn="l">
              <a:buNone/>
              <a:defRPr sz="1100" cap="none" spc="300" baseline="0">
                <a:solidFill>
                  <a:srgbClr val="003767"/>
                </a:solidFill>
                <a:latin typeface="Raleway SemiBold" panose="020B0703030101060003" pitchFamily="34" charset="0"/>
              </a:defRPr>
            </a:lvl1pPr>
          </a:lstStyle>
          <a:p>
            <a:pPr lvl="0"/>
            <a:r>
              <a:rPr lang="hr-HR"/>
              <a:t>SERVICES/TECH</a:t>
            </a:r>
            <a:endParaRPr lang="en-US"/>
          </a:p>
        </p:txBody>
      </p:sp>
      <p:sp>
        <p:nvSpPr>
          <p:cNvPr id="24" name="Text Placeholder 32">
            <a:extLst>
              <a:ext uri="{FF2B5EF4-FFF2-40B4-BE49-F238E27FC236}">
                <a16:creationId xmlns:a16="http://schemas.microsoft.com/office/drawing/2014/main" id="{BFBE2530-9671-AC40-AA81-53969FE2D1E3}"/>
              </a:ext>
            </a:extLst>
          </p:cNvPr>
          <p:cNvSpPr>
            <a:spLocks noGrp="1"/>
          </p:cNvSpPr>
          <p:nvPr>
            <p:ph type="body" sz="quarter" idx="54" hasCustomPrompt="1"/>
          </p:nvPr>
        </p:nvSpPr>
        <p:spPr>
          <a:xfrm>
            <a:off x="4105764" y="2951641"/>
            <a:ext cx="1854461" cy="304731"/>
          </a:xfrm>
          <a:prstGeom prst="rect">
            <a:avLst/>
          </a:prstGeom>
        </p:spPr>
        <p:txBody>
          <a:bodyPr/>
          <a:lstStyle>
            <a:lvl1pPr marL="0" indent="0" algn="l">
              <a:buNone/>
              <a:defRPr sz="1100" cap="none" spc="300" baseline="0">
                <a:solidFill>
                  <a:srgbClr val="003767"/>
                </a:solidFill>
                <a:latin typeface="Raleway SemiBold" panose="020B0703030101060003" pitchFamily="34" charset="0"/>
              </a:defRPr>
            </a:lvl1pPr>
          </a:lstStyle>
          <a:p>
            <a:pPr lvl="0"/>
            <a:r>
              <a:rPr lang="hr-HR"/>
              <a:t>SOLUTION</a:t>
            </a:r>
            <a:endParaRPr lang="en-US"/>
          </a:p>
        </p:txBody>
      </p:sp>
      <p:sp>
        <p:nvSpPr>
          <p:cNvPr id="25" name="Text Placeholder 8">
            <a:extLst>
              <a:ext uri="{FF2B5EF4-FFF2-40B4-BE49-F238E27FC236}">
                <a16:creationId xmlns:a16="http://schemas.microsoft.com/office/drawing/2014/main" id="{3925A816-B034-0E4E-AEC2-175938988258}"/>
              </a:ext>
            </a:extLst>
          </p:cNvPr>
          <p:cNvSpPr>
            <a:spLocks noGrp="1"/>
          </p:cNvSpPr>
          <p:nvPr>
            <p:ph type="body" sz="quarter" idx="63" hasCustomPrompt="1"/>
          </p:nvPr>
        </p:nvSpPr>
        <p:spPr>
          <a:xfrm>
            <a:off x="7199891" y="1829440"/>
            <a:ext cx="1858225" cy="1307211"/>
          </a:xfrm>
          <a:prstGeom prst="rect">
            <a:avLst/>
          </a:prstGeom>
        </p:spPr>
        <p:txBody>
          <a:bodyPr/>
          <a:lstStyle>
            <a:lvl1pPr marL="228600" indent="-228600">
              <a:lnSpc>
                <a:spcPct val="100000"/>
              </a:lnSpc>
              <a:spcBef>
                <a:spcPts val="0"/>
              </a:spcBef>
              <a:spcAft>
                <a:spcPts val="1200"/>
              </a:spcAft>
              <a:buClr>
                <a:srgbClr val="F78F1E"/>
              </a:buClr>
              <a:buSzPct val="140000"/>
              <a:buFont typeface="Wingdings" panose="05000000000000000000" pitchFamily="2" charset="2"/>
              <a:buChar char="§"/>
              <a:defRPr sz="1100">
                <a:latin typeface="Raleway Light" panose="020B0403030101060003" pitchFamily="34" charset="0"/>
              </a:defRPr>
            </a:lvl1pPr>
          </a:lstStyle>
          <a:p>
            <a:pPr lvl="0"/>
            <a:r>
              <a:rPr lang="en-US"/>
              <a:t>EDIT MASTER TEXT STYLES</a:t>
            </a:r>
            <a:endParaRPr lang="hr-HR"/>
          </a:p>
        </p:txBody>
      </p:sp>
      <p:sp>
        <p:nvSpPr>
          <p:cNvPr id="26" name="Text Placeholder 8">
            <a:extLst>
              <a:ext uri="{FF2B5EF4-FFF2-40B4-BE49-F238E27FC236}">
                <a16:creationId xmlns:a16="http://schemas.microsoft.com/office/drawing/2014/main" id="{22AAACA0-0CFB-C040-90D4-3A008A6B1B62}"/>
              </a:ext>
            </a:extLst>
          </p:cNvPr>
          <p:cNvSpPr>
            <a:spLocks noGrp="1"/>
          </p:cNvSpPr>
          <p:nvPr>
            <p:ph type="body" sz="quarter" idx="64" hasCustomPrompt="1"/>
          </p:nvPr>
        </p:nvSpPr>
        <p:spPr>
          <a:xfrm>
            <a:off x="6928585" y="4644648"/>
            <a:ext cx="2481421" cy="1805858"/>
          </a:xfrm>
          <a:prstGeom prst="rect">
            <a:avLst/>
          </a:prstGeom>
        </p:spPr>
        <p:txBody>
          <a:bodyPr/>
          <a:lstStyle>
            <a:lvl1pPr marL="228600" indent="-228600">
              <a:lnSpc>
                <a:spcPct val="100000"/>
              </a:lnSpc>
              <a:spcBef>
                <a:spcPts val="0"/>
              </a:spcBef>
              <a:spcAft>
                <a:spcPts val="1200"/>
              </a:spcAft>
              <a:buClr>
                <a:srgbClr val="F78F1E"/>
              </a:buClr>
              <a:buSzPct val="140000"/>
              <a:buFont typeface="Wingdings" panose="05000000000000000000" pitchFamily="2" charset="2"/>
              <a:buChar char="§"/>
              <a:defRPr sz="1100">
                <a:latin typeface="Raleway Light" panose="020B0403030101060003" pitchFamily="34" charset="0"/>
              </a:defRPr>
            </a:lvl1pPr>
          </a:lstStyle>
          <a:p>
            <a:pPr lvl="0"/>
            <a:r>
              <a:rPr lang="en-US"/>
              <a:t>EDIT MASTER TEXT STYLES</a:t>
            </a:r>
            <a:endParaRPr lang="hr-HR"/>
          </a:p>
        </p:txBody>
      </p:sp>
      <p:sp>
        <p:nvSpPr>
          <p:cNvPr id="27" name="Text Placeholder 8">
            <a:extLst>
              <a:ext uri="{FF2B5EF4-FFF2-40B4-BE49-F238E27FC236}">
                <a16:creationId xmlns:a16="http://schemas.microsoft.com/office/drawing/2014/main" id="{CE527DA5-2B4F-644A-993D-1AA4260C803E}"/>
              </a:ext>
            </a:extLst>
          </p:cNvPr>
          <p:cNvSpPr>
            <a:spLocks noGrp="1"/>
          </p:cNvSpPr>
          <p:nvPr>
            <p:ph type="body" sz="quarter" idx="65" hasCustomPrompt="1"/>
          </p:nvPr>
        </p:nvSpPr>
        <p:spPr>
          <a:xfrm>
            <a:off x="1939466" y="3260440"/>
            <a:ext cx="1953800" cy="1471838"/>
          </a:xfrm>
          <a:prstGeom prst="rect">
            <a:avLst/>
          </a:prstGeom>
        </p:spPr>
        <p:txBody>
          <a:bodyPr/>
          <a:lstStyle>
            <a:lvl1pPr marL="228600" indent="-228600">
              <a:lnSpc>
                <a:spcPct val="100000"/>
              </a:lnSpc>
              <a:spcBef>
                <a:spcPts val="0"/>
              </a:spcBef>
              <a:spcAft>
                <a:spcPts val="1200"/>
              </a:spcAft>
              <a:buClr>
                <a:srgbClr val="F78F1E"/>
              </a:buClr>
              <a:buSzPct val="140000"/>
              <a:buFont typeface="Wingdings" panose="05000000000000000000" pitchFamily="2" charset="2"/>
              <a:buChar char="§"/>
              <a:defRPr sz="1100">
                <a:latin typeface="Raleway Light" panose="020B0403030101060003" pitchFamily="34" charset="0"/>
              </a:defRPr>
            </a:lvl1pPr>
          </a:lstStyle>
          <a:p>
            <a:pPr lvl="0"/>
            <a:r>
              <a:rPr lang="en-US"/>
              <a:t>EDIT MASTER TEXT STYLES</a:t>
            </a:r>
            <a:endParaRPr lang="hr-HR"/>
          </a:p>
        </p:txBody>
      </p:sp>
      <p:sp>
        <p:nvSpPr>
          <p:cNvPr id="29" name="Text Placeholder 8">
            <a:extLst>
              <a:ext uri="{FF2B5EF4-FFF2-40B4-BE49-F238E27FC236}">
                <a16:creationId xmlns:a16="http://schemas.microsoft.com/office/drawing/2014/main" id="{5C4B3AFC-BD19-AA42-8364-2357E41AF191}"/>
              </a:ext>
            </a:extLst>
          </p:cNvPr>
          <p:cNvSpPr>
            <a:spLocks noGrp="1"/>
          </p:cNvSpPr>
          <p:nvPr>
            <p:ph type="body" sz="quarter" idx="66" hasCustomPrompt="1"/>
          </p:nvPr>
        </p:nvSpPr>
        <p:spPr>
          <a:xfrm>
            <a:off x="4105764" y="3268279"/>
            <a:ext cx="1854461" cy="1463999"/>
          </a:xfrm>
          <a:prstGeom prst="rect">
            <a:avLst/>
          </a:prstGeom>
        </p:spPr>
        <p:txBody>
          <a:bodyPr/>
          <a:lstStyle>
            <a:lvl1pPr marL="228600" indent="-228600">
              <a:lnSpc>
                <a:spcPct val="100000"/>
              </a:lnSpc>
              <a:spcBef>
                <a:spcPts val="0"/>
              </a:spcBef>
              <a:spcAft>
                <a:spcPts val="1200"/>
              </a:spcAft>
              <a:buClr>
                <a:srgbClr val="F78F1E"/>
              </a:buClr>
              <a:buSzPct val="140000"/>
              <a:buFont typeface="Wingdings" panose="05000000000000000000" pitchFamily="2" charset="2"/>
              <a:buChar char="§"/>
              <a:defRPr sz="1100">
                <a:latin typeface="Raleway Light" panose="020B0403030101060003" pitchFamily="34" charset="0"/>
              </a:defRPr>
            </a:lvl1pPr>
          </a:lstStyle>
          <a:p>
            <a:pPr lvl="0"/>
            <a:r>
              <a:rPr lang="en-US"/>
              <a:t>EDIT MASTER TEXT STYLES</a:t>
            </a:r>
            <a:endParaRPr lang="hr-HR"/>
          </a:p>
        </p:txBody>
      </p:sp>
    </p:spTree>
    <p:extLst>
      <p:ext uri="{BB962C8B-B14F-4D97-AF65-F5344CB8AC3E}">
        <p14:creationId xmlns:p14="http://schemas.microsoft.com/office/powerpoint/2010/main" val="20905636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9B22-D6CA-A340-9077-D645287492F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HR"/>
          </a:p>
        </p:txBody>
      </p:sp>
      <p:sp>
        <p:nvSpPr>
          <p:cNvPr id="3" name="Subtitle 2">
            <a:extLst>
              <a:ext uri="{FF2B5EF4-FFF2-40B4-BE49-F238E27FC236}">
                <a16:creationId xmlns:a16="http://schemas.microsoft.com/office/drawing/2014/main" id="{5FBBAD5B-DCDF-FD47-906A-CC02503644C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R"/>
          </a:p>
        </p:txBody>
      </p:sp>
      <p:sp>
        <p:nvSpPr>
          <p:cNvPr id="4" name="Date Placeholder 3">
            <a:extLst>
              <a:ext uri="{FF2B5EF4-FFF2-40B4-BE49-F238E27FC236}">
                <a16:creationId xmlns:a16="http://schemas.microsoft.com/office/drawing/2014/main" id="{D43C2AD3-145C-3746-ABB2-3979AE4FB2FF}"/>
              </a:ext>
            </a:extLst>
          </p:cNvPr>
          <p:cNvSpPr>
            <a:spLocks noGrp="1"/>
          </p:cNvSpPr>
          <p:nvPr>
            <p:ph type="dt" sz="half" idx="10"/>
          </p:nvPr>
        </p:nvSpPr>
        <p:spPr>
          <a:xfrm>
            <a:off x="838200" y="6356350"/>
            <a:ext cx="2743200" cy="365125"/>
          </a:xfrm>
          <a:prstGeom prst="rect">
            <a:avLst/>
          </a:prstGeom>
        </p:spPr>
        <p:txBody>
          <a:bodyPr/>
          <a:lstStyle/>
          <a:p>
            <a:fld id="{83449854-3299-8642-8CA4-4D4BDC1F9406}" type="datetimeFigureOut">
              <a:rPr lang="en-HR" smtClean="0"/>
              <a:t>08/14/2023</a:t>
            </a:fld>
            <a:endParaRPr lang="en-HR"/>
          </a:p>
        </p:txBody>
      </p:sp>
      <p:sp>
        <p:nvSpPr>
          <p:cNvPr id="5" name="Footer Placeholder 4">
            <a:extLst>
              <a:ext uri="{FF2B5EF4-FFF2-40B4-BE49-F238E27FC236}">
                <a16:creationId xmlns:a16="http://schemas.microsoft.com/office/drawing/2014/main" id="{713EEDEB-F34B-5F46-83E6-43B4765705F6}"/>
              </a:ext>
            </a:extLst>
          </p:cNvPr>
          <p:cNvSpPr>
            <a:spLocks noGrp="1"/>
          </p:cNvSpPr>
          <p:nvPr>
            <p:ph type="ftr" sz="quarter" idx="11"/>
          </p:nvPr>
        </p:nvSpPr>
        <p:spPr>
          <a:xfrm>
            <a:off x="4038600" y="6356350"/>
            <a:ext cx="4114800" cy="365125"/>
          </a:xfrm>
          <a:prstGeom prst="rect">
            <a:avLst/>
          </a:prstGeom>
        </p:spPr>
        <p:txBody>
          <a:bodyPr/>
          <a:lstStyle/>
          <a:p>
            <a:endParaRPr lang="en-HR"/>
          </a:p>
        </p:txBody>
      </p:sp>
      <p:sp>
        <p:nvSpPr>
          <p:cNvPr id="6" name="Slide Number Placeholder 5">
            <a:extLst>
              <a:ext uri="{FF2B5EF4-FFF2-40B4-BE49-F238E27FC236}">
                <a16:creationId xmlns:a16="http://schemas.microsoft.com/office/drawing/2014/main" id="{72C20D08-2A9C-BE47-995C-428BA6F74C14}"/>
              </a:ext>
            </a:extLst>
          </p:cNvPr>
          <p:cNvSpPr>
            <a:spLocks noGrp="1"/>
          </p:cNvSpPr>
          <p:nvPr>
            <p:ph type="sldNum" sz="quarter" idx="12"/>
          </p:nvPr>
        </p:nvSpPr>
        <p:spPr>
          <a:xfrm>
            <a:off x="8610600" y="6356350"/>
            <a:ext cx="2743200" cy="365125"/>
          </a:xfrm>
          <a:prstGeom prst="rect">
            <a:avLst/>
          </a:prstGeom>
        </p:spPr>
        <p:txBody>
          <a:bodyPr/>
          <a:lstStyle/>
          <a:p>
            <a:fld id="{39EE77AE-3A6F-FA47-9ECA-A61544BED391}" type="slidenum">
              <a:rPr lang="en-HR" smtClean="0"/>
              <a:t>‹#›</a:t>
            </a:fld>
            <a:endParaRPr lang="en-HR"/>
          </a:p>
        </p:txBody>
      </p:sp>
    </p:spTree>
    <p:extLst>
      <p:ext uri="{BB962C8B-B14F-4D97-AF65-F5344CB8AC3E}">
        <p14:creationId xmlns:p14="http://schemas.microsoft.com/office/powerpoint/2010/main" val="33627733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674D80B6-6F45-48B1-8675-51DF5633DC68}"/>
              </a:ext>
            </a:extLst>
          </p:cNvPr>
          <p:cNvCxnSpPr>
            <a:cxnSpLocks/>
          </p:cNvCxnSpPr>
          <p:nvPr userDrawn="1"/>
        </p:nvCxnSpPr>
        <p:spPr>
          <a:xfrm>
            <a:off x="-89492" y="0"/>
            <a:ext cx="12280392" cy="0"/>
          </a:xfrm>
          <a:prstGeom prst="line">
            <a:avLst/>
          </a:prstGeom>
          <a:ln w="149225">
            <a:solidFill>
              <a:srgbClr val="F78F1E"/>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8BAB226-441E-47AB-8BC5-92B05C948BB1}"/>
              </a:ext>
            </a:extLst>
          </p:cNvPr>
          <p:cNvSpPr>
            <a:spLocks noGrp="1"/>
          </p:cNvSpPr>
          <p:nvPr>
            <p:ph type="ctrTitle"/>
          </p:nvPr>
        </p:nvSpPr>
        <p:spPr>
          <a:xfrm>
            <a:off x="3402413" y="2468880"/>
            <a:ext cx="5404104" cy="2387600"/>
          </a:xfrm>
          <a:prstGeom prst="rect">
            <a:avLst/>
          </a:prstGeom>
          <a:ln w="12700">
            <a:solidFill>
              <a:schemeClr val="bg1"/>
            </a:solidFill>
          </a:ln>
        </p:spPr>
        <p:txBody>
          <a:bodyPr anchor="ctr">
            <a:normAutofit/>
          </a:bodyPr>
          <a:lstStyle>
            <a:lvl1pPr algn="ctr">
              <a:defRPr sz="3600"/>
            </a:lvl1pPr>
          </a:lstStyle>
          <a:p>
            <a:r>
              <a:rPr lang="en-US"/>
              <a:t>Click to edit Master title style</a:t>
            </a:r>
          </a:p>
        </p:txBody>
      </p:sp>
      <p:sp>
        <p:nvSpPr>
          <p:cNvPr id="3" name="Subtitle 2">
            <a:extLst>
              <a:ext uri="{FF2B5EF4-FFF2-40B4-BE49-F238E27FC236}">
                <a16:creationId xmlns:a16="http://schemas.microsoft.com/office/drawing/2014/main" id="{AD32F40E-6D84-4C01-BC29-66F06408E0F3}"/>
              </a:ext>
            </a:extLst>
          </p:cNvPr>
          <p:cNvSpPr>
            <a:spLocks noGrp="1"/>
          </p:cNvSpPr>
          <p:nvPr>
            <p:ph type="subTitle" idx="1"/>
          </p:nvPr>
        </p:nvSpPr>
        <p:spPr>
          <a:xfrm>
            <a:off x="3402412" y="4856480"/>
            <a:ext cx="5404104" cy="504825"/>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A86E142B-6516-42AE-AC54-1B798C76B889}"/>
              </a:ext>
            </a:extLst>
          </p:cNvPr>
          <p:cNvSpPr>
            <a:spLocks noGrp="1"/>
          </p:cNvSpPr>
          <p:nvPr>
            <p:ph type="ftr" sz="quarter" idx="11"/>
          </p:nvPr>
        </p:nvSpPr>
        <p:spPr>
          <a:xfrm>
            <a:off x="4047065" y="6427081"/>
            <a:ext cx="4114800" cy="293246"/>
          </a:xfrm>
          <a:prstGeom prst="rect">
            <a:avLst/>
          </a:prstGeom>
        </p:spPr>
        <p:txBody>
          <a:bodyPr/>
          <a:lstStyle>
            <a:lvl1pPr algn="ctr">
              <a:defRPr sz="1400">
                <a:solidFill>
                  <a:schemeClr val="bg1"/>
                </a:solidFill>
              </a:defRPr>
            </a:lvl1pPr>
          </a:lstStyle>
          <a:p>
            <a:endParaRPr lang="en-US"/>
          </a:p>
        </p:txBody>
      </p:sp>
      <p:pic>
        <p:nvPicPr>
          <p:cNvPr id="8" name="Picture 7">
            <a:extLst>
              <a:ext uri="{FF2B5EF4-FFF2-40B4-BE49-F238E27FC236}">
                <a16:creationId xmlns:a16="http://schemas.microsoft.com/office/drawing/2014/main" id="{18C3B7E1-C95A-9A44-ACB0-B727990DE5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6952" y="1706192"/>
            <a:ext cx="1379596" cy="301612"/>
          </a:xfrm>
          <a:prstGeom prst="rect">
            <a:avLst/>
          </a:prstGeom>
        </p:spPr>
      </p:pic>
    </p:spTree>
    <p:extLst>
      <p:ext uri="{BB962C8B-B14F-4D97-AF65-F5344CB8AC3E}">
        <p14:creationId xmlns:p14="http://schemas.microsoft.com/office/powerpoint/2010/main" val="33649227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lt">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674D80B6-6F45-48B1-8675-51DF5633DC68}"/>
              </a:ext>
            </a:extLst>
          </p:cNvPr>
          <p:cNvCxnSpPr>
            <a:cxnSpLocks/>
          </p:cNvCxnSpPr>
          <p:nvPr userDrawn="1"/>
        </p:nvCxnSpPr>
        <p:spPr>
          <a:xfrm>
            <a:off x="-89492" y="0"/>
            <a:ext cx="12280392" cy="0"/>
          </a:xfrm>
          <a:prstGeom prst="line">
            <a:avLst/>
          </a:prstGeom>
          <a:ln w="149225">
            <a:solidFill>
              <a:srgbClr val="F78F1E"/>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8BAB226-441E-47AB-8BC5-92B05C948BB1}"/>
              </a:ext>
            </a:extLst>
          </p:cNvPr>
          <p:cNvSpPr>
            <a:spLocks noGrp="1"/>
          </p:cNvSpPr>
          <p:nvPr>
            <p:ph type="ctrTitle"/>
          </p:nvPr>
        </p:nvSpPr>
        <p:spPr>
          <a:xfrm>
            <a:off x="3402413" y="2468880"/>
            <a:ext cx="5404104" cy="2387600"/>
          </a:xfrm>
          <a:prstGeom prst="rect">
            <a:avLst/>
          </a:prstGeom>
          <a:ln w="12700">
            <a:solidFill>
              <a:schemeClr val="bg1"/>
            </a:solidFill>
          </a:ln>
        </p:spPr>
        <p:txBody>
          <a:bodyPr anchor="ctr">
            <a:normAutofit/>
          </a:bodyPr>
          <a:lstStyle>
            <a:lvl1pPr algn="ctr">
              <a:defRPr sz="3600"/>
            </a:lvl1pPr>
          </a:lstStyle>
          <a:p>
            <a:r>
              <a:rPr lang="en-US"/>
              <a:t>Click to edit Master title style</a:t>
            </a:r>
          </a:p>
        </p:txBody>
      </p:sp>
      <p:sp>
        <p:nvSpPr>
          <p:cNvPr id="5" name="Footer Placeholder 4">
            <a:extLst>
              <a:ext uri="{FF2B5EF4-FFF2-40B4-BE49-F238E27FC236}">
                <a16:creationId xmlns:a16="http://schemas.microsoft.com/office/drawing/2014/main" id="{A86E142B-6516-42AE-AC54-1B798C76B889}"/>
              </a:ext>
            </a:extLst>
          </p:cNvPr>
          <p:cNvSpPr>
            <a:spLocks noGrp="1"/>
          </p:cNvSpPr>
          <p:nvPr>
            <p:ph type="ftr" sz="quarter" idx="11"/>
          </p:nvPr>
        </p:nvSpPr>
        <p:spPr>
          <a:xfrm>
            <a:off x="4047065" y="6427081"/>
            <a:ext cx="4114800" cy="293246"/>
          </a:xfrm>
          <a:prstGeom prst="rect">
            <a:avLst/>
          </a:prstGeom>
        </p:spPr>
        <p:txBody>
          <a:bodyPr/>
          <a:lstStyle>
            <a:lvl1pPr algn="ctr">
              <a:defRPr sz="1400">
                <a:solidFill>
                  <a:schemeClr val="bg1"/>
                </a:solidFill>
              </a:defRPr>
            </a:lvl1pPr>
          </a:lstStyle>
          <a:p>
            <a:endParaRPr lang="en-US"/>
          </a:p>
        </p:txBody>
      </p:sp>
      <p:sp>
        <p:nvSpPr>
          <p:cNvPr id="12" name="Title 1">
            <a:extLst>
              <a:ext uri="{FF2B5EF4-FFF2-40B4-BE49-F238E27FC236}">
                <a16:creationId xmlns:a16="http://schemas.microsoft.com/office/drawing/2014/main" id="{9D561802-6153-4964-BF49-EAC3E967E5B4}"/>
              </a:ext>
            </a:extLst>
          </p:cNvPr>
          <p:cNvSpPr txBox="1">
            <a:spLocks/>
          </p:cNvSpPr>
          <p:nvPr userDrawn="1"/>
        </p:nvSpPr>
        <p:spPr>
          <a:xfrm>
            <a:off x="5009535" y="4858510"/>
            <a:ext cx="2172929" cy="28785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spc="600" baseline="0">
                <a:solidFill>
                  <a:schemeClr val="bg1"/>
                </a:solidFill>
                <a:latin typeface="+mj-lt"/>
                <a:ea typeface="+mj-ea"/>
                <a:cs typeface="+mj-cs"/>
              </a:defRPr>
            </a:lvl1pPr>
          </a:lstStyle>
          <a:p>
            <a:r>
              <a:rPr lang="en-US" sz="1100" spc="300">
                <a:latin typeface="Raleway" panose="020B0503030101060003" pitchFamily="34" charset="0"/>
              </a:rPr>
              <a:t>Prepared for:</a:t>
            </a:r>
          </a:p>
        </p:txBody>
      </p:sp>
      <p:pic>
        <p:nvPicPr>
          <p:cNvPr id="7" name="Picture 6">
            <a:extLst>
              <a:ext uri="{FF2B5EF4-FFF2-40B4-BE49-F238E27FC236}">
                <a16:creationId xmlns:a16="http://schemas.microsoft.com/office/drawing/2014/main" id="{2E7F5D8E-4132-A148-95D6-4E0D840CB5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6952" y="1706192"/>
            <a:ext cx="1379596" cy="301612"/>
          </a:xfrm>
          <a:prstGeom prst="rect">
            <a:avLst/>
          </a:prstGeom>
        </p:spPr>
      </p:pic>
    </p:spTree>
    <p:extLst>
      <p:ext uri="{BB962C8B-B14F-4D97-AF65-F5344CB8AC3E}">
        <p14:creationId xmlns:p14="http://schemas.microsoft.com/office/powerpoint/2010/main" val="42393584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674D80B6-6F45-48B1-8675-51DF5633DC68}"/>
              </a:ext>
            </a:extLst>
          </p:cNvPr>
          <p:cNvCxnSpPr>
            <a:cxnSpLocks/>
          </p:cNvCxnSpPr>
          <p:nvPr userDrawn="1"/>
        </p:nvCxnSpPr>
        <p:spPr>
          <a:xfrm>
            <a:off x="-9525" y="-58885"/>
            <a:ext cx="0" cy="6908339"/>
          </a:xfrm>
          <a:prstGeom prst="line">
            <a:avLst/>
          </a:prstGeom>
          <a:ln w="149225">
            <a:solidFill>
              <a:srgbClr val="F78F1E"/>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4678B506-033C-4A62-A96A-8F7DB75C5ED5}"/>
              </a:ext>
            </a:extLst>
          </p:cNvPr>
          <p:cNvSpPr>
            <a:spLocks noGrp="1"/>
          </p:cNvSpPr>
          <p:nvPr>
            <p:ph type="ctrTitle"/>
          </p:nvPr>
        </p:nvSpPr>
        <p:spPr>
          <a:xfrm>
            <a:off x="6944837" y="4623275"/>
            <a:ext cx="4555695" cy="1042830"/>
          </a:xfrm>
          <a:prstGeom prst="rect">
            <a:avLst/>
          </a:prstGeom>
        </p:spPr>
        <p:txBody>
          <a:bodyPr anchor="ctr">
            <a:normAutofit/>
          </a:bodyPr>
          <a:lstStyle>
            <a:lvl1pPr algn="ctr">
              <a:defRPr sz="2800" spc="300"/>
            </a:lvl1pPr>
          </a:lstStyle>
          <a:p>
            <a:r>
              <a:rPr lang="en-US"/>
              <a:t>Click to edit Master title style</a:t>
            </a:r>
          </a:p>
        </p:txBody>
      </p:sp>
      <p:sp>
        <p:nvSpPr>
          <p:cNvPr id="13" name="Subtitle 2">
            <a:extLst>
              <a:ext uri="{FF2B5EF4-FFF2-40B4-BE49-F238E27FC236}">
                <a16:creationId xmlns:a16="http://schemas.microsoft.com/office/drawing/2014/main" id="{D25150E7-0B14-4335-B760-63D5F7098A1C}"/>
              </a:ext>
            </a:extLst>
          </p:cNvPr>
          <p:cNvSpPr>
            <a:spLocks noGrp="1"/>
          </p:cNvSpPr>
          <p:nvPr>
            <p:ph type="subTitle" idx="1"/>
          </p:nvPr>
        </p:nvSpPr>
        <p:spPr>
          <a:xfrm>
            <a:off x="6944834" y="5666105"/>
            <a:ext cx="4555695" cy="504825"/>
          </a:xfrm>
          <a:prstGeom prst="rect">
            <a:avLst/>
          </a:prstGeo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6034D6EB-4880-4741-BFE6-8E54F9DA00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9844" y="260276"/>
            <a:ext cx="1379596" cy="301612"/>
          </a:xfrm>
          <a:prstGeom prst="rect">
            <a:avLst/>
          </a:prstGeom>
        </p:spPr>
      </p:pic>
    </p:spTree>
    <p:extLst>
      <p:ext uri="{BB962C8B-B14F-4D97-AF65-F5344CB8AC3E}">
        <p14:creationId xmlns:p14="http://schemas.microsoft.com/office/powerpoint/2010/main" val="2966719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Section 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B226-441E-47AB-8BC5-92B05C948BB1}"/>
              </a:ext>
            </a:extLst>
          </p:cNvPr>
          <p:cNvSpPr>
            <a:spLocks noGrp="1"/>
          </p:cNvSpPr>
          <p:nvPr>
            <p:ph type="ctrTitle"/>
          </p:nvPr>
        </p:nvSpPr>
        <p:spPr>
          <a:xfrm>
            <a:off x="6944837" y="4623275"/>
            <a:ext cx="4555695" cy="1042830"/>
          </a:xfrm>
          <a:prstGeom prst="rect">
            <a:avLst/>
          </a:prstGeom>
        </p:spPr>
        <p:txBody>
          <a:bodyPr anchor="ctr">
            <a:normAutofit/>
          </a:bodyPr>
          <a:lstStyle>
            <a:lvl1pPr algn="ctr">
              <a:defRPr sz="2800" spc="300"/>
            </a:lvl1pPr>
          </a:lstStyle>
          <a:p>
            <a:r>
              <a:rPr lang="en-US"/>
              <a:t>Click to edit Master title style</a:t>
            </a:r>
          </a:p>
        </p:txBody>
      </p:sp>
      <p:sp>
        <p:nvSpPr>
          <p:cNvPr id="3" name="Subtitle 2">
            <a:extLst>
              <a:ext uri="{FF2B5EF4-FFF2-40B4-BE49-F238E27FC236}">
                <a16:creationId xmlns:a16="http://schemas.microsoft.com/office/drawing/2014/main" id="{AD32F40E-6D84-4C01-BC29-66F06408E0F3}"/>
              </a:ext>
            </a:extLst>
          </p:cNvPr>
          <p:cNvSpPr>
            <a:spLocks noGrp="1"/>
          </p:cNvSpPr>
          <p:nvPr>
            <p:ph type="subTitle" idx="1"/>
          </p:nvPr>
        </p:nvSpPr>
        <p:spPr>
          <a:xfrm>
            <a:off x="6944834" y="5666105"/>
            <a:ext cx="4555695" cy="504825"/>
          </a:xfrm>
          <a:prstGeom prst="rect">
            <a:avLst/>
          </a:prstGeo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0" name="Straight Connector 9">
            <a:extLst>
              <a:ext uri="{FF2B5EF4-FFF2-40B4-BE49-F238E27FC236}">
                <a16:creationId xmlns:a16="http://schemas.microsoft.com/office/drawing/2014/main" id="{674D80B6-6F45-48B1-8675-51DF5633DC68}"/>
              </a:ext>
            </a:extLst>
          </p:cNvPr>
          <p:cNvCxnSpPr>
            <a:cxnSpLocks/>
          </p:cNvCxnSpPr>
          <p:nvPr userDrawn="1"/>
        </p:nvCxnSpPr>
        <p:spPr>
          <a:xfrm>
            <a:off x="-9525" y="-58885"/>
            <a:ext cx="0" cy="6908339"/>
          </a:xfrm>
          <a:prstGeom prst="line">
            <a:avLst/>
          </a:prstGeom>
          <a:ln w="149225">
            <a:solidFill>
              <a:srgbClr val="F78F1E"/>
            </a:solidFill>
          </a:ln>
        </p:spPr>
        <p:style>
          <a:lnRef idx="1">
            <a:schemeClr val="accent1"/>
          </a:lnRef>
          <a:fillRef idx="0">
            <a:schemeClr val="accent1"/>
          </a:fillRef>
          <a:effectRef idx="0">
            <a:schemeClr val="accent1"/>
          </a:effectRef>
          <a:fontRef idx="minor">
            <a:schemeClr val="tx1"/>
          </a:fontRef>
        </p:style>
      </p:cxnSp>
      <p:cxnSp>
        <p:nvCxnSpPr>
          <p:cNvPr id="12" name="Ravni poveznik 25">
            <a:extLst>
              <a:ext uri="{FF2B5EF4-FFF2-40B4-BE49-F238E27FC236}">
                <a16:creationId xmlns:a16="http://schemas.microsoft.com/office/drawing/2014/main" id="{B32E46D4-817A-4BF6-AAC9-75A43D5B6CD3}"/>
              </a:ext>
            </a:extLst>
          </p:cNvPr>
          <p:cNvCxnSpPr/>
          <p:nvPr userDrawn="1"/>
        </p:nvCxnSpPr>
        <p:spPr>
          <a:xfrm>
            <a:off x="8941662" y="4450772"/>
            <a:ext cx="562047" cy="0"/>
          </a:xfrm>
          <a:prstGeom prst="line">
            <a:avLst/>
          </a:prstGeom>
          <a:noFill/>
          <a:ln w="25400" cap="flat" cmpd="sng" algn="ctr">
            <a:solidFill>
              <a:srgbClr val="F78F1E"/>
            </a:solidFill>
            <a:prstDash val="solid"/>
            <a:miter lim="800000"/>
          </a:ln>
          <a:effectLst/>
        </p:spPr>
      </p:cxnSp>
      <p:pic>
        <p:nvPicPr>
          <p:cNvPr id="8" name="Picture 7">
            <a:extLst>
              <a:ext uri="{FF2B5EF4-FFF2-40B4-BE49-F238E27FC236}">
                <a16:creationId xmlns:a16="http://schemas.microsoft.com/office/drawing/2014/main" id="{6F91EC25-CDCD-6F4D-A790-FF2F6ED09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32887" y="3983881"/>
            <a:ext cx="1379596" cy="301612"/>
          </a:xfrm>
          <a:prstGeom prst="rect">
            <a:avLst/>
          </a:prstGeom>
        </p:spPr>
      </p:pic>
    </p:spTree>
    <p:extLst>
      <p:ext uri="{BB962C8B-B14F-4D97-AF65-F5344CB8AC3E}">
        <p14:creationId xmlns:p14="http://schemas.microsoft.com/office/powerpoint/2010/main" val="422068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ccess Story CSB">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F052CCD-74A7-4359-BE23-AE48B6DB76F5}"/>
              </a:ext>
            </a:extLst>
          </p:cNvPr>
          <p:cNvSpPr>
            <a:spLocks noGrp="1"/>
          </p:cNvSpPr>
          <p:nvPr>
            <p:ph type="title" hasCustomPrompt="1"/>
          </p:nvPr>
        </p:nvSpPr>
        <p:spPr>
          <a:xfrm>
            <a:off x="604411" y="-109808"/>
            <a:ext cx="10515600" cy="1325563"/>
          </a:xfrm>
        </p:spPr>
        <p:txBody>
          <a:bodyPr/>
          <a:lstStyle/>
          <a:p>
            <a:r>
              <a:rPr lang="en-US"/>
              <a:t>CLICK TO EDIT MASTER TITLE STYLE</a:t>
            </a:r>
          </a:p>
        </p:txBody>
      </p:sp>
      <p:sp>
        <p:nvSpPr>
          <p:cNvPr id="18" name="Text Placeholder 2">
            <a:extLst>
              <a:ext uri="{FF2B5EF4-FFF2-40B4-BE49-F238E27FC236}">
                <a16:creationId xmlns:a16="http://schemas.microsoft.com/office/drawing/2014/main" id="{BE075540-D705-4848-A443-43E847675D8A}"/>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Picture Placeholder 5">
            <a:extLst>
              <a:ext uri="{FF2B5EF4-FFF2-40B4-BE49-F238E27FC236}">
                <a16:creationId xmlns:a16="http://schemas.microsoft.com/office/drawing/2014/main" id="{FC4CA3AE-6BC4-B246-A4D8-C10858FA0783}"/>
              </a:ext>
            </a:extLst>
          </p:cNvPr>
          <p:cNvSpPr>
            <a:spLocks noGrp="1"/>
          </p:cNvSpPr>
          <p:nvPr>
            <p:ph type="pic" sz="quarter" idx="13"/>
          </p:nvPr>
        </p:nvSpPr>
        <p:spPr>
          <a:xfrm>
            <a:off x="5153025" y="1369572"/>
            <a:ext cx="1885950" cy="656385"/>
          </a:xfrm>
          <a:prstGeom prst="rect">
            <a:avLst/>
          </a:prstGeom>
        </p:spPr>
        <p:txBody>
          <a:bodyPr>
            <a:normAutofit/>
          </a:bodyPr>
          <a:lstStyle>
            <a:lvl1pPr marL="0" indent="0">
              <a:buNone/>
              <a:defRPr sz="1200"/>
            </a:lvl1pPr>
          </a:lstStyle>
          <a:p>
            <a:r>
              <a:rPr lang="en-US"/>
              <a:t>Click icon to add picture</a:t>
            </a:r>
          </a:p>
        </p:txBody>
      </p:sp>
      <p:sp>
        <p:nvSpPr>
          <p:cNvPr id="9" name="Title 1">
            <a:extLst>
              <a:ext uri="{FF2B5EF4-FFF2-40B4-BE49-F238E27FC236}">
                <a16:creationId xmlns:a16="http://schemas.microsoft.com/office/drawing/2014/main" id="{89B8467D-874E-4244-89ED-E4F73DD7BD15}"/>
              </a:ext>
            </a:extLst>
          </p:cNvPr>
          <p:cNvSpPr txBox="1">
            <a:spLocks/>
          </p:cNvSpPr>
          <p:nvPr userDrawn="1"/>
        </p:nvSpPr>
        <p:spPr>
          <a:xfrm>
            <a:off x="618066" y="2176597"/>
            <a:ext cx="3383280" cy="3657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hr-HR" sz="1400">
                <a:solidFill>
                  <a:srgbClr val="003767"/>
                </a:solidFill>
                <a:latin typeface="Raleway Bold" panose="020B0803030101060003" pitchFamily="34" charset="0"/>
                <a:ea typeface="Open Sans Extrabold" panose="020B0906030804020204" pitchFamily="34" charset="0"/>
                <a:cs typeface="Open Sans Extrabold" panose="020B0906030804020204" pitchFamily="34" charset="0"/>
              </a:rPr>
              <a:t>Challenge</a:t>
            </a:r>
            <a:endParaRPr lang="en-US" sz="1400">
              <a:solidFill>
                <a:srgbClr val="003767"/>
              </a:solidFill>
              <a:latin typeface="Raleway Bold" panose="020B0803030101060003" pitchFamily="34" charset="0"/>
              <a:ea typeface="Open Sans Extrabold" panose="020B0906030804020204" pitchFamily="34" charset="0"/>
              <a:cs typeface="Open Sans Extrabold" panose="020B0906030804020204" pitchFamily="34" charset="0"/>
            </a:endParaRPr>
          </a:p>
        </p:txBody>
      </p:sp>
      <p:cxnSp>
        <p:nvCxnSpPr>
          <p:cNvPr id="10" name="Straight Connector 9">
            <a:extLst>
              <a:ext uri="{FF2B5EF4-FFF2-40B4-BE49-F238E27FC236}">
                <a16:creationId xmlns:a16="http://schemas.microsoft.com/office/drawing/2014/main" id="{D4C75125-C764-A045-B3E8-28E6ECEAA2A9}"/>
              </a:ext>
            </a:extLst>
          </p:cNvPr>
          <p:cNvCxnSpPr>
            <a:cxnSpLocks/>
          </p:cNvCxnSpPr>
          <p:nvPr userDrawn="1"/>
        </p:nvCxnSpPr>
        <p:spPr>
          <a:xfrm flipH="1">
            <a:off x="703355" y="2542357"/>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B20961BE-8498-264B-982A-750BE1F2D4A2}"/>
              </a:ext>
            </a:extLst>
          </p:cNvPr>
          <p:cNvSpPr txBox="1">
            <a:spLocks/>
          </p:cNvSpPr>
          <p:nvPr userDrawn="1"/>
        </p:nvSpPr>
        <p:spPr>
          <a:xfrm>
            <a:off x="4412826" y="2176597"/>
            <a:ext cx="3383280" cy="3657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hr-HR" sz="1400">
                <a:solidFill>
                  <a:srgbClr val="003767"/>
                </a:solidFill>
                <a:latin typeface="Raleway Bold" panose="020B0803030101060003" pitchFamily="34" charset="0"/>
                <a:ea typeface="Open Sans Extrabold" panose="020B0906030804020204" pitchFamily="34" charset="0"/>
                <a:cs typeface="Open Sans Extrabold" panose="020B0906030804020204" pitchFamily="34" charset="0"/>
              </a:rPr>
              <a:t>Solution</a:t>
            </a:r>
            <a:endParaRPr lang="en-US" sz="1400">
              <a:solidFill>
                <a:srgbClr val="003767"/>
              </a:solidFill>
              <a:latin typeface="Raleway Bold" panose="020B0803030101060003" pitchFamily="34" charset="0"/>
              <a:ea typeface="Open Sans Extrabold" panose="020B0906030804020204" pitchFamily="34" charset="0"/>
              <a:cs typeface="Open Sans Extrabold" panose="020B0906030804020204" pitchFamily="34" charset="0"/>
            </a:endParaRPr>
          </a:p>
        </p:txBody>
      </p:sp>
      <p:cxnSp>
        <p:nvCxnSpPr>
          <p:cNvPr id="12" name="Straight Connector 11">
            <a:extLst>
              <a:ext uri="{FF2B5EF4-FFF2-40B4-BE49-F238E27FC236}">
                <a16:creationId xmlns:a16="http://schemas.microsoft.com/office/drawing/2014/main" id="{59A9DDCF-0E98-AC4B-8B0B-0F893E2A4B8C}"/>
              </a:ext>
            </a:extLst>
          </p:cNvPr>
          <p:cNvCxnSpPr>
            <a:cxnSpLocks/>
          </p:cNvCxnSpPr>
          <p:nvPr userDrawn="1"/>
        </p:nvCxnSpPr>
        <p:spPr>
          <a:xfrm flipH="1">
            <a:off x="4500558" y="2542357"/>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A3E7668B-A156-0445-AA86-3F661FC6DDF9}"/>
              </a:ext>
            </a:extLst>
          </p:cNvPr>
          <p:cNvSpPr txBox="1">
            <a:spLocks/>
          </p:cNvSpPr>
          <p:nvPr userDrawn="1"/>
        </p:nvSpPr>
        <p:spPr>
          <a:xfrm>
            <a:off x="8207585" y="2176597"/>
            <a:ext cx="3383280" cy="3657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hr-HR" sz="1400">
                <a:solidFill>
                  <a:srgbClr val="003767"/>
                </a:solidFill>
                <a:latin typeface="Raleway Bold" panose="020B0803030101060003" pitchFamily="34" charset="0"/>
                <a:ea typeface="Open Sans Extrabold" panose="020B0906030804020204" pitchFamily="34" charset="0"/>
                <a:cs typeface="Open Sans Extrabold" panose="020B0906030804020204" pitchFamily="34" charset="0"/>
              </a:rPr>
              <a:t>Benefits</a:t>
            </a:r>
            <a:endParaRPr lang="en-US" sz="1400">
              <a:solidFill>
                <a:srgbClr val="003767"/>
              </a:solidFill>
              <a:latin typeface="Raleway Bold" panose="020B0803030101060003" pitchFamily="34" charset="0"/>
              <a:ea typeface="Open Sans Extrabold" panose="020B0906030804020204" pitchFamily="34" charset="0"/>
              <a:cs typeface="Open Sans Extrabold" panose="020B0906030804020204" pitchFamily="34" charset="0"/>
            </a:endParaRPr>
          </a:p>
        </p:txBody>
      </p:sp>
      <p:cxnSp>
        <p:nvCxnSpPr>
          <p:cNvPr id="14" name="Straight Connector 13">
            <a:extLst>
              <a:ext uri="{FF2B5EF4-FFF2-40B4-BE49-F238E27FC236}">
                <a16:creationId xmlns:a16="http://schemas.microsoft.com/office/drawing/2014/main" id="{98C71543-0631-1A49-8F8C-78B35447BBE5}"/>
              </a:ext>
            </a:extLst>
          </p:cNvPr>
          <p:cNvCxnSpPr>
            <a:cxnSpLocks/>
          </p:cNvCxnSpPr>
          <p:nvPr userDrawn="1"/>
        </p:nvCxnSpPr>
        <p:spPr>
          <a:xfrm flipH="1">
            <a:off x="8294004" y="2542357"/>
            <a:ext cx="420806" cy="0"/>
          </a:xfrm>
          <a:prstGeom prst="line">
            <a:avLst/>
          </a:prstGeom>
          <a:ln w="28575">
            <a:solidFill>
              <a:srgbClr val="183966"/>
            </a:solidFill>
          </a:ln>
        </p:spPr>
        <p:style>
          <a:lnRef idx="1">
            <a:schemeClr val="accent1"/>
          </a:lnRef>
          <a:fillRef idx="0">
            <a:schemeClr val="accent1"/>
          </a:fillRef>
          <a:effectRef idx="0">
            <a:schemeClr val="accent1"/>
          </a:effectRef>
          <a:fontRef idx="minor">
            <a:schemeClr val="tx1"/>
          </a:fontRef>
        </p:style>
      </p:cxnSp>
      <p:sp>
        <p:nvSpPr>
          <p:cNvPr id="15" name="Text Placeholder 13">
            <a:extLst>
              <a:ext uri="{FF2B5EF4-FFF2-40B4-BE49-F238E27FC236}">
                <a16:creationId xmlns:a16="http://schemas.microsoft.com/office/drawing/2014/main" id="{2243CEB9-BE68-1F4E-8822-116148FABD19}"/>
              </a:ext>
            </a:extLst>
          </p:cNvPr>
          <p:cNvSpPr>
            <a:spLocks noGrp="1"/>
          </p:cNvSpPr>
          <p:nvPr>
            <p:ph type="body" sz="quarter" idx="14"/>
          </p:nvPr>
        </p:nvSpPr>
        <p:spPr>
          <a:xfrm>
            <a:off x="618066" y="2667823"/>
            <a:ext cx="3383280" cy="2456628"/>
          </a:xfrm>
          <a:prstGeom prst="rect">
            <a:avLst/>
          </a:prstGeom>
        </p:spPr>
        <p:txBody>
          <a:bodyPr/>
          <a:lstStyle>
            <a:lvl1pPr marL="228600" indent="-228600">
              <a:lnSpc>
                <a:spcPct val="120000"/>
              </a:lnSpc>
              <a:buClr>
                <a:srgbClr val="F78F1E"/>
              </a:buClr>
              <a:buFont typeface="Wingdings" panose="05000000000000000000" pitchFamily="2" charset="2"/>
              <a:buChar char="§"/>
              <a:defRPr sz="1600">
                <a:solidFill>
                  <a:schemeClr val="tx1">
                    <a:lumMod val="75000"/>
                    <a:lumOff val="25000"/>
                  </a:schemeClr>
                </a:solidFill>
                <a:latin typeface="Raleway Light" panose="020B0403030101060003" pitchFamily="34" charset="0"/>
              </a:defRPr>
            </a:lvl1pPr>
            <a:lvl2pPr marL="512763" indent="-228600">
              <a:lnSpc>
                <a:spcPct val="120000"/>
              </a:lnSpc>
              <a:buClr>
                <a:srgbClr val="F78F1E"/>
              </a:buClr>
              <a:buFont typeface="Wingdings" panose="05000000000000000000" pitchFamily="2" charset="2"/>
              <a:buChar char="§"/>
              <a:defRPr sz="1400">
                <a:solidFill>
                  <a:schemeClr val="tx1">
                    <a:lumMod val="75000"/>
                    <a:lumOff val="25000"/>
                  </a:schemeClr>
                </a:solidFill>
                <a:latin typeface="Raleway Light" panose="020B0403030101060003" pitchFamily="34" charset="0"/>
              </a:defRPr>
            </a:lvl2pPr>
            <a:lvl3pPr marL="803275" indent="-228600">
              <a:lnSpc>
                <a:spcPct val="120000"/>
              </a:lnSpc>
              <a:buClr>
                <a:srgbClr val="F78F1E"/>
              </a:buClr>
              <a:buFont typeface="Wingdings" panose="05000000000000000000" pitchFamily="2" charset="2"/>
              <a:buChar char="§"/>
              <a:defRPr sz="1200">
                <a:solidFill>
                  <a:schemeClr val="tx1">
                    <a:lumMod val="75000"/>
                    <a:lumOff val="25000"/>
                  </a:schemeClr>
                </a:solidFill>
                <a:latin typeface="Raleway Light" panose="020B0403030101060003" pitchFamily="34" charset="0"/>
              </a:defRPr>
            </a:lvl3pPr>
            <a:lvl4pPr marL="1600200" indent="-228600">
              <a:buClr>
                <a:srgbClr val="F78F1E"/>
              </a:buClr>
              <a:buFont typeface="Wingdings" panose="05000000000000000000" pitchFamily="2" charset="2"/>
              <a:buChar char="§"/>
              <a:defRPr sz="1600">
                <a:latin typeface="Raleway" panose="020B0503030101060003" pitchFamily="34" charset="0"/>
              </a:defRPr>
            </a:lvl4pPr>
            <a:lvl5pPr marL="2057400" indent="-228600">
              <a:buClr>
                <a:srgbClr val="F78F1E"/>
              </a:buClr>
              <a:buFont typeface="Wingdings" panose="05000000000000000000" pitchFamily="2" charset="2"/>
              <a:buChar char="§"/>
              <a:defRPr sz="1600">
                <a:latin typeface="Raleway" panose="020B0503030101060003" pitchFamily="34" charset="0"/>
              </a:defRPr>
            </a:lvl5pPr>
          </a:lstStyle>
          <a:p>
            <a:pPr lvl="0"/>
            <a:r>
              <a:rPr lang="en-US"/>
              <a:t>Click to edit Master text styles</a:t>
            </a:r>
          </a:p>
          <a:p>
            <a:pPr lvl="1"/>
            <a:r>
              <a:rPr lang="en-US"/>
              <a:t>Second level</a:t>
            </a:r>
          </a:p>
          <a:p>
            <a:pPr lvl="2"/>
            <a:r>
              <a:rPr lang="en-US"/>
              <a:t>Third level</a:t>
            </a:r>
          </a:p>
        </p:txBody>
      </p:sp>
      <p:sp>
        <p:nvSpPr>
          <p:cNvPr id="17" name="Text Placeholder 13">
            <a:extLst>
              <a:ext uri="{FF2B5EF4-FFF2-40B4-BE49-F238E27FC236}">
                <a16:creationId xmlns:a16="http://schemas.microsoft.com/office/drawing/2014/main" id="{7F763124-4297-3445-9E4E-4AF9FAAE0757}"/>
              </a:ext>
            </a:extLst>
          </p:cNvPr>
          <p:cNvSpPr>
            <a:spLocks noGrp="1"/>
          </p:cNvSpPr>
          <p:nvPr>
            <p:ph type="body" sz="quarter" idx="15"/>
          </p:nvPr>
        </p:nvSpPr>
        <p:spPr>
          <a:xfrm>
            <a:off x="4404360" y="2667823"/>
            <a:ext cx="3383280" cy="2456628"/>
          </a:xfrm>
          <a:prstGeom prst="rect">
            <a:avLst/>
          </a:prstGeom>
        </p:spPr>
        <p:txBody>
          <a:bodyPr/>
          <a:lstStyle>
            <a:lvl1pPr marL="228600" indent="-228600">
              <a:lnSpc>
                <a:spcPct val="120000"/>
              </a:lnSpc>
              <a:buClr>
                <a:srgbClr val="F78F1E"/>
              </a:buClr>
              <a:buFont typeface="Wingdings" panose="05000000000000000000" pitchFamily="2" charset="2"/>
              <a:buChar char="§"/>
              <a:defRPr sz="1600">
                <a:solidFill>
                  <a:schemeClr val="tx1">
                    <a:lumMod val="75000"/>
                    <a:lumOff val="25000"/>
                  </a:schemeClr>
                </a:solidFill>
                <a:latin typeface="Raleway Light" panose="020B0403030101060003" pitchFamily="34" charset="0"/>
              </a:defRPr>
            </a:lvl1pPr>
            <a:lvl2pPr marL="512763" indent="-228600">
              <a:lnSpc>
                <a:spcPct val="120000"/>
              </a:lnSpc>
              <a:buClr>
                <a:srgbClr val="F78F1E"/>
              </a:buClr>
              <a:buFont typeface="Wingdings" panose="05000000000000000000" pitchFamily="2" charset="2"/>
              <a:buChar char="§"/>
              <a:defRPr sz="1400">
                <a:solidFill>
                  <a:schemeClr val="tx1">
                    <a:lumMod val="75000"/>
                    <a:lumOff val="25000"/>
                  </a:schemeClr>
                </a:solidFill>
                <a:latin typeface="Raleway Light" panose="020B0403030101060003" pitchFamily="34" charset="0"/>
              </a:defRPr>
            </a:lvl2pPr>
            <a:lvl3pPr marL="803275" indent="-228600">
              <a:lnSpc>
                <a:spcPct val="120000"/>
              </a:lnSpc>
              <a:buClr>
                <a:srgbClr val="F78F1E"/>
              </a:buClr>
              <a:buFont typeface="Wingdings" panose="05000000000000000000" pitchFamily="2" charset="2"/>
              <a:buChar char="§"/>
              <a:defRPr sz="1200">
                <a:solidFill>
                  <a:schemeClr val="tx1">
                    <a:lumMod val="75000"/>
                    <a:lumOff val="25000"/>
                  </a:schemeClr>
                </a:solidFill>
                <a:latin typeface="Raleway Light" panose="020B0403030101060003" pitchFamily="34" charset="0"/>
              </a:defRPr>
            </a:lvl3pPr>
            <a:lvl4pPr marL="1600200" indent="-228600">
              <a:buClr>
                <a:srgbClr val="F78F1E"/>
              </a:buClr>
              <a:buFont typeface="Wingdings" panose="05000000000000000000" pitchFamily="2" charset="2"/>
              <a:buChar char="§"/>
              <a:defRPr sz="1600">
                <a:latin typeface="Raleway" panose="020B0503030101060003" pitchFamily="34" charset="0"/>
              </a:defRPr>
            </a:lvl4pPr>
            <a:lvl5pPr marL="2057400" indent="-228600">
              <a:buClr>
                <a:srgbClr val="F78F1E"/>
              </a:buClr>
              <a:buFont typeface="Wingdings" panose="05000000000000000000" pitchFamily="2" charset="2"/>
              <a:buChar char="§"/>
              <a:defRPr sz="1600">
                <a:latin typeface="Raleway" panose="020B0503030101060003" pitchFamily="34" charset="0"/>
              </a:defRPr>
            </a:lvl5pPr>
          </a:lstStyle>
          <a:p>
            <a:pPr lvl="0"/>
            <a:r>
              <a:rPr lang="en-US"/>
              <a:t>Click to edit Master text styles</a:t>
            </a:r>
          </a:p>
          <a:p>
            <a:pPr lvl="1"/>
            <a:r>
              <a:rPr lang="en-US"/>
              <a:t>Second level</a:t>
            </a:r>
          </a:p>
          <a:p>
            <a:pPr lvl="2"/>
            <a:r>
              <a:rPr lang="en-US"/>
              <a:t>Third level</a:t>
            </a:r>
          </a:p>
        </p:txBody>
      </p:sp>
      <p:sp>
        <p:nvSpPr>
          <p:cNvPr id="23" name="Text Placeholder 13">
            <a:extLst>
              <a:ext uri="{FF2B5EF4-FFF2-40B4-BE49-F238E27FC236}">
                <a16:creationId xmlns:a16="http://schemas.microsoft.com/office/drawing/2014/main" id="{16142D53-BCCB-1D4A-83F7-DE8CC786CD12}"/>
              </a:ext>
            </a:extLst>
          </p:cNvPr>
          <p:cNvSpPr>
            <a:spLocks noGrp="1"/>
          </p:cNvSpPr>
          <p:nvPr>
            <p:ph type="body" sz="quarter" idx="16"/>
          </p:nvPr>
        </p:nvSpPr>
        <p:spPr>
          <a:xfrm>
            <a:off x="8207585" y="2667823"/>
            <a:ext cx="3383280" cy="2456628"/>
          </a:xfrm>
          <a:prstGeom prst="rect">
            <a:avLst/>
          </a:prstGeom>
        </p:spPr>
        <p:txBody>
          <a:bodyPr/>
          <a:lstStyle>
            <a:lvl1pPr marL="228600" indent="-228600">
              <a:lnSpc>
                <a:spcPct val="120000"/>
              </a:lnSpc>
              <a:buClr>
                <a:srgbClr val="F78F1E"/>
              </a:buClr>
              <a:buFont typeface="Wingdings" panose="05000000000000000000" pitchFamily="2" charset="2"/>
              <a:buChar char="§"/>
              <a:defRPr sz="1600">
                <a:solidFill>
                  <a:schemeClr val="tx1">
                    <a:lumMod val="75000"/>
                    <a:lumOff val="25000"/>
                  </a:schemeClr>
                </a:solidFill>
                <a:latin typeface="Raleway Light" panose="020B0403030101060003" pitchFamily="34" charset="0"/>
              </a:defRPr>
            </a:lvl1pPr>
            <a:lvl2pPr marL="512763" indent="-228600">
              <a:lnSpc>
                <a:spcPct val="120000"/>
              </a:lnSpc>
              <a:buClr>
                <a:srgbClr val="F78F1E"/>
              </a:buClr>
              <a:buFont typeface="Wingdings" panose="05000000000000000000" pitchFamily="2" charset="2"/>
              <a:buChar char="§"/>
              <a:defRPr sz="1400">
                <a:solidFill>
                  <a:schemeClr val="tx1">
                    <a:lumMod val="75000"/>
                    <a:lumOff val="25000"/>
                  </a:schemeClr>
                </a:solidFill>
                <a:latin typeface="Raleway Light" panose="020B0403030101060003" pitchFamily="34" charset="0"/>
              </a:defRPr>
            </a:lvl2pPr>
            <a:lvl3pPr marL="803275" indent="-228600">
              <a:lnSpc>
                <a:spcPct val="120000"/>
              </a:lnSpc>
              <a:buClr>
                <a:srgbClr val="F78F1E"/>
              </a:buClr>
              <a:buFont typeface="Wingdings" panose="05000000000000000000" pitchFamily="2" charset="2"/>
              <a:buChar char="§"/>
              <a:defRPr sz="1200">
                <a:solidFill>
                  <a:schemeClr val="tx1">
                    <a:lumMod val="75000"/>
                    <a:lumOff val="25000"/>
                  </a:schemeClr>
                </a:solidFill>
                <a:latin typeface="Raleway Light" panose="020B0403030101060003" pitchFamily="34" charset="0"/>
              </a:defRPr>
            </a:lvl3pPr>
            <a:lvl4pPr marL="1600200" indent="-228600">
              <a:buClr>
                <a:srgbClr val="F78F1E"/>
              </a:buClr>
              <a:buFont typeface="Wingdings" panose="05000000000000000000" pitchFamily="2" charset="2"/>
              <a:buChar char="§"/>
              <a:defRPr sz="1600">
                <a:latin typeface="Raleway" panose="020B0503030101060003" pitchFamily="34" charset="0"/>
              </a:defRPr>
            </a:lvl4pPr>
            <a:lvl5pPr marL="2057400" indent="-228600">
              <a:buClr>
                <a:srgbClr val="F78F1E"/>
              </a:buClr>
              <a:buFont typeface="Wingdings" panose="05000000000000000000" pitchFamily="2" charset="2"/>
              <a:buChar char="§"/>
              <a:defRPr sz="1600">
                <a:latin typeface="Raleway" panose="020B0503030101060003"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3117207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Section_min">
    <p:bg>
      <p:bgPr>
        <a:solidFill>
          <a:srgbClr val="0C27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23ED4C-184D-42A3-8BFC-0EEAF145838E}"/>
              </a:ext>
            </a:extLst>
          </p:cNvPr>
          <p:cNvSpPr/>
          <p:nvPr userDrawn="1"/>
        </p:nvSpPr>
        <p:spPr>
          <a:xfrm>
            <a:off x="-109176" y="8546"/>
            <a:ext cx="12301176" cy="6883169"/>
          </a:xfrm>
          <a:prstGeom prst="rect">
            <a:avLst/>
          </a:prstGeom>
          <a:gradFill flip="none" rotWithShape="1">
            <a:gsLst>
              <a:gs pos="0">
                <a:srgbClr val="003767">
                  <a:shade val="30000"/>
                  <a:satMod val="115000"/>
                  <a:alpha val="50000"/>
                </a:srgbClr>
              </a:gs>
              <a:gs pos="75000">
                <a:schemeClr val="bg2">
                  <a:lumMod val="10000"/>
                  <a:alpha val="90000"/>
                </a:schemeClr>
              </a:gs>
              <a:gs pos="0">
                <a:srgbClr val="003767">
                  <a:alpha val="6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r-HR">
              <a:ln>
                <a:solidFill>
                  <a:schemeClr val="bg1"/>
                </a:solidFill>
              </a:ln>
              <a:solidFill>
                <a:sysClr val="windowText" lastClr="000000"/>
              </a:solidFill>
            </a:endParaRPr>
          </a:p>
        </p:txBody>
      </p:sp>
      <p:sp>
        <p:nvSpPr>
          <p:cNvPr id="2" name="Title 1">
            <a:extLst>
              <a:ext uri="{FF2B5EF4-FFF2-40B4-BE49-F238E27FC236}">
                <a16:creationId xmlns:a16="http://schemas.microsoft.com/office/drawing/2014/main" id="{28BAB226-441E-47AB-8BC5-92B05C948BB1}"/>
              </a:ext>
            </a:extLst>
          </p:cNvPr>
          <p:cNvSpPr>
            <a:spLocks noGrp="1"/>
          </p:cNvSpPr>
          <p:nvPr>
            <p:ph type="ctrTitle"/>
          </p:nvPr>
        </p:nvSpPr>
        <p:spPr>
          <a:xfrm>
            <a:off x="3393948" y="5377218"/>
            <a:ext cx="5404104" cy="793712"/>
          </a:xfrm>
          <a:prstGeom prst="rect">
            <a:avLst/>
          </a:prstGeom>
        </p:spPr>
        <p:txBody>
          <a:bodyPr anchor="ctr">
            <a:normAutofit/>
          </a:bodyPr>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AD32F40E-6D84-4C01-BC29-66F06408E0F3}"/>
              </a:ext>
            </a:extLst>
          </p:cNvPr>
          <p:cNvSpPr>
            <a:spLocks noGrp="1"/>
          </p:cNvSpPr>
          <p:nvPr>
            <p:ph type="subTitle" idx="1"/>
          </p:nvPr>
        </p:nvSpPr>
        <p:spPr>
          <a:xfrm>
            <a:off x="9272265" y="5666105"/>
            <a:ext cx="2445521" cy="504825"/>
          </a:xfrm>
          <a:prstGeom prst="rect">
            <a:avLst/>
          </a:prstGeom>
        </p:spPr>
        <p:txBody>
          <a:bodyPr>
            <a:noAutofit/>
          </a:bodyPr>
          <a:lstStyle>
            <a:lvl1pPr marL="0" indent="0" algn="ctr">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0" name="Straight Connector 9">
            <a:extLst>
              <a:ext uri="{FF2B5EF4-FFF2-40B4-BE49-F238E27FC236}">
                <a16:creationId xmlns:a16="http://schemas.microsoft.com/office/drawing/2014/main" id="{674D80B6-6F45-48B1-8675-51DF5633DC68}"/>
              </a:ext>
            </a:extLst>
          </p:cNvPr>
          <p:cNvCxnSpPr>
            <a:cxnSpLocks/>
          </p:cNvCxnSpPr>
          <p:nvPr userDrawn="1"/>
        </p:nvCxnSpPr>
        <p:spPr>
          <a:xfrm>
            <a:off x="-35163" y="8546"/>
            <a:ext cx="0" cy="6858000"/>
          </a:xfrm>
          <a:prstGeom prst="line">
            <a:avLst/>
          </a:prstGeom>
          <a:ln w="149225">
            <a:solidFill>
              <a:srgbClr val="F78F1E"/>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935C2D5-8653-524C-BD39-586E62D216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30609" y="378471"/>
            <a:ext cx="1379596" cy="301612"/>
          </a:xfrm>
          <a:prstGeom prst="rect">
            <a:avLst/>
          </a:prstGeom>
        </p:spPr>
      </p:pic>
    </p:spTree>
    <p:extLst>
      <p:ext uri="{BB962C8B-B14F-4D97-AF65-F5344CB8AC3E}">
        <p14:creationId xmlns:p14="http://schemas.microsoft.com/office/powerpoint/2010/main" val="36477412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Section ultra min">
    <p:bg>
      <p:bgPr>
        <a:solidFill>
          <a:srgbClr val="0C27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23ED4C-184D-42A3-8BFC-0EEAF145838E}"/>
              </a:ext>
            </a:extLst>
          </p:cNvPr>
          <p:cNvSpPr/>
          <p:nvPr userDrawn="1"/>
        </p:nvSpPr>
        <p:spPr>
          <a:xfrm>
            <a:off x="0" y="-12585"/>
            <a:ext cx="12192000" cy="6883169"/>
          </a:xfrm>
          <a:prstGeom prst="rect">
            <a:avLst/>
          </a:prstGeom>
          <a:gradFill flip="none" rotWithShape="1">
            <a:gsLst>
              <a:gs pos="0">
                <a:srgbClr val="003767">
                  <a:shade val="30000"/>
                  <a:satMod val="115000"/>
                  <a:alpha val="50000"/>
                </a:srgbClr>
              </a:gs>
              <a:gs pos="75000">
                <a:schemeClr val="bg2">
                  <a:lumMod val="10000"/>
                  <a:alpha val="90000"/>
                </a:schemeClr>
              </a:gs>
              <a:gs pos="0">
                <a:srgbClr val="003767">
                  <a:alpha val="6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r-HR">
              <a:ln>
                <a:solidFill>
                  <a:schemeClr val="bg1"/>
                </a:solidFill>
              </a:ln>
              <a:solidFill>
                <a:sysClr val="windowText" lastClr="000000"/>
              </a:solidFill>
            </a:endParaRPr>
          </a:p>
        </p:txBody>
      </p:sp>
      <p:sp>
        <p:nvSpPr>
          <p:cNvPr id="2" name="Title 1">
            <a:extLst>
              <a:ext uri="{FF2B5EF4-FFF2-40B4-BE49-F238E27FC236}">
                <a16:creationId xmlns:a16="http://schemas.microsoft.com/office/drawing/2014/main" id="{28BAB226-441E-47AB-8BC5-92B05C948BB1}"/>
              </a:ext>
            </a:extLst>
          </p:cNvPr>
          <p:cNvSpPr>
            <a:spLocks noGrp="1"/>
          </p:cNvSpPr>
          <p:nvPr>
            <p:ph type="ctrTitle"/>
          </p:nvPr>
        </p:nvSpPr>
        <p:spPr>
          <a:xfrm>
            <a:off x="3393948" y="2164000"/>
            <a:ext cx="5404104" cy="1324821"/>
          </a:xfrm>
          <a:prstGeom prst="rect">
            <a:avLst/>
          </a:prstGeom>
        </p:spPr>
        <p:txBody>
          <a:bodyPr anchor="ctr">
            <a:normAutofit/>
          </a:bodyPr>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AD32F40E-6D84-4C01-BC29-66F06408E0F3}"/>
              </a:ext>
            </a:extLst>
          </p:cNvPr>
          <p:cNvSpPr>
            <a:spLocks noGrp="1"/>
          </p:cNvSpPr>
          <p:nvPr>
            <p:ph type="subTitle" idx="1"/>
          </p:nvPr>
        </p:nvSpPr>
        <p:spPr>
          <a:xfrm>
            <a:off x="4873239" y="3580932"/>
            <a:ext cx="2445521" cy="504825"/>
          </a:xfrm>
          <a:prstGeom prst="rect">
            <a:avLst/>
          </a:prstGeom>
        </p:spPr>
        <p:txBody>
          <a:bodyPr>
            <a:noAutofit/>
          </a:bodyPr>
          <a:lstStyle>
            <a:lvl1pPr marL="0" indent="0" algn="ctr">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126931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utro">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674D80B6-6F45-48B1-8675-51DF5633DC68}"/>
              </a:ext>
            </a:extLst>
          </p:cNvPr>
          <p:cNvCxnSpPr>
            <a:cxnSpLocks/>
          </p:cNvCxnSpPr>
          <p:nvPr userDrawn="1"/>
        </p:nvCxnSpPr>
        <p:spPr>
          <a:xfrm>
            <a:off x="-9525" y="-58885"/>
            <a:ext cx="0" cy="6908339"/>
          </a:xfrm>
          <a:prstGeom prst="line">
            <a:avLst/>
          </a:prstGeom>
          <a:ln w="149225">
            <a:solidFill>
              <a:srgbClr val="F78F1E"/>
            </a:solidFill>
          </a:ln>
        </p:spPr>
        <p:style>
          <a:lnRef idx="1">
            <a:schemeClr val="accent1"/>
          </a:lnRef>
          <a:fillRef idx="0">
            <a:schemeClr val="accent1"/>
          </a:fillRef>
          <a:effectRef idx="0">
            <a:schemeClr val="accent1"/>
          </a:effectRef>
          <a:fontRef idx="minor">
            <a:schemeClr val="tx1"/>
          </a:fontRef>
        </p:style>
      </p:cxnSp>
      <p:cxnSp>
        <p:nvCxnSpPr>
          <p:cNvPr id="12" name="Ravni poveznik 25">
            <a:extLst>
              <a:ext uri="{FF2B5EF4-FFF2-40B4-BE49-F238E27FC236}">
                <a16:creationId xmlns:a16="http://schemas.microsoft.com/office/drawing/2014/main" id="{B32E46D4-817A-4BF6-AAC9-75A43D5B6CD3}"/>
              </a:ext>
            </a:extLst>
          </p:cNvPr>
          <p:cNvCxnSpPr/>
          <p:nvPr userDrawn="1"/>
        </p:nvCxnSpPr>
        <p:spPr>
          <a:xfrm>
            <a:off x="9403135" y="5621546"/>
            <a:ext cx="562047" cy="0"/>
          </a:xfrm>
          <a:prstGeom prst="line">
            <a:avLst/>
          </a:prstGeom>
          <a:noFill/>
          <a:ln w="25400" cap="flat" cmpd="sng" algn="ctr">
            <a:solidFill>
              <a:srgbClr val="F78F1E"/>
            </a:solidFill>
            <a:prstDash val="solid"/>
            <a:miter lim="800000"/>
          </a:ln>
          <a:effectLst/>
        </p:spPr>
      </p:cxnSp>
      <p:sp>
        <p:nvSpPr>
          <p:cNvPr id="13" name="TextBox 12">
            <a:extLst>
              <a:ext uri="{FF2B5EF4-FFF2-40B4-BE49-F238E27FC236}">
                <a16:creationId xmlns:a16="http://schemas.microsoft.com/office/drawing/2014/main" id="{DA8CD4F8-8F50-4989-9CAE-7EC609A0CC09}"/>
              </a:ext>
            </a:extLst>
          </p:cNvPr>
          <p:cNvSpPr txBox="1"/>
          <p:nvPr userDrawn="1"/>
        </p:nvSpPr>
        <p:spPr>
          <a:xfrm>
            <a:off x="7435029" y="5654144"/>
            <a:ext cx="4498258" cy="707886"/>
          </a:xfrm>
          <a:prstGeom prst="rect">
            <a:avLst/>
          </a:prstGeom>
          <a:noFill/>
        </p:spPr>
        <p:txBody>
          <a:bodyPr wrap="square" rtlCol="0">
            <a:spAutoFit/>
          </a:bodyPr>
          <a:lstStyle/>
          <a:p>
            <a:pPr algn="ctr"/>
            <a:r>
              <a:rPr lang="en-US" sz="2000">
                <a:solidFill>
                  <a:schemeClr val="bg1"/>
                </a:solidFill>
              </a:rPr>
              <a:t>utilizing innovation to unlock the value of your data </a:t>
            </a:r>
          </a:p>
        </p:txBody>
      </p:sp>
      <p:pic>
        <p:nvPicPr>
          <p:cNvPr id="7" name="Picture 6">
            <a:extLst>
              <a:ext uri="{FF2B5EF4-FFF2-40B4-BE49-F238E27FC236}">
                <a16:creationId xmlns:a16="http://schemas.microsoft.com/office/drawing/2014/main" id="{08A90FDA-F0D2-C843-AD5D-DA4FB6AADB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65485" y="5152103"/>
            <a:ext cx="1379590" cy="301611"/>
          </a:xfrm>
          <a:prstGeom prst="rect">
            <a:avLst/>
          </a:prstGeom>
        </p:spPr>
      </p:pic>
    </p:spTree>
    <p:extLst>
      <p:ext uri="{BB962C8B-B14F-4D97-AF65-F5344CB8AC3E}">
        <p14:creationId xmlns:p14="http://schemas.microsoft.com/office/powerpoint/2010/main" val="696934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1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AAC7-50C9-460C-B205-2887CC8ACF87}"/>
              </a:ext>
            </a:extLst>
          </p:cNvPr>
          <p:cNvSpPr>
            <a:spLocks noGrp="1"/>
          </p:cNvSpPr>
          <p:nvPr>
            <p:ph type="title" hasCustomPrompt="1"/>
          </p:nvPr>
        </p:nvSpPr>
        <p:spPr/>
        <p:txBody>
          <a:bodyPr/>
          <a:lstStyle/>
          <a:p>
            <a:r>
              <a:rPr lang="en-US"/>
              <a:t>CLICK TO EDIT MASTER TITLE STYLE</a:t>
            </a:r>
          </a:p>
        </p:txBody>
      </p:sp>
      <p:sp>
        <p:nvSpPr>
          <p:cNvPr id="28" name="Text Placeholder 2">
            <a:extLst>
              <a:ext uri="{FF2B5EF4-FFF2-40B4-BE49-F238E27FC236}">
                <a16:creationId xmlns:a16="http://schemas.microsoft.com/office/drawing/2014/main" id="{F59BA42B-69F8-469B-BB91-0026FE58EFB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5" name="Rezervirano mjesto slike 6">
            <a:extLst>
              <a:ext uri="{FF2B5EF4-FFF2-40B4-BE49-F238E27FC236}">
                <a16:creationId xmlns:a16="http://schemas.microsoft.com/office/drawing/2014/main" id="{69318B5F-4A1D-1E4A-8AE4-05A5BFAE5701}"/>
              </a:ext>
            </a:extLst>
          </p:cNvPr>
          <p:cNvSpPr>
            <a:spLocks noGrp="1"/>
          </p:cNvSpPr>
          <p:nvPr>
            <p:ph type="pic" sz="quarter" idx="12"/>
          </p:nvPr>
        </p:nvSpPr>
        <p:spPr>
          <a:xfrm>
            <a:off x="2737678" y="2353121"/>
            <a:ext cx="1296000" cy="129600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16" name="Text Placeholder 10">
            <a:extLst>
              <a:ext uri="{FF2B5EF4-FFF2-40B4-BE49-F238E27FC236}">
                <a16:creationId xmlns:a16="http://schemas.microsoft.com/office/drawing/2014/main" id="{54386081-D14D-8141-8B1C-E595573FC50C}"/>
              </a:ext>
            </a:extLst>
          </p:cNvPr>
          <p:cNvSpPr>
            <a:spLocks noGrp="1"/>
          </p:cNvSpPr>
          <p:nvPr>
            <p:ph type="body" sz="quarter" idx="14"/>
          </p:nvPr>
        </p:nvSpPr>
        <p:spPr>
          <a:xfrm>
            <a:off x="2015444" y="3850790"/>
            <a:ext cx="2762205" cy="379378"/>
          </a:xfrm>
          <a:prstGeom prst="rect">
            <a:avLst/>
          </a:prstGeom>
        </p:spPr>
        <p:txBody>
          <a:bodyPr/>
          <a:lstStyle>
            <a:lvl1pPr marL="0" indent="0" algn="ctr">
              <a:spcAft>
                <a:spcPts val="2500"/>
              </a:spcAft>
              <a:buNone/>
              <a:defRPr sz="16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17" name="Straight Arrow Connector 16">
            <a:extLst>
              <a:ext uri="{FF2B5EF4-FFF2-40B4-BE49-F238E27FC236}">
                <a16:creationId xmlns:a16="http://schemas.microsoft.com/office/drawing/2014/main" id="{41D5FC8E-12F3-CB43-9C4B-9F28FC345770}"/>
              </a:ext>
            </a:extLst>
          </p:cNvPr>
          <p:cNvCxnSpPr/>
          <p:nvPr userDrawn="1"/>
        </p:nvCxnSpPr>
        <p:spPr>
          <a:xfrm>
            <a:off x="2917140" y="4292757"/>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 Placeholder 19">
            <a:extLst>
              <a:ext uri="{FF2B5EF4-FFF2-40B4-BE49-F238E27FC236}">
                <a16:creationId xmlns:a16="http://schemas.microsoft.com/office/drawing/2014/main" id="{81E3E0E8-C840-1F41-8317-7FFF2D280213}"/>
              </a:ext>
            </a:extLst>
          </p:cNvPr>
          <p:cNvSpPr>
            <a:spLocks noGrp="1"/>
          </p:cNvSpPr>
          <p:nvPr>
            <p:ph type="body" sz="quarter" idx="17"/>
          </p:nvPr>
        </p:nvSpPr>
        <p:spPr>
          <a:xfrm>
            <a:off x="6935790" y="1888622"/>
            <a:ext cx="4642288" cy="4007972"/>
          </a:xfrm>
          <a:prstGeom prst="rect">
            <a:avLst/>
          </a:prstGeom>
        </p:spPr>
        <p:txBody>
          <a:bodyPr/>
          <a:lstStyle>
            <a:lvl1pPr marL="228600" indent="-228600">
              <a:lnSpc>
                <a:spcPct val="300000"/>
              </a:lnSpc>
              <a:spcBef>
                <a:spcPts val="500"/>
              </a:spcBef>
              <a:buClr>
                <a:srgbClr val="F78F1E"/>
              </a:buClr>
              <a:buFont typeface="Wingdings" panose="05000000000000000000" pitchFamily="2" charset="2"/>
              <a:buChar char="§"/>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19" name="Text Placeholder 21">
            <a:extLst>
              <a:ext uri="{FF2B5EF4-FFF2-40B4-BE49-F238E27FC236}">
                <a16:creationId xmlns:a16="http://schemas.microsoft.com/office/drawing/2014/main" id="{A148ED98-1349-E74B-AFF7-BE468E2C0267}"/>
              </a:ext>
            </a:extLst>
          </p:cNvPr>
          <p:cNvSpPr>
            <a:spLocks noGrp="1"/>
          </p:cNvSpPr>
          <p:nvPr>
            <p:ph type="body" sz="quarter" idx="18"/>
          </p:nvPr>
        </p:nvSpPr>
        <p:spPr>
          <a:xfrm>
            <a:off x="2599071" y="4372439"/>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Tree>
    <p:extLst>
      <p:ext uri="{BB962C8B-B14F-4D97-AF65-F5344CB8AC3E}">
        <p14:creationId xmlns:p14="http://schemas.microsoft.com/office/powerpoint/2010/main" val="78702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2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AAC7-50C9-460C-B205-2887CC8ACF87}"/>
              </a:ext>
            </a:extLst>
          </p:cNvPr>
          <p:cNvSpPr>
            <a:spLocks noGrp="1"/>
          </p:cNvSpPr>
          <p:nvPr>
            <p:ph type="title" hasCustomPrompt="1"/>
          </p:nvPr>
        </p:nvSpPr>
        <p:spPr/>
        <p:txBody>
          <a:bodyPr/>
          <a:lstStyle/>
          <a:p>
            <a:r>
              <a:rPr lang="en-US"/>
              <a:t>CLICK TO EDIT MASTER TITLE STYLE</a:t>
            </a:r>
          </a:p>
        </p:txBody>
      </p:sp>
      <p:sp>
        <p:nvSpPr>
          <p:cNvPr id="3" name="Rezervirano mjesto slike 6">
            <a:extLst>
              <a:ext uri="{FF2B5EF4-FFF2-40B4-BE49-F238E27FC236}">
                <a16:creationId xmlns:a16="http://schemas.microsoft.com/office/drawing/2014/main" id="{BAEB11EB-E104-4281-8759-3E7F3C951A55}"/>
              </a:ext>
            </a:extLst>
          </p:cNvPr>
          <p:cNvSpPr>
            <a:spLocks noGrp="1"/>
          </p:cNvSpPr>
          <p:nvPr>
            <p:ph type="pic" sz="quarter" idx="12"/>
          </p:nvPr>
        </p:nvSpPr>
        <p:spPr>
          <a:xfrm>
            <a:off x="1822728" y="2438579"/>
            <a:ext cx="1296000" cy="129600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11" name="Text Placeholder 10">
            <a:extLst>
              <a:ext uri="{FF2B5EF4-FFF2-40B4-BE49-F238E27FC236}">
                <a16:creationId xmlns:a16="http://schemas.microsoft.com/office/drawing/2014/main" id="{F102A2C7-E251-4BAE-BB83-2EF0BC439E5B}"/>
              </a:ext>
            </a:extLst>
          </p:cNvPr>
          <p:cNvSpPr>
            <a:spLocks noGrp="1"/>
          </p:cNvSpPr>
          <p:nvPr>
            <p:ph type="body" sz="quarter" idx="14"/>
          </p:nvPr>
        </p:nvSpPr>
        <p:spPr>
          <a:xfrm>
            <a:off x="1100494" y="3936248"/>
            <a:ext cx="2762205" cy="379378"/>
          </a:xfrm>
          <a:prstGeom prst="rect">
            <a:avLst/>
          </a:prstGeom>
        </p:spPr>
        <p:txBody>
          <a:bodyPr/>
          <a:lstStyle>
            <a:lvl1pPr marL="0" indent="0" algn="ctr">
              <a:spcAft>
                <a:spcPts val="2500"/>
              </a:spcAft>
              <a:buNone/>
              <a:defRPr sz="16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14" name="Straight Arrow Connector 13">
            <a:extLst>
              <a:ext uri="{FF2B5EF4-FFF2-40B4-BE49-F238E27FC236}">
                <a16:creationId xmlns:a16="http://schemas.microsoft.com/office/drawing/2014/main" id="{43687787-DF95-40E8-ACFA-42C1111EF3C5}"/>
              </a:ext>
            </a:extLst>
          </p:cNvPr>
          <p:cNvCxnSpPr/>
          <p:nvPr userDrawn="1"/>
        </p:nvCxnSpPr>
        <p:spPr>
          <a:xfrm>
            <a:off x="2002190" y="4378215"/>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0A741C42-77BB-4660-B24B-015BE219EABE}"/>
              </a:ext>
            </a:extLst>
          </p:cNvPr>
          <p:cNvSpPr>
            <a:spLocks noGrp="1"/>
          </p:cNvSpPr>
          <p:nvPr>
            <p:ph type="body" sz="quarter" idx="17"/>
          </p:nvPr>
        </p:nvSpPr>
        <p:spPr>
          <a:xfrm>
            <a:off x="7528364" y="1888622"/>
            <a:ext cx="4049713" cy="4007972"/>
          </a:xfrm>
          <a:prstGeom prst="rect">
            <a:avLst/>
          </a:prstGeom>
        </p:spPr>
        <p:txBody>
          <a:bodyPr/>
          <a:lstStyle>
            <a:lvl1pPr marL="228600" indent="-228600">
              <a:lnSpc>
                <a:spcPct val="300000"/>
              </a:lnSpc>
              <a:spcBef>
                <a:spcPts val="500"/>
              </a:spcBef>
              <a:buClr>
                <a:srgbClr val="F78F1E"/>
              </a:buClr>
              <a:buFont typeface="Wingdings" panose="05000000000000000000" pitchFamily="2" charset="2"/>
              <a:buChar char="§"/>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22" name="Text Placeholder 21">
            <a:extLst>
              <a:ext uri="{FF2B5EF4-FFF2-40B4-BE49-F238E27FC236}">
                <a16:creationId xmlns:a16="http://schemas.microsoft.com/office/drawing/2014/main" id="{F71ABADA-9CFF-44CE-9BEB-3960EE500E50}"/>
              </a:ext>
            </a:extLst>
          </p:cNvPr>
          <p:cNvSpPr>
            <a:spLocks noGrp="1"/>
          </p:cNvSpPr>
          <p:nvPr>
            <p:ph type="body" sz="quarter" idx="18"/>
          </p:nvPr>
        </p:nvSpPr>
        <p:spPr>
          <a:xfrm>
            <a:off x="1684121" y="4457897"/>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23" name="Rezervirano mjesto slike 6">
            <a:extLst>
              <a:ext uri="{FF2B5EF4-FFF2-40B4-BE49-F238E27FC236}">
                <a16:creationId xmlns:a16="http://schemas.microsoft.com/office/drawing/2014/main" id="{288FD508-0A1A-435C-8E0F-75E1F40464C5}"/>
              </a:ext>
            </a:extLst>
          </p:cNvPr>
          <p:cNvSpPr>
            <a:spLocks noGrp="1"/>
          </p:cNvSpPr>
          <p:nvPr>
            <p:ph type="pic" sz="quarter" idx="19"/>
          </p:nvPr>
        </p:nvSpPr>
        <p:spPr>
          <a:xfrm>
            <a:off x="4851526" y="2438579"/>
            <a:ext cx="1296000" cy="129600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24" name="Text Placeholder 10">
            <a:extLst>
              <a:ext uri="{FF2B5EF4-FFF2-40B4-BE49-F238E27FC236}">
                <a16:creationId xmlns:a16="http://schemas.microsoft.com/office/drawing/2014/main" id="{AA52D51E-25EA-4E0D-A463-539A04847328}"/>
              </a:ext>
            </a:extLst>
          </p:cNvPr>
          <p:cNvSpPr>
            <a:spLocks noGrp="1"/>
          </p:cNvSpPr>
          <p:nvPr>
            <p:ph type="body" sz="quarter" idx="20"/>
          </p:nvPr>
        </p:nvSpPr>
        <p:spPr>
          <a:xfrm>
            <a:off x="4129292" y="3936248"/>
            <a:ext cx="2762205" cy="379378"/>
          </a:xfrm>
          <a:prstGeom prst="rect">
            <a:avLst/>
          </a:prstGeom>
        </p:spPr>
        <p:txBody>
          <a:bodyPr/>
          <a:lstStyle>
            <a:lvl1pPr marL="0" indent="0" algn="ctr">
              <a:spcAft>
                <a:spcPts val="2500"/>
              </a:spcAft>
              <a:buNone/>
              <a:defRPr sz="16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25" name="Straight Arrow Connector 24">
            <a:extLst>
              <a:ext uri="{FF2B5EF4-FFF2-40B4-BE49-F238E27FC236}">
                <a16:creationId xmlns:a16="http://schemas.microsoft.com/office/drawing/2014/main" id="{1D15EDEF-9AF0-4F12-A0CE-6461E43C6AC1}"/>
              </a:ext>
            </a:extLst>
          </p:cNvPr>
          <p:cNvCxnSpPr/>
          <p:nvPr userDrawn="1"/>
        </p:nvCxnSpPr>
        <p:spPr>
          <a:xfrm>
            <a:off x="5030988" y="4378215"/>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 Placeholder 21">
            <a:extLst>
              <a:ext uri="{FF2B5EF4-FFF2-40B4-BE49-F238E27FC236}">
                <a16:creationId xmlns:a16="http://schemas.microsoft.com/office/drawing/2014/main" id="{C4450389-2401-479B-A363-FE17D991762B}"/>
              </a:ext>
            </a:extLst>
          </p:cNvPr>
          <p:cNvSpPr>
            <a:spLocks noGrp="1"/>
          </p:cNvSpPr>
          <p:nvPr>
            <p:ph type="body" sz="quarter" idx="21"/>
          </p:nvPr>
        </p:nvSpPr>
        <p:spPr>
          <a:xfrm>
            <a:off x="4712919" y="4457897"/>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28" name="Text Placeholder 2">
            <a:extLst>
              <a:ext uri="{FF2B5EF4-FFF2-40B4-BE49-F238E27FC236}">
                <a16:creationId xmlns:a16="http://schemas.microsoft.com/office/drawing/2014/main" id="{F59BA42B-69F8-469B-BB91-0026FE58EFB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75413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3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AAC7-50C9-460C-B205-2887CC8ACF87}"/>
              </a:ext>
            </a:extLst>
          </p:cNvPr>
          <p:cNvSpPr>
            <a:spLocks noGrp="1"/>
          </p:cNvSpPr>
          <p:nvPr>
            <p:ph type="title" hasCustomPrompt="1"/>
          </p:nvPr>
        </p:nvSpPr>
        <p:spPr/>
        <p:txBody>
          <a:bodyPr/>
          <a:lstStyle/>
          <a:p>
            <a:r>
              <a:rPr lang="en-US"/>
              <a:t>CLICK TO EDIT MASTER TITLE STYLE</a:t>
            </a:r>
          </a:p>
        </p:txBody>
      </p:sp>
      <p:sp>
        <p:nvSpPr>
          <p:cNvPr id="3" name="Rezervirano mjesto slike 6">
            <a:extLst>
              <a:ext uri="{FF2B5EF4-FFF2-40B4-BE49-F238E27FC236}">
                <a16:creationId xmlns:a16="http://schemas.microsoft.com/office/drawing/2014/main" id="{BAEB11EB-E104-4281-8759-3E7F3C951A55}"/>
              </a:ext>
            </a:extLst>
          </p:cNvPr>
          <p:cNvSpPr>
            <a:spLocks noGrp="1"/>
          </p:cNvSpPr>
          <p:nvPr>
            <p:ph type="pic" sz="quarter" idx="12"/>
          </p:nvPr>
        </p:nvSpPr>
        <p:spPr>
          <a:xfrm>
            <a:off x="984752" y="2639125"/>
            <a:ext cx="1065197" cy="1065197"/>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11" name="Text Placeholder 10">
            <a:extLst>
              <a:ext uri="{FF2B5EF4-FFF2-40B4-BE49-F238E27FC236}">
                <a16:creationId xmlns:a16="http://schemas.microsoft.com/office/drawing/2014/main" id="{F102A2C7-E251-4BAE-BB83-2EF0BC439E5B}"/>
              </a:ext>
            </a:extLst>
          </p:cNvPr>
          <p:cNvSpPr>
            <a:spLocks noGrp="1"/>
          </p:cNvSpPr>
          <p:nvPr>
            <p:ph type="body" sz="quarter" idx="14"/>
          </p:nvPr>
        </p:nvSpPr>
        <p:spPr>
          <a:xfrm>
            <a:off x="108694" y="3876428"/>
            <a:ext cx="2762205" cy="379378"/>
          </a:xfrm>
          <a:prstGeom prst="rect">
            <a:avLst/>
          </a:prstGeom>
        </p:spPr>
        <p:txBody>
          <a:bodyPr/>
          <a:lstStyle>
            <a:lvl1pPr marL="0" indent="0" algn="ctr">
              <a:spcAft>
                <a:spcPts val="2500"/>
              </a:spcAft>
              <a:buNone/>
              <a:defRPr sz="16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14" name="Straight Arrow Connector 13">
            <a:extLst>
              <a:ext uri="{FF2B5EF4-FFF2-40B4-BE49-F238E27FC236}">
                <a16:creationId xmlns:a16="http://schemas.microsoft.com/office/drawing/2014/main" id="{43687787-DF95-40E8-ACFA-42C1111EF3C5}"/>
              </a:ext>
            </a:extLst>
          </p:cNvPr>
          <p:cNvCxnSpPr/>
          <p:nvPr userDrawn="1"/>
        </p:nvCxnSpPr>
        <p:spPr>
          <a:xfrm>
            <a:off x="1010390" y="4318395"/>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0A741C42-77BB-4660-B24B-015BE219EABE}"/>
              </a:ext>
            </a:extLst>
          </p:cNvPr>
          <p:cNvSpPr>
            <a:spLocks noGrp="1"/>
          </p:cNvSpPr>
          <p:nvPr>
            <p:ph type="body" sz="quarter" idx="17"/>
          </p:nvPr>
        </p:nvSpPr>
        <p:spPr>
          <a:xfrm>
            <a:off x="8374879" y="1888622"/>
            <a:ext cx="3203198" cy="4007972"/>
          </a:xfrm>
          <a:prstGeom prst="rect">
            <a:avLst/>
          </a:prstGeom>
        </p:spPr>
        <p:txBody>
          <a:bodyPr/>
          <a:lstStyle>
            <a:lvl1pPr marL="228600" indent="-228600">
              <a:lnSpc>
                <a:spcPct val="300000"/>
              </a:lnSpc>
              <a:spcBef>
                <a:spcPts val="500"/>
              </a:spcBef>
              <a:buClr>
                <a:srgbClr val="F78F1E"/>
              </a:buClr>
              <a:buFont typeface="Wingdings" panose="05000000000000000000" pitchFamily="2" charset="2"/>
              <a:buChar char="§"/>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22" name="Text Placeholder 21">
            <a:extLst>
              <a:ext uri="{FF2B5EF4-FFF2-40B4-BE49-F238E27FC236}">
                <a16:creationId xmlns:a16="http://schemas.microsoft.com/office/drawing/2014/main" id="{F71ABADA-9CFF-44CE-9BEB-3960EE500E50}"/>
              </a:ext>
            </a:extLst>
          </p:cNvPr>
          <p:cNvSpPr>
            <a:spLocks noGrp="1"/>
          </p:cNvSpPr>
          <p:nvPr>
            <p:ph type="body" sz="quarter" idx="18"/>
          </p:nvPr>
        </p:nvSpPr>
        <p:spPr>
          <a:xfrm>
            <a:off x="692321" y="4398077"/>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17" name="Rezervirano mjesto slike 6">
            <a:extLst>
              <a:ext uri="{FF2B5EF4-FFF2-40B4-BE49-F238E27FC236}">
                <a16:creationId xmlns:a16="http://schemas.microsoft.com/office/drawing/2014/main" id="{1BBEE0F3-2D31-4AF5-B438-4BFCF112DC22}"/>
              </a:ext>
            </a:extLst>
          </p:cNvPr>
          <p:cNvSpPr>
            <a:spLocks noGrp="1"/>
          </p:cNvSpPr>
          <p:nvPr>
            <p:ph type="pic" sz="quarter" idx="19"/>
          </p:nvPr>
        </p:nvSpPr>
        <p:spPr>
          <a:xfrm>
            <a:off x="3696405" y="2639125"/>
            <a:ext cx="1065197" cy="1065197"/>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18" name="Text Placeholder 10">
            <a:extLst>
              <a:ext uri="{FF2B5EF4-FFF2-40B4-BE49-F238E27FC236}">
                <a16:creationId xmlns:a16="http://schemas.microsoft.com/office/drawing/2014/main" id="{3C18B6A0-90E2-44D8-B09E-ECB6D5F50E28}"/>
              </a:ext>
            </a:extLst>
          </p:cNvPr>
          <p:cNvSpPr>
            <a:spLocks noGrp="1"/>
          </p:cNvSpPr>
          <p:nvPr>
            <p:ph type="body" sz="quarter" idx="20"/>
          </p:nvPr>
        </p:nvSpPr>
        <p:spPr>
          <a:xfrm>
            <a:off x="2820347" y="3876428"/>
            <a:ext cx="2762205" cy="379378"/>
          </a:xfrm>
          <a:prstGeom prst="rect">
            <a:avLst/>
          </a:prstGeom>
        </p:spPr>
        <p:txBody>
          <a:bodyPr/>
          <a:lstStyle>
            <a:lvl1pPr marL="0" indent="0" algn="ctr">
              <a:spcAft>
                <a:spcPts val="2500"/>
              </a:spcAft>
              <a:buNone/>
              <a:defRPr sz="16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19" name="Straight Arrow Connector 18">
            <a:extLst>
              <a:ext uri="{FF2B5EF4-FFF2-40B4-BE49-F238E27FC236}">
                <a16:creationId xmlns:a16="http://schemas.microsoft.com/office/drawing/2014/main" id="{19ED863F-E086-4BFE-8628-100B02C7C0DE}"/>
              </a:ext>
            </a:extLst>
          </p:cNvPr>
          <p:cNvCxnSpPr/>
          <p:nvPr userDrawn="1"/>
        </p:nvCxnSpPr>
        <p:spPr>
          <a:xfrm>
            <a:off x="3722043" y="4318395"/>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 Placeholder 21">
            <a:extLst>
              <a:ext uri="{FF2B5EF4-FFF2-40B4-BE49-F238E27FC236}">
                <a16:creationId xmlns:a16="http://schemas.microsoft.com/office/drawing/2014/main" id="{AFC32985-F7A6-4DE0-9F73-AD3CF567D1A2}"/>
              </a:ext>
            </a:extLst>
          </p:cNvPr>
          <p:cNvSpPr>
            <a:spLocks noGrp="1"/>
          </p:cNvSpPr>
          <p:nvPr>
            <p:ph type="body" sz="quarter" idx="21"/>
          </p:nvPr>
        </p:nvSpPr>
        <p:spPr>
          <a:xfrm>
            <a:off x="3403974" y="4398077"/>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27" name="Rezervirano mjesto slike 6">
            <a:extLst>
              <a:ext uri="{FF2B5EF4-FFF2-40B4-BE49-F238E27FC236}">
                <a16:creationId xmlns:a16="http://schemas.microsoft.com/office/drawing/2014/main" id="{7AE63698-7ED3-4E57-807A-55B9ED1DF24F}"/>
              </a:ext>
            </a:extLst>
          </p:cNvPr>
          <p:cNvSpPr>
            <a:spLocks noGrp="1"/>
          </p:cNvSpPr>
          <p:nvPr>
            <p:ph type="pic" sz="quarter" idx="22"/>
          </p:nvPr>
        </p:nvSpPr>
        <p:spPr>
          <a:xfrm>
            <a:off x="6408058" y="2639125"/>
            <a:ext cx="1065197" cy="1065197"/>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28" name="Text Placeholder 10">
            <a:extLst>
              <a:ext uri="{FF2B5EF4-FFF2-40B4-BE49-F238E27FC236}">
                <a16:creationId xmlns:a16="http://schemas.microsoft.com/office/drawing/2014/main" id="{8F33A0CB-42D2-4C4D-AD12-B66584BFDC74}"/>
              </a:ext>
            </a:extLst>
          </p:cNvPr>
          <p:cNvSpPr>
            <a:spLocks noGrp="1"/>
          </p:cNvSpPr>
          <p:nvPr>
            <p:ph type="body" sz="quarter" idx="23"/>
          </p:nvPr>
        </p:nvSpPr>
        <p:spPr>
          <a:xfrm>
            <a:off x="5532000" y="3876428"/>
            <a:ext cx="2762205" cy="379378"/>
          </a:xfrm>
          <a:prstGeom prst="rect">
            <a:avLst/>
          </a:prstGeom>
        </p:spPr>
        <p:txBody>
          <a:bodyPr/>
          <a:lstStyle>
            <a:lvl1pPr marL="0" indent="0" algn="ctr">
              <a:spcAft>
                <a:spcPts val="2500"/>
              </a:spcAft>
              <a:buNone/>
              <a:defRPr sz="16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29" name="Straight Arrow Connector 28">
            <a:extLst>
              <a:ext uri="{FF2B5EF4-FFF2-40B4-BE49-F238E27FC236}">
                <a16:creationId xmlns:a16="http://schemas.microsoft.com/office/drawing/2014/main" id="{3D4023E9-ECC2-462C-B963-5F4A71602C98}"/>
              </a:ext>
            </a:extLst>
          </p:cNvPr>
          <p:cNvCxnSpPr/>
          <p:nvPr userDrawn="1"/>
        </p:nvCxnSpPr>
        <p:spPr>
          <a:xfrm>
            <a:off x="6433696" y="4318395"/>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 Placeholder 21">
            <a:extLst>
              <a:ext uri="{FF2B5EF4-FFF2-40B4-BE49-F238E27FC236}">
                <a16:creationId xmlns:a16="http://schemas.microsoft.com/office/drawing/2014/main" id="{467C59C8-DD15-4A9B-9C88-FF4CEB18F150}"/>
              </a:ext>
            </a:extLst>
          </p:cNvPr>
          <p:cNvSpPr>
            <a:spLocks noGrp="1"/>
          </p:cNvSpPr>
          <p:nvPr>
            <p:ph type="body" sz="quarter" idx="24"/>
          </p:nvPr>
        </p:nvSpPr>
        <p:spPr>
          <a:xfrm>
            <a:off x="6115627" y="4398077"/>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32" name="Text Placeholder 2">
            <a:extLst>
              <a:ext uri="{FF2B5EF4-FFF2-40B4-BE49-F238E27FC236}">
                <a16:creationId xmlns:a16="http://schemas.microsoft.com/office/drawing/2014/main" id="{3EE12E3B-BDEB-44BC-AE38-D356C3957095}"/>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48979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 4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AAC7-50C9-460C-B205-2887CC8ACF87}"/>
              </a:ext>
            </a:extLst>
          </p:cNvPr>
          <p:cNvSpPr>
            <a:spLocks noGrp="1"/>
          </p:cNvSpPr>
          <p:nvPr>
            <p:ph type="title" hasCustomPrompt="1"/>
          </p:nvPr>
        </p:nvSpPr>
        <p:spPr/>
        <p:txBody>
          <a:bodyPr/>
          <a:lstStyle/>
          <a:p>
            <a:r>
              <a:rPr lang="en-US"/>
              <a:t>CLICK TO EDIT MASTER TITLE STYLE</a:t>
            </a:r>
          </a:p>
        </p:txBody>
      </p:sp>
      <p:sp>
        <p:nvSpPr>
          <p:cNvPr id="3" name="Rezervirano mjesto slike 6">
            <a:extLst>
              <a:ext uri="{FF2B5EF4-FFF2-40B4-BE49-F238E27FC236}">
                <a16:creationId xmlns:a16="http://schemas.microsoft.com/office/drawing/2014/main" id="{BAEB11EB-E104-4281-8759-3E7F3C951A55}"/>
              </a:ext>
            </a:extLst>
          </p:cNvPr>
          <p:cNvSpPr>
            <a:spLocks noGrp="1"/>
          </p:cNvSpPr>
          <p:nvPr>
            <p:ph type="pic" sz="quarter" idx="12"/>
          </p:nvPr>
        </p:nvSpPr>
        <p:spPr>
          <a:xfrm>
            <a:off x="1506107" y="1566421"/>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11" name="Text Placeholder 10">
            <a:extLst>
              <a:ext uri="{FF2B5EF4-FFF2-40B4-BE49-F238E27FC236}">
                <a16:creationId xmlns:a16="http://schemas.microsoft.com/office/drawing/2014/main" id="{F102A2C7-E251-4BAE-BB83-2EF0BC439E5B}"/>
              </a:ext>
            </a:extLst>
          </p:cNvPr>
          <p:cNvSpPr>
            <a:spLocks noGrp="1"/>
          </p:cNvSpPr>
          <p:nvPr>
            <p:ph type="body" sz="quarter" idx="14"/>
          </p:nvPr>
        </p:nvSpPr>
        <p:spPr>
          <a:xfrm>
            <a:off x="604411" y="2715320"/>
            <a:ext cx="2762205" cy="379378"/>
          </a:xfrm>
          <a:prstGeom prst="rect">
            <a:avLst/>
          </a:prstGeom>
        </p:spPr>
        <p:txBody>
          <a:bodyPr/>
          <a:lstStyle>
            <a:lvl1pPr marL="0" indent="0" algn="ctr">
              <a:spcAft>
                <a:spcPts val="2500"/>
              </a:spcAft>
              <a:buNone/>
              <a:defRPr sz="16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14" name="Straight Arrow Connector 13">
            <a:extLst>
              <a:ext uri="{FF2B5EF4-FFF2-40B4-BE49-F238E27FC236}">
                <a16:creationId xmlns:a16="http://schemas.microsoft.com/office/drawing/2014/main" id="{43687787-DF95-40E8-ACFA-42C1111EF3C5}"/>
              </a:ext>
            </a:extLst>
          </p:cNvPr>
          <p:cNvCxnSpPr/>
          <p:nvPr userDrawn="1"/>
        </p:nvCxnSpPr>
        <p:spPr>
          <a:xfrm>
            <a:off x="1506107" y="3165834"/>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0A741C42-77BB-4660-B24B-015BE219EABE}"/>
              </a:ext>
            </a:extLst>
          </p:cNvPr>
          <p:cNvSpPr>
            <a:spLocks noGrp="1"/>
          </p:cNvSpPr>
          <p:nvPr>
            <p:ph type="body" sz="quarter" idx="17"/>
          </p:nvPr>
        </p:nvSpPr>
        <p:spPr>
          <a:xfrm>
            <a:off x="7528364" y="1888622"/>
            <a:ext cx="4049713" cy="4007972"/>
          </a:xfrm>
          <a:prstGeom prst="rect">
            <a:avLst/>
          </a:prstGeom>
        </p:spPr>
        <p:txBody>
          <a:bodyPr/>
          <a:lstStyle>
            <a:lvl1pPr marL="228600" indent="-228600">
              <a:lnSpc>
                <a:spcPct val="300000"/>
              </a:lnSpc>
              <a:spcBef>
                <a:spcPts val="500"/>
              </a:spcBef>
              <a:buClr>
                <a:srgbClr val="F78F1E"/>
              </a:buClr>
              <a:buFont typeface="Wingdings" panose="05000000000000000000" pitchFamily="2" charset="2"/>
              <a:buChar char="§"/>
              <a:defRPr sz="1600" cap="all" spc="300" baseline="0">
                <a:solidFill>
                  <a:srgbClr val="003767"/>
                </a:solidFill>
                <a:latin typeface="Raleway SemiBold" panose="020B0703030101060003" pitchFamily="34" charset="0"/>
              </a:defRPr>
            </a:lvl1pPr>
          </a:lstStyle>
          <a:p>
            <a:pPr lvl="0"/>
            <a:r>
              <a:rPr lang="en-US"/>
              <a:t>Click to edit Master text styles</a:t>
            </a:r>
          </a:p>
        </p:txBody>
      </p:sp>
      <p:sp>
        <p:nvSpPr>
          <p:cNvPr id="22" name="Text Placeholder 21">
            <a:extLst>
              <a:ext uri="{FF2B5EF4-FFF2-40B4-BE49-F238E27FC236}">
                <a16:creationId xmlns:a16="http://schemas.microsoft.com/office/drawing/2014/main" id="{F71ABADA-9CFF-44CE-9BEB-3960EE500E50}"/>
              </a:ext>
            </a:extLst>
          </p:cNvPr>
          <p:cNvSpPr>
            <a:spLocks noGrp="1"/>
          </p:cNvSpPr>
          <p:nvPr>
            <p:ph type="body" sz="quarter" idx="18"/>
          </p:nvPr>
        </p:nvSpPr>
        <p:spPr>
          <a:xfrm>
            <a:off x="1188038" y="3227301"/>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12" name="Rezervirano mjesto slike 6">
            <a:extLst>
              <a:ext uri="{FF2B5EF4-FFF2-40B4-BE49-F238E27FC236}">
                <a16:creationId xmlns:a16="http://schemas.microsoft.com/office/drawing/2014/main" id="{3121CEE2-A15B-4288-994D-B1A83C9940F9}"/>
              </a:ext>
            </a:extLst>
          </p:cNvPr>
          <p:cNvSpPr>
            <a:spLocks noGrp="1"/>
          </p:cNvSpPr>
          <p:nvPr>
            <p:ph type="pic" sz="quarter" idx="19"/>
          </p:nvPr>
        </p:nvSpPr>
        <p:spPr>
          <a:xfrm>
            <a:off x="4493677" y="1566421"/>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13" name="Text Placeholder 10">
            <a:extLst>
              <a:ext uri="{FF2B5EF4-FFF2-40B4-BE49-F238E27FC236}">
                <a16:creationId xmlns:a16="http://schemas.microsoft.com/office/drawing/2014/main" id="{D2BA550B-FF23-49A2-860B-CF894F19D6F2}"/>
              </a:ext>
            </a:extLst>
          </p:cNvPr>
          <p:cNvSpPr>
            <a:spLocks noGrp="1"/>
          </p:cNvSpPr>
          <p:nvPr>
            <p:ph type="body" sz="quarter" idx="20"/>
          </p:nvPr>
        </p:nvSpPr>
        <p:spPr>
          <a:xfrm>
            <a:off x="3591981" y="2715320"/>
            <a:ext cx="2762205" cy="379378"/>
          </a:xfrm>
          <a:prstGeom prst="rect">
            <a:avLst/>
          </a:prstGeom>
        </p:spPr>
        <p:txBody>
          <a:bodyPr/>
          <a:lstStyle>
            <a:lvl1pPr marL="0" indent="0" algn="ctr">
              <a:spcAft>
                <a:spcPts val="2500"/>
              </a:spcAft>
              <a:buNone/>
              <a:defRPr sz="16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15" name="Straight Arrow Connector 14">
            <a:extLst>
              <a:ext uri="{FF2B5EF4-FFF2-40B4-BE49-F238E27FC236}">
                <a16:creationId xmlns:a16="http://schemas.microsoft.com/office/drawing/2014/main" id="{F35F8AF0-5548-44DE-B299-A63A4D7D6A4D}"/>
              </a:ext>
            </a:extLst>
          </p:cNvPr>
          <p:cNvCxnSpPr/>
          <p:nvPr userDrawn="1"/>
        </p:nvCxnSpPr>
        <p:spPr>
          <a:xfrm>
            <a:off x="4493677" y="3165834"/>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 Placeholder 21">
            <a:extLst>
              <a:ext uri="{FF2B5EF4-FFF2-40B4-BE49-F238E27FC236}">
                <a16:creationId xmlns:a16="http://schemas.microsoft.com/office/drawing/2014/main" id="{80BE3793-D9D3-4C9E-82B9-B66DBD49C8EC}"/>
              </a:ext>
            </a:extLst>
          </p:cNvPr>
          <p:cNvSpPr>
            <a:spLocks noGrp="1"/>
          </p:cNvSpPr>
          <p:nvPr>
            <p:ph type="body" sz="quarter" idx="21"/>
          </p:nvPr>
        </p:nvSpPr>
        <p:spPr>
          <a:xfrm>
            <a:off x="4175608" y="3227301"/>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17" name="Rezervirano mjesto slike 6">
            <a:extLst>
              <a:ext uri="{FF2B5EF4-FFF2-40B4-BE49-F238E27FC236}">
                <a16:creationId xmlns:a16="http://schemas.microsoft.com/office/drawing/2014/main" id="{D3D31141-BF9F-48B4-9768-1658DC7A6E8E}"/>
              </a:ext>
            </a:extLst>
          </p:cNvPr>
          <p:cNvSpPr>
            <a:spLocks noGrp="1"/>
          </p:cNvSpPr>
          <p:nvPr>
            <p:ph type="pic" sz="quarter" idx="22"/>
          </p:nvPr>
        </p:nvSpPr>
        <p:spPr>
          <a:xfrm>
            <a:off x="1506107" y="4009094"/>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18" name="Text Placeholder 10">
            <a:extLst>
              <a:ext uri="{FF2B5EF4-FFF2-40B4-BE49-F238E27FC236}">
                <a16:creationId xmlns:a16="http://schemas.microsoft.com/office/drawing/2014/main" id="{03362C15-0F6D-47E3-8004-84EE827AC674}"/>
              </a:ext>
            </a:extLst>
          </p:cNvPr>
          <p:cNvSpPr>
            <a:spLocks noGrp="1"/>
          </p:cNvSpPr>
          <p:nvPr>
            <p:ph type="body" sz="quarter" idx="23"/>
          </p:nvPr>
        </p:nvSpPr>
        <p:spPr>
          <a:xfrm>
            <a:off x="604411" y="5157993"/>
            <a:ext cx="2762205" cy="379378"/>
          </a:xfrm>
          <a:prstGeom prst="rect">
            <a:avLst/>
          </a:prstGeom>
        </p:spPr>
        <p:txBody>
          <a:bodyPr/>
          <a:lstStyle>
            <a:lvl1pPr marL="0" indent="0" algn="ctr">
              <a:spcAft>
                <a:spcPts val="2500"/>
              </a:spcAft>
              <a:buNone/>
              <a:defRPr sz="16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19" name="Straight Arrow Connector 18">
            <a:extLst>
              <a:ext uri="{FF2B5EF4-FFF2-40B4-BE49-F238E27FC236}">
                <a16:creationId xmlns:a16="http://schemas.microsoft.com/office/drawing/2014/main" id="{F6227E32-BD4F-443A-B52F-602A7DD8BC5E}"/>
              </a:ext>
            </a:extLst>
          </p:cNvPr>
          <p:cNvCxnSpPr/>
          <p:nvPr userDrawn="1"/>
        </p:nvCxnSpPr>
        <p:spPr>
          <a:xfrm>
            <a:off x="1506107" y="5608507"/>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 Placeholder 21">
            <a:extLst>
              <a:ext uri="{FF2B5EF4-FFF2-40B4-BE49-F238E27FC236}">
                <a16:creationId xmlns:a16="http://schemas.microsoft.com/office/drawing/2014/main" id="{B22ECE72-231B-423A-B568-35B6A55ACAB6}"/>
              </a:ext>
            </a:extLst>
          </p:cNvPr>
          <p:cNvSpPr>
            <a:spLocks noGrp="1"/>
          </p:cNvSpPr>
          <p:nvPr>
            <p:ph type="body" sz="quarter" idx="24"/>
          </p:nvPr>
        </p:nvSpPr>
        <p:spPr>
          <a:xfrm>
            <a:off x="1188038" y="5669974"/>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27" name="Rezervirano mjesto slike 6">
            <a:extLst>
              <a:ext uri="{FF2B5EF4-FFF2-40B4-BE49-F238E27FC236}">
                <a16:creationId xmlns:a16="http://schemas.microsoft.com/office/drawing/2014/main" id="{869D6538-B8EB-47D3-9BB9-BB2DE5E4BAF3}"/>
              </a:ext>
            </a:extLst>
          </p:cNvPr>
          <p:cNvSpPr>
            <a:spLocks noGrp="1"/>
          </p:cNvSpPr>
          <p:nvPr>
            <p:ph type="pic" sz="quarter" idx="25"/>
          </p:nvPr>
        </p:nvSpPr>
        <p:spPr>
          <a:xfrm>
            <a:off x="4493677" y="4009094"/>
            <a:ext cx="1005930" cy="1005930"/>
          </a:xfrm>
          <a:prstGeom prst="ellipse">
            <a:avLst/>
          </a:prstGeom>
          <a:effectLst>
            <a:outerShdw blurRad="63500" sx="102000" sy="102000" algn="ctr" rotWithShape="0">
              <a:prstClr val="black">
                <a:alpha val="40000"/>
              </a:prstClr>
            </a:outerShdw>
          </a:effectLst>
        </p:spPr>
        <p:txBody>
          <a:bodyPr anchor="ctr"/>
          <a:lstStyle>
            <a:lvl1pPr marL="0" indent="0" algn="ctr">
              <a:buNone/>
              <a:defRPr sz="1600"/>
            </a:lvl1pPr>
          </a:lstStyle>
          <a:p>
            <a:r>
              <a:rPr lang="en-US"/>
              <a:t>Click icon to add picture</a:t>
            </a:r>
            <a:endParaRPr lang="en-GB"/>
          </a:p>
        </p:txBody>
      </p:sp>
      <p:sp>
        <p:nvSpPr>
          <p:cNvPr id="28" name="Text Placeholder 10">
            <a:extLst>
              <a:ext uri="{FF2B5EF4-FFF2-40B4-BE49-F238E27FC236}">
                <a16:creationId xmlns:a16="http://schemas.microsoft.com/office/drawing/2014/main" id="{A7DAC47C-A76C-458F-AA02-2189969E2CE7}"/>
              </a:ext>
            </a:extLst>
          </p:cNvPr>
          <p:cNvSpPr>
            <a:spLocks noGrp="1"/>
          </p:cNvSpPr>
          <p:nvPr>
            <p:ph type="body" sz="quarter" idx="26"/>
          </p:nvPr>
        </p:nvSpPr>
        <p:spPr>
          <a:xfrm>
            <a:off x="3591981" y="5157993"/>
            <a:ext cx="2762205" cy="379378"/>
          </a:xfrm>
          <a:prstGeom prst="rect">
            <a:avLst/>
          </a:prstGeom>
        </p:spPr>
        <p:txBody>
          <a:bodyPr/>
          <a:lstStyle>
            <a:lvl1pPr marL="0" indent="0" algn="ctr">
              <a:spcAft>
                <a:spcPts val="2500"/>
              </a:spcAft>
              <a:buNone/>
              <a:defRPr sz="1600">
                <a:solidFill>
                  <a:srgbClr val="003767"/>
                </a:solidFill>
                <a:latin typeface="Raleway Bold" panose="020B0803030101060003" pitchFamily="34" charset="0"/>
              </a:defRPr>
            </a:lvl1pPr>
            <a:lvl2pPr marL="0" indent="0" algn="ctr">
              <a:buNone/>
              <a:defRPr sz="1000">
                <a:solidFill>
                  <a:schemeClr val="bg1">
                    <a:lumMod val="50000"/>
                  </a:schemeClr>
                </a:solidFill>
                <a:latin typeface="Raleway" panose="020B0503030101060003" pitchFamily="34" charset="0"/>
              </a:defRPr>
            </a:lvl2pPr>
          </a:lstStyle>
          <a:p>
            <a:pPr lvl="0"/>
            <a:r>
              <a:rPr lang="en-US"/>
              <a:t>Click to edit Master text styles</a:t>
            </a:r>
          </a:p>
        </p:txBody>
      </p:sp>
      <p:cxnSp>
        <p:nvCxnSpPr>
          <p:cNvPr id="29" name="Straight Arrow Connector 28">
            <a:extLst>
              <a:ext uri="{FF2B5EF4-FFF2-40B4-BE49-F238E27FC236}">
                <a16:creationId xmlns:a16="http://schemas.microsoft.com/office/drawing/2014/main" id="{C108798E-9B4C-4F9D-B2EC-84E272A865FB}"/>
              </a:ext>
            </a:extLst>
          </p:cNvPr>
          <p:cNvCxnSpPr/>
          <p:nvPr userDrawn="1"/>
        </p:nvCxnSpPr>
        <p:spPr>
          <a:xfrm>
            <a:off x="4493677" y="5608507"/>
            <a:ext cx="971550" cy="0"/>
          </a:xfrm>
          <a:prstGeom prst="straightConnector1">
            <a:avLst/>
          </a:prstGeom>
          <a:ln w="9525" cap="sq" cmpd="sng">
            <a:solidFill>
              <a:schemeClr val="bg1">
                <a:lumMod val="5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 Placeholder 21">
            <a:extLst>
              <a:ext uri="{FF2B5EF4-FFF2-40B4-BE49-F238E27FC236}">
                <a16:creationId xmlns:a16="http://schemas.microsoft.com/office/drawing/2014/main" id="{43DA46AF-ADD1-4842-AF62-504756316B06}"/>
              </a:ext>
            </a:extLst>
          </p:cNvPr>
          <p:cNvSpPr>
            <a:spLocks noGrp="1"/>
          </p:cNvSpPr>
          <p:nvPr>
            <p:ph type="body" sz="quarter" idx="27"/>
          </p:nvPr>
        </p:nvSpPr>
        <p:spPr>
          <a:xfrm>
            <a:off x="4175608" y="5669974"/>
            <a:ext cx="1573213" cy="379413"/>
          </a:xfrm>
          <a:prstGeom prst="rect">
            <a:avLst/>
          </a:prstGeom>
        </p:spPr>
        <p:txBody>
          <a:bodyPr/>
          <a:lstStyle>
            <a:lvl1pPr marL="0" indent="0" algn="ctr">
              <a:buNone/>
              <a:defRPr sz="1000">
                <a:solidFill>
                  <a:schemeClr val="bg1">
                    <a:lumMod val="50000"/>
                  </a:schemeClr>
                </a:solidFill>
                <a:latin typeface="Raleway" panose="020B0503030101060003" pitchFamily="34" charset="0"/>
              </a:defRPr>
            </a:lvl1pPr>
          </a:lstStyle>
          <a:p>
            <a:pPr lvl="0"/>
            <a:r>
              <a:rPr lang="en-US"/>
              <a:t>Click to edit Master text styles</a:t>
            </a:r>
          </a:p>
        </p:txBody>
      </p:sp>
      <p:sp>
        <p:nvSpPr>
          <p:cNvPr id="32" name="Text Placeholder 2">
            <a:extLst>
              <a:ext uri="{FF2B5EF4-FFF2-40B4-BE49-F238E27FC236}">
                <a16:creationId xmlns:a16="http://schemas.microsoft.com/office/drawing/2014/main" id="{F1E1411C-735A-4E64-8498-514CB8B845E6}"/>
              </a:ext>
            </a:extLst>
          </p:cNvPr>
          <p:cNvSpPr>
            <a:spLocks noGrp="1"/>
          </p:cNvSpPr>
          <p:nvPr>
            <p:ph type="body" sz="quarter" idx="49"/>
          </p:nvPr>
        </p:nvSpPr>
        <p:spPr>
          <a:xfrm>
            <a:off x="604838" y="725726"/>
            <a:ext cx="4651375" cy="333375"/>
          </a:xfrm>
          <a:prstGeom prst="rect">
            <a:avLst/>
          </a:prstGeom>
        </p:spPr>
        <p:txBody>
          <a:bodyPr/>
          <a:lstStyle>
            <a:lvl1pPr marL="0" indent="0">
              <a:buNone/>
              <a:defRPr sz="1400" spc="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351090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w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AA738B-B4F0-4360-ACCB-7802928FBBD8}"/>
              </a:ext>
            </a:extLst>
          </p:cNvPr>
          <p:cNvSpPr/>
          <p:nvPr userDrawn="1"/>
        </p:nvSpPr>
        <p:spPr>
          <a:xfrm>
            <a:off x="0" y="0"/>
            <a:ext cx="12192000" cy="1088859"/>
          </a:xfrm>
          <a:prstGeom prst="rect">
            <a:avLst/>
          </a:prstGeom>
          <a:solidFill>
            <a:srgbClr val="0037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32C608-BCC0-4D7B-8022-1B8C55C38AB7}"/>
              </a:ext>
            </a:extLst>
          </p:cNvPr>
          <p:cNvSpPr/>
          <p:nvPr userDrawn="1"/>
        </p:nvSpPr>
        <p:spPr>
          <a:xfrm>
            <a:off x="0" y="8544"/>
            <a:ext cx="12192000" cy="1088858"/>
          </a:xfrm>
          <a:prstGeom prst="rect">
            <a:avLst/>
          </a:prstGeom>
          <a:gradFill flip="none" rotWithShape="1">
            <a:gsLst>
              <a:gs pos="0">
                <a:srgbClr val="003767">
                  <a:shade val="30000"/>
                  <a:satMod val="115000"/>
                  <a:alpha val="50000"/>
                </a:srgbClr>
              </a:gs>
              <a:gs pos="77000">
                <a:schemeClr val="bg2">
                  <a:lumMod val="10000"/>
                  <a:alpha val="77000"/>
                </a:schemeClr>
              </a:gs>
              <a:gs pos="0">
                <a:srgbClr val="003767">
                  <a:alpha val="65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r-HR">
              <a:ln>
                <a:solidFill>
                  <a:schemeClr val="bg1"/>
                </a:solidFill>
              </a:ln>
              <a:solidFill>
                <a:sysClr val="windowText" lastClr="000000"/>
              </a:solidFill>
            </a:endParaRPr>
          </a:p>
        </p:txBody>
      </p:sp>
      <p:sp>
        <p:nvSpPr>
          <p:cNvPr id="11" name="TextBox 10">
            <a:extLst>
              <a:ext uri="{FF2B5EF4-FFF2-40B4-BE49-F238E27FC236}">
                <a16:creationId xmlns:a16="http://schemas.microsoft.com/office/drawing/2014/main" id="{C9AEDF81-E0CC-43B9-940E-379DF05A8FA0}"/>
              </a:ext>
            </a:extLst>
          </p:cNvPr>
          <p:cNvSpPr txBox="1"/>
          <p:nvPr userDrawn="1"/>
        </p:nvSpPr>
        <p:spPr>
          <a:xfrm>
            <a:off x="718066" y="6431190"/>
            <a:ext cx="2515585" cy="215444"/>
          </a:xfrm>
          <a:prstGeom prst="rect">
            <a:avLst/>
          </a:prstGeom>
          <a:noFill/>
        </p:spPr>
        <p:txBody>
          <a:bodyPr wrap="square" rtlCol="0">
            <a:spAutoFit/>
          </a:bodyPr>
          <a:lstStyle/>
          <a:p>
            <a:pPr lvl="0" algn="l"/>
            <a:r>
              <a:rPr lang="en-US" sz="800" err="1">
                <a:solidFill>
                  <a:srgbClr val="898989"/>
                </a:solidFill>
                <a:latin typeface="Raleway" panose="020B0503030101060003" pitchFamily="34" charset="77"/>
              </a:rPr>
              <a:t>iOLAP</a:t>
            </a:r>
            <a:r>
              <a:rPr lang="en-US" sz="800">
                <a:solidFill>
                  <a:srgbClr val="898989"/>
                </a:solidFill>
                <a:latin typeface="Raleway" panose="020B0503030101060003" pitchFamily="34" charset="77"/>
              </a:rPr>
              <a:t>, Inc. </a:t>
            </a:r>
            <a:fld id="{C3EE16F7-5655-E74C-ADDD-04C001E0D5E5}" type="datetime4">
              <a:rPr lang="en-US" sz="800" smtClean="0">
                <a:solidFill>
                  <a:srgbClr val="898989"/>
                </a:solidFill>
                <a:latin typeface="Raleway" panose="020B0503030101060003" pitchFamily="34" charset="77"/>
              </a:rPr>
              <a:pPr lvl="0" algn="l"/>
              <a:t>August 14, 2023</a:t>
            </a:fld>
            <a:r>
              <a:rPr lang="en-US" sz="800">
                <a:solidFill>
                  <a:srgbClr val="898989"/>
                </a:solidFill>
                <a:latin typeface="Raleway" panose="020B0503030101060003" pitchFamily="34" charset="77"/>
              </a:rPr>
              <a:t> – All Rights Reserved</a:t>
            </a:r>
          </a:p>
        </p:txBody>
      </p:sp>
      <p:cxnSp>
        <p:nvCxnSpPr>
          <p:cNvPr id="9" name="Straight Connector 8">
            <a:extLst>
              <a:ext uri="{FF2B5EF4-FFF2-40B4-BE49-F238E27FC236}">
                <a16:creationId xmlns:a16="http://schemas.microsoft.com/office/drawing/2014/main" id="{ED30A297-C1C6-4333-9057-25C08631B4AC}"/>
              </a:ext>
            </a:extLst>
          </p:cNvPr>
          <p:cNvCxnSpPr/>
          <p:nvPr userDrawn="1"/>
        </p:nvCxnSpPr>
        <p:spPr>
          <a:xfrm>
            <a:off x="0" y="1088859"/>
            <a:ext cx="12192000" cy="0"/>
          </a:xfrm>
          <a:prstGeom prst="line">
            <a:avLst/>
          </a:prstGeom>
          <a:ln w="38100">
            <a:solidFill>
              <a:srgbClr val="F78F1E"/>
            </a:solidFill>
          </a:ln>
        </p:spPr>
        <p:style>
          <a:lnRef idx="1">
            <a:schemeClr val="accent5"/>
          </a:lnRef>
          <a:fillRef idx="0">
            <a:schemeClr val="accent5"/>
          </a:fillRef>
          <a:effectRef idx="0">
            <a:schemeClr val="accent5"/>
          </a:effectRef>
          <a:fontRef idx="minor">
            <a:schemeClr val="tx1"/>
          </a:fontRef>
        </p:style>
      </p:cxnSp>
      <p:sp>
        <p:nvSpPr>
          <p:cNvPr id="14" name="Slide Number Placeholder 1">
            <a:extLst>
              <a:ext uri="{FF2B5EF4-FFF2-40B4-BE49-F238E27FC236}">
                <a16:creationId xmlns:a16="http://schemas.microsoft.com/office/drawing/2014/main" id="{18BC539B-D681-49F8-B613-A34B229BDA50}"/>
              </a:ext>
            </a:extLst>
          </p:cNvPr>
          <p:cNvSpPr txBox="1">
            <a:spLocks/>
          </p:cNvSpPr>
          <p:nvPr userDrawn="1"/>
        </p:nvSpPr>
        <p:spPr>
          <a:xfrm>
            <a:off x="9458111" y="6358634"/>
            <a:ext cx="1895689" cy="288000"/>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F412AC-AF30-4994-908C-3C226C671DC0}" type="slidenum">
              <a:rPr lang="hr-HR" smtClean="0">
                <a:solidFill>
                  <a:schemeClr val="tx1">
                    <a:lumMod val="75000"/>
                    <a:lumOff val="25000"/>
                  </a:schemeClr>
                </a:solidFill>
                <a:latin typeface="Raleway Light" panose="020B0403030101060003" pitchFamily="34" charset="0"/>
              </a:rPr>
              <a:pPr/>
              <a:t>‹#›</a:t>
            </a:fld>
            <a:endParaRPr lang="hr-HR">
              <a:solidFill>
                <a:schemeClr val="tx1">
                  <a:lumMod val="75000"/>
                  <a:lumOff val="25000"/>
                </a:schemeClr>
              </a:solidFill>
              <a:latin typeface="Raleway Light" panose="020B0403030101060003" pitchFamily="34" charset="0"/>
            </a:endParaRPr>
          </a:p>
        </p:txBody>
      </p:sp>
      <p:sp>
        <p:nvSpPr>
          <p:cNvPr id="2" name="Title Placeholder 1">
            <a:extLst>
              <a:ext uri="{FF2B5EF4-FFF2-40B4-BE49-F238E27FC236}">
                <a16:creationId xmlns:a16="http://schemas.microsoft.com/office/drawing/2014/main" id="{4FE9FBA3-A80C-4319-B60C-F0D449AD0556}"/>
              </a:ext>
            </a:extLst>
          </p:cNvPr>
          <p:cNvSpPr>
            <a:spLocks noGrp="1"/>
          </p:cNvSpPr>
          <p:nvPr>
            <p:ph type="title"/>
          </p:nvPr>
        </p:nvSpPr>
        <p:spPr>
          <a:xfrm>
            <a:off x="604411" y="-109808"/>
            <a:ext cx="10515600" cy="1325563"/>
          </a:xfrm>
          <a:prstGeom prst="rect">
            <a:avLst/>
          </a:prstGeom>
        </p:spPr>
        <p:txBody>
          <a:bodyPr vert="horz" lIns="91440" tIns="45720" rIns="91440" bIns="45720" rtlCol="0" anchor="ctr">
            <a:normAutofit/>
          </a:bodyPr>
          <a:lstStyle/>
          <a:p>
            <a:r>
              <a:rPr lang="en-US"/>
              <a:t>Click to edit Master title style</a:t>
            </a:r>
          </a:p>
        </p:txBody>
      </p:sp>
      <p:pic>
        <p:nvPicPr>
          <p:cNvPr id="12" name="Picture 11">
            <a:extLst>
              <a:ext uri="{FF2B5EF4-FFF2-40B4-BE49-F238E27FC236}">
                <a16:creationId xmlns:a16="http://schemas.microsoft.com/office/drawing/2014/main" id="{DF84C07C-B53E-D848-B292-7183F7CB4A1A}"/>
              </a:ext>
            </a:extLst>
          </p:cNvPr>
          <p:cNvPicPr>
            <a:picLocks noChangeAspect="1"/>
          </p:cNvPicPr>
          <p:nvPr userDrawn="1"/>
        </p:nvPicPr>
        <p:blipFill>
          <a:blip r:embed="rId47">
            <a:extLst>
              <a:ext uri="{28A0092B-C50C-407E-A947-70E740481C1C}">
                <a14:useLocalDpi xmlns:a14="http://schemas.microsoft.com/office/drawing/2010/main" val="0"/>
              </a:ext>
            </a:extLst>
          </a:blip>
          <a:stretch>
            <a:fillRect/>
          </a:stretch>
        </p:blipFill>
        <p:spPr>
          <a:xfrm>
            <a:off x="10304900" y="417381"/>
            <a:ext cx="1048899" cy="229314"/>
          </a:xfrm>
          <a:prstGeom prst="rect">
            <a:avLst/>
          </a:prstGeom>
        </p:spPr>
      </p:pic>
    </p:spTree>
    <p:extLst>
      <p:ext uri="{BB962C8B-B14F-4D97-AF65-F5344CB8AC3E}">
        <p14:creationId xmlns:p14="http://schemas.microsoft.com/office/powerpoint/2010/main" val="360042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13" r:id="rId3"/>
    <p:sldLayoutId id="2147483710" r:id="rId4"/>
    <p:sldLayoutId id="2147483711" r:id="rId5"/>
    <p:sldLayoutId id="2147483663" r:id="rId6"/>
    <p:sldLayoutId id="2147483707" r:id="rId7"/>
    <p:sldLayoutId id="2147483664" r:id="rId8"/>
    <p:sldLayoutId id="2147483665" r:id="rId9"/>
    <p:sldLayoutId id="2147483708" r:id="rId10"/>
    <p:sldLayoutId id="2147483709"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712" r:id="rId44"/>
    <p:sldLayoutId id="2147483698" r:id="rId45"/>
  </p:sldLayoutIdLst>
  <p:txStyles>
    <p:titleStyle>
      <a:lvl1pPr algn="l" defTabSz="914400" rtl="0" eaLnBrk="1" latinLnBrk="0" hangingPunct="1">
        <a:lnSpc>
          <a:spcPct val="90000"/>
        </a:lnSpc>
        <a:spcBef>
          <a:spcPct val="0"/>
        </a:spcBef>
        <a:buNone/>
        <a:defRPr sz="2200" strike="noStrike" kern="1200" cap="all" spc="600" baseline="0">
          <a:solidFill>
            <a:schemeClr val="bg1"/>
          </a:solidFill>
          <a:latin typeface="Raleway Black" panose="020B0A030301010600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F51D30C-9DFA-493C-8590-5AEB06EA8EDF}"/>
              </a:ext>
            </a:extLst>
          </p:cNvPr>
          <p:cNvSpPr txBox="1"/>
          <p:nvPr userDrawn="1"/>
        </p:nvSpPr>
        <p:spPr>
          <a:xfrm>
            <a:off x="718066" y="6431190"/>
            <a:ext cx="2515585" cy="215444"/>
          </a:xfrm>
          <a:prstGeom prst="rect">
            <a:avLst/>
          </a:prstGeom>
          <a:noFill/>
        </p:spPr>
        <p:txBody>
          <a:bodyPr wrap="square" rtlCol="0">
            <a:spAutoFit/>
          </a:bodyPr>
          <a:lstStyle/>
          <a:p>
            <a:pPr algn="l"/>
            <a:r>
              <a:rPr lang="en-US" sz="800" spc="100" err="1">
                <a:latin typeface="Raleway Light" panose="020B0403030101060003" pitchFamily="34" charset="0"/>
                <a:ea typeface="Open Sans" panose="020B0606030504020204" pitchFamily="34" charset="0"/>
                <a:cs typeface="Open Sans" panose="020B0606030504020204" pitchFamily="34" charset="0"/>
              </a:rPr>
              <a:t>iOLAP</a:t>
            </a:r>
            <a:r>
              <a:rPr lang="en-US" sz="800" spc="100">
                <a:latin typeface="Raleway Light" panose="020B0403030101060003" pitchFamily="34" charset="0"/>
                <a:ea typeface="Open Sans" panose="020B0606030504020204" pitchFamily="34" charset="0"/>
                <a:cs typeface="Open Sans" panose="020B0606030504020204" pitchFamily="34" charset="0"/>
              </a:rPr>
              <a:t>, Inc. 2018 – All Rights Reserved</a:t>
            </a:r>
          </a:p>
        </p:txBody>
      </p:sp>
      <p:sp>
        <p:nvSpPr>
          <p:cNvPr id="15" name="Slide Number Placeholder 1">
            <a:extLst>
              <a:ext uri="{FF2B5EF4-FFF2-40B4-BE49-F238E27FC236}">
                <a16:creationId xmlns:a16="http://schemas.microsoft.com/office/drawing/2014/main" id="{4DB49616-FC0A-4526-8A19-2B1FEF12B439}"/>
              </a:ext>
            </a:extLst>
          </p:cNvPr>
          <p:cNvSpPr txBox="1">
            <a:spLocks/>
          </p:cNvSpPr>
          <p:nvPr userDrawn="1"/>
        </p:nvSpPr>
        <p:spPr>
          <a:xfrm>
            <a:off x="9458111" y="6358634"/>
            <a:ext cx="1895689" cy="288000"/>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F412AC-AF30-4994-908C-3C226C671DC0}" type="slidenum">
              <a:rPr lang="hr-HR" smtClean="0">
                <a:solidFill>
                  <a:schemeClr val="tx1">
                    <a:lumMod val="75000"/>
                    <a:lumOff val="25000"/>
                  </a:schemeClr>
                </a:solidFill>
                <a:latin typeface="Raleway Light" panose="020B0403030101060003" pitchFamily="34" charset="0"/>
              </a:rPr>
              <a:pPr/>
              <a:t>‹#›</a:t>
            </a:fld>
            <a:endParaRPr lang="hr-HR">
              <a:solidFill>
                <a:schemeClr val="tx1">
                  <a:lumMod val="75000"/>
                  <a:lumOff val="25000"/>
                </a:schemeClr>
              </a:solidFill>
              <a:latin typeface="Raleway Light" panose="020B0403030101060003" pitchFamily="34" charset="0"/>
            </a:endParaRPr>
          </a:p>
        </p:txBody>
      </p:sp>
      <p:pic>
        <p:nvPicPr>
          <p:cNvPr id="5" name="Picture 4">
            <a:extLst>
              <a:ext uri="{FF2B5EF4-FFF2-40B4-BE49-F238E27FC236}">
                <a16:creationId xmlns:a16="http://schemas.microsoft.com/office/drawing/2014/main" id="{F500D56A-C550-7D40-97FA-D43804191AD2}"/>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3991293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hdr="0" ftr="0" dt="0"/>
  <p:txStyles>
    <p:titleStyle>
      <a:lvl1pPr algn="l" defTabSz="914400" rtl="0" eaLnBrk="1" latinLnBrk="0" hangingPunct="1">
        <a:lnSpc>
          <a:spcPct val="90000"/>
        </a:lnSpc>
        <a:spcBef>
          <a:spcPct val="0"/>
        </a:spcBef>
        <a:buNone/>
        <a:defRPr sz="2200" kern="1200" cap="all" spc="600" baseline="0">
          <a:solidFill>
            <a:schemeClr val="bg1"/>
          </a:solidFill>
          <a:latin typeface="+mj-lt"/>
          <a:ea typeface="+mj-ea"/>
          <a:cs typeface="+mj-cs"/>
        </a:defRPr>
      </a:lvl1pPr>
    </p:titleStyle>
    <p:bodyStyle>
      <a:lvl1pPr marL="342900" indent="-342900" algn="l" defTabSz="914400" rtl="0" eaLnBrk="1" latinLnBrk="0" hangingPunct="1">
        <a:lnSpc>
          <a:spcPct val="90000"/>
        </a:lnSpc>
        <a:spcBef>
          <a:spcPts val="1000"/>
        </a:spcBef>
        <a:buClr>
          <a:srgbClr val="F78F1E"/>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78F1E"/>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F78F1E"/>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F78F1E"/>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F78F1E"/>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aws.amazon.com/what-is-aws/" TargetMode="Externa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1.bin"/><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whitepapers/latest/how-aws-pricing-works/introduction.html" TargetMode="External"/><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15.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15.xml.rels><?xml version="1.0" encoding="UTF-8" standalone="yes"?>
<Relationships xmlns="http://schemas.openxmlformats.org/package/2006/relationships"><Relationship Id="rId13" Type="http://schemas.openxmlformats.org/officeDocument/2006/relationships/image" Target="../media/image60.png"/><Relationship Id="rId18" Type="http://schemas.openxmlformats.org/officeDocument/2006/relationships/image" Target="../media/image65.svg"/><Relationship Id="rId26" Type="http://schemas.openxmlformats.org/officeDocument/2006/relationships/image" Target="../media/image73.svg"/><Relationship Id="rId39" Type="http://schemas.openxmlformats.org/officeDocument/2006/relationships/image" Target="../media/image86.png"/><Relationship Id="rId21" Type="http://schemas.openxmlformats.org/officeDocument/2006/relationships/image" Target="../media/image68.png"/><Relationship Id="rId34" Type="http://schemas.openxmlformats.org/officeDocument/2006/relationships/image" Target="../media/image81.svg"/><Relationship Id="rId7" Type="http://schemas.openxmlformats.org/officeDocument/2006/relationships/image" Target="../media/image54.png"/><Relationship Id="rId12" Type="http://schemas.openxmlformats.org/officeDocument/2006/relationships/image" Target="../media/image59.svg"/><Relationship Id="rId17" Type="http://schemas.openxmlformats.org/officeDocument/2006/relationships/image" Target="../media/image64.png"/><Relationship Id="rId25" Type="http://schemas.openxmlformats.org/officeDocument/2006/relationships/image" Target="../media/image72.png"/><Relationship Id="rId33" Type="http://schemas.openxmlformats.org/officeDocument/2006/relationships/image" Target="../media/image80.png"/><Relationship Id="rId38" Type="http://schemas.openxmlformats.org/officeDocument/2006/relationships/image" Target="../media/image85.svg"/><Relationship Id="rId2" Type="http://schemas.openxmlformats.org/officeDocument/2006/relationships/image" Target="../media/image49.png"/><Relationship Id="rId16" Type="http://schemas.openxmlformats.org/officeDocument/2006/relationships/image" Target="../media/image63.svg"/><Relationship Id="rId20" Type="http://schemas.openxmlformats.org/officeDocument/2006/relationships/image" Target="../media/image67.svg"/><Relationship Id="rId29" Type="http://schemas.openxmlformats.org/officeDocument/2006/relationships/image" Target="../media/image76.png"/><Relationship Id="rId1" Type="http://schemas.openxmlformats.org/officeDocument/2006/relationships/slideLayout" Target="../slideLayouts/slideLayout15.xml"/><Relationship Id="rId6" Type="http://schemas.openxmlformats.org/officeDocument/2006/relationships/image" Target="../media/image53.svg"/><Relationship Id="rId11" Type="http://schemas.openxmlformats.org/officeDocument/2006/relationships/image" Target="../media/image58.png"/><Relationship Id="rId24" Type="http://schemas.openxmlformats.org/officeDocument/2006/relationships/image" Target="../media/image71.svg"/><Relationship Id="rId32" Type="http://schemas.openxmlformats.org/officeDocument/2006/relationships/image" Target="../media/image79.svg"/><Relationship Id="rId37" Type="http://schemas.openxmlformats.org/officeDocument/2006/relationships/image" Target="../media/image84.png"/><Relationship Id="rId40" Type="http://schemas.openxmlformats.org/officeDocument/2006/relationships/image" Target="../media/image87.svg"/><Relationship Id="rId5" Type="http://schemas.openxmlformats.org/officeDocument/2006/relationships/image" Target="../media/image52.png"/><Relationship Id="rId15" Type="http://schemas.openxmlformats.org/officeDocument/2006/relationships/image" Target="../media/image62.png"/><Relationship Id="rId23" Type="http://schemas.openxmlformats.org/officeDocument/2006/relationships/image" Target="../media/image70.png"/><Relationship Id="rId28" Type="http://schemas.openxmlformats.org/officeDocument/2006/relationships/image" Target="../media/image75.svg"/><Relationship Id="rId36" Type="http://schemas.openxmlformats.org/officeDocument/2006/relationships/image" Target="../media/image83.svg"/><Relationship Id="rId10" Type="http://schemas.openxmlformats.org/officeDocument/2006/relationships/image" Target="../media/image57.svg"/><Relationship Id="rId19" Type="http://schemas.openxmlformats.org/officeDocument/2006/relationships/image" Target="../media/image66.png"/><Relationship Id="rId31" Type="http://schemas.openxmlformats.org/officeDocument/2006/relationships/image" Target="../media/image78.png"/><Relationship Id="rId4" Type="http://schemas.openxmlformats.org/officeDocument/2006/relationships/image" Target="../media/image51.svg"/><Relationship Id="rId9" Type="http://schemas.openxmlformats.org/officeDocument/2006/relationships/image" Target="../media/image56.png"/><Relationship Id="rId14" Type="http://schemas.openxmlformats.org/officeDocument/2006/relationships/image" Target="../media/image61.svg"/><Relationship Id="rId22" Type="http://schemas.openxmlformats.org/officeDocument/2006/relationships/image" Target="../media/image69.svg"/><Relationship Id="rId27" Type="http://schemas.openxmlformats.org/officeDocument/2006/relationships/image" Target="../media/image74.png"/><Relationship Id="rId30" Type="http://schemas.openxmlformats.org/officeDocument/2006/relationships/image" Target="../media/image77.svg"/><Relationship Id="rId35" Type="http://schemas.openxmlformats.org/officeDocument/2006/relationships/image" Target="../media/image82.png"/><Relationship Id="rId8" Type="http://schemas.openxmlformats.org/officeDocument/2006/relationships/image" Target="../media/image55.svg"/><Relationship Id="rId3" Type="http://schemas.openxmlformats.org/officeDocument/2006/relationships/image" Target="../media/image5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aws.amazon.com/dynamodb/" TargetMode="Externa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ws.amazon.com/dynamodb/" TargetMode="External"/><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aws.amazon.com/iam/"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hyperlink" Target="https://aws.amazon.com/what-is-cloud-computing/"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image" Target="../media/image21.jpeg"/><Relationship Id="rId5" Type="http://schemas.openxmlformats.org/officeDocument/2006/relationships/image" Target="../media/image20.png"/><Relationship Id="rId10" Type="http://schemas.openxmlformats.org/officeDocument/2006/relationships/hyperlink" Target="https://creativecommons.org/licenses/by-nc/3.0/" TargetMode="External"/><Relationship Id="rId4" Type="http://schemas.openxmlformats.org/officeDocument/2006/relationships/image" Target="../media/image19.png"/><Relationship Id="rId9" Type="http://schemas.openxmlformats.org/officeDocument/2006/relationships/hyperlink" Target="http://wintubuntu.wordpress.com/2014/05/02/debilidades-y-barreras-de-proveedores-de-cloud-computin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BEFD46-9A4E-C040-BA41-6AB0493D58C9}"/>
              </a:ext>
            </a:extLst>
          </p:cNvPr>
          <p:cNvSpPr>
            <a:spLocks noGrp="1"/>
          </p:cNvSpPr>
          <p:nvPr>
            <p:ph type="ctrTitle"/>
          </p:nvPr>
        </p:nvSpPr>
        <p:spPr/>
        <p:txBody>
          <a:bodyPr/>
          <a:lstStyle/>
          <a:p>
            <a:r>
              <a:rPr lang="en-US"/>
              <a:t>Amazon WEB Services (AWS)</a:t>
            </a:r>
            <a:endParaRPr lang="en-HR"/>
          </a:p>
        </p:txBody>
      </p:sp>
      <p:sp>
        <p:nvSpPr>
          <p:cNvPr id="5" name="Subtitle 4">
            <a:extLst>
              <a:ext uri="{FF2B5EF4-FFF2-40B4-BE49-F238E27FC236}">
                <a16:creationId xmlns:a16="http://schemas.microsoft.com/office/drawing/2014/main" id="{0E6800B3-E52D-B449-8D56-E8D71FA916AF}"/>
              </a:ext>
            </a:extLst>
          </p:cNvPr>
          <p:cNvSpPr>
            <a:spLocks noGrp="1"/>
          </p:cNvSpPr>
          <p:nvPr>
            <p:ph type="subTitle" idx="1"/>
          </p:nvPr>
        </p:nvSpPr>
        <p:spPr/>
        <p:txBody>
          <a:bodyPr/>
          <a:lstStyle/>
          <a:p>
            <a:r>
              <a:rPr lang="en-US"/>
              <a:t>D&amp;A: Cloud Data Engineering (AWS)</a:t>
            </a:r>
            <a:endParaRPr lang="en-HR"/>
          </a:p>
        </p:txBody>
      </p:sp>
    </p:spTree>
    <p:extLst>
      <p:ext uri="{BB962C8B-B14F-4D97-AF65-F5344CB8AC3E}">
        <p14:creationId xmlns:p14="http://schemas.microsoft.com/office/powerpoint/2010/main" val="230205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Amazon Web Services</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49"/>
          </p:nvPr>
        </p:nvSpPr>
        <p:spPr/>
        <p:txBody>
          <a:bodyPr/>
          <a:lstStyle/>
          <a:p>
            <a:r>
              <a:rPr lang="en-US"/>
              <a:t>What is AWS?</a:t>
            </a:r>
          </a:p>
        </p:txBody>
      </p:sp>
      <p:sp>
        <p:nvSpPr>
          <p:cNvPr id="7" name="Text Placeholder 6">
            <a:extLst>
              <a:ext uri="{FF2B5EF4-FFF2-40B4-BE49-F238E27FC236}">
                <a16:creationId xmlns:a16="http://schemas.microsoft.com/office/drawing/2014/main" id="{44184BFD-45CE-4402-8A10-5A77FEFF92CE}"/>
              </a:ext>
            </a:extLst>
          </p:cNvPr>
          <p:cNvSpPr>
            <a:spLocks noGrp="1"/>
          </p:cNvSpPr>
          <p:nvPr>
            <p:ph type="body" sz="quarter" idx="50"/>
          </p:nvPr>
        </p:nvSpPr>
        <p:spPr>
          <a:xfrm>
            <a:off x="152399" y="1412023"/>
            <a:ext cx="11953875" cy="4548801"/>
          </a:xfrm>
        </p:spPr>
        <p:txBody>
          <a:bodyPr/>
          <a:lstStyle/>
          <a:p>
            <a:r>
              <a:rPr lang="en-US"/>
              <a:t>Amazon Web Services (AWS) is the world’s most comprehensive and broadly  adopted cloud </a:t>
            </a:r>
            <a:br>
              <a:rPr lang="en-US"/>
            </a:br>
            <a:r>
              <a:rPr lang="en-US"/>
              <a:t>platform, offering </a:t>
            </a:r>
            <a:r>
              <a:rPr lang="en-US" b="1">
                <a:solidFill>
                  <a:srgbClr val="F78F1E"/>
                </a:solidFill>
              </a:rPr>
              <a:t>over 200 fully featured services</a:t>
            </a:r>
            <a:r>
              <a:rPr lang="en-US" b="1"/>
              <a:t> </a:t>
            </a:r>
            <a:r>
              <a:rPr lang="en-US"/>
              <a:t>from  data centers globally. Millions of </a:t>
            </a:r>
            <a:br>
              <a:rPr lang="en-US"/>
            </a:br>
            <a:r>
              <a:rPr lang="en-US"/>
              <a:t>customers—including the fastest-growing  startups, largest enterprises, and leading </a:t>
            </a:r>
            <a:br>
              <a:rPr lang="en-US"/>
            </a:br>
            <a:r>
              <a:rPr lang="en-US"/>
              <a:t>government agencies—are using  AWS to lower costs,  become more agile,  and innovate faster.</a:t>
            </a:r>
          </a:p>
          <a:p>
            <a:pPr algn="just"/>
            <a:r>
              <a:rPr lang="en-US"/>
              <a:t>AWS has </a:t>
            </a:r>
            <a:r>
              <a:rPr lang="en-US" b="1">
                <a:solidFill>
                  <a:srgbClr val="F78F1E"/>
                </a:solidFill>
              </a:rPr>
              <a:t>more services, and features within those services</a:t>
            </a:r>
            <a:r>
              <a:rPr lang="en-US"/>
              <a:t>, than any other cloud provider–from infrastructure technologies like compute, storage, and databases – to emerging technologies, such as machine learning and artificial intelligence, data lakes and analytics, and Internet of Things.</a:t>
            </a:r>
          </a:p>
          <a:p>
            <a:pPr algn="just"/>
            <a:r>
              <a:rPr lang="en-US"/>
              <a:t>AWS is architected to be </a:t>
            </a:r>
            <a:r>
              <a:rPr lang="en-US" b="1">
                <a:solidFill>
                  <a:srgbClr val="F78F1E"/>
                </a:solidFill>
              </a:rPr>
              <a:t>the most flexible and secure</a:t>
            </a:r>
            <a:r>
              <a:rPr lang="en-US" b="1"/>
              <a:t> </a:t>
            </a:r>
            <a:r>
              <a:rPr lang="en-US"/>
              <a:t>cloud computing environment available today. AWS supports 90 security standards and compliance certifications, and all 117 AWS services that store customer data offer the ability to encrypt that data.</a:t>
            </a:r>
          </a:p>
          <a:p>
            <a:pPr marL="0" indent="0">
              <a:buNone/>
            </a:pPr>
            <a:r>
              <a:rPr lang="en-US">
                <a:hlinkClick r:id="rId2"/>
              </a:rPr>
              <a:t>https://aws.amazon.com/what-is-aws/</a:t>
            </a:r>
            <a:r>
              <a:rPr lang="en-US"/>
              <a:t> </a:t>
            </a:r>
          </a:p>
        </p:txBody>
      </p:sp>
      <p:pic>
        <p:nvPicPr>
          <p:cNvPr id="8" name="Picture 7">
            <a:extLst>
              <a:ext uri="{FF2B5EF4-FFF2-40B4-BE49-F238E27FC236}">
                <a16:creationId xmlns:a16="http://schemas.microsoft.com/office/drawing/2014/main" id="{C17C33F3-EDCE-476E-BA7A-1BB30C9423F8}"/>
              </a:ext>
            </a:extLst>
          </p:cNvPr>
          <p:cNvPicPr>
            <a:picLocks noChangeAspect="1"/>
          </p:cNvPicPr>
          <p:nvPr/>
        </p:nvPicPr>
        <p:blipFill>
          <a:blip r:embed="rId3"/>
          <a:stretch>
            <a:fillRect/>
          </a:stretch>
        </p:blipFill>
        <p:spPr>
          <a:xfrm>
            <a:off x="10372724" y="1215755"/>
            <a:ext cx="1733550" cy="1733550"/>
          </a:xfrm>
          <a:prstGeom prst="rect">
            <a:avLst/>
          </a:prstGeom>
        </p:spPr>
      </p:pic>
    </p:spTree>
    <p:extLst>
      <p:ext uri="{BB962C8B-B14F-4D97-AF65-F5344CB8AC3E}">
        <p14:creationId xmlns:p14="http://schemas.microsoft.com/office/powerpoint/2010/main" val="28294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03F6B8-487D-47A8-BA3B-3FAA7227AD2D}"/>
              </a:ext>
            </a:extLst>
          </p:cNvPr>
          <p:cNvPicPr>
            <a:picLocks noChangeAspect="1"/>
          </p:cNvPicPr>
          <p:nvPr/>
        </p:nvPicPr>
        <p:blipFill>
          <a:blip r:embed="rId2"/>
          <a:stretch>
            <a:fillRect/>
          </a:stretch>
        </p:blipFill>
        <p:spPr>
          <a:xfrm>
            <a:off x="371475" y="1215755"/>
            <a:ext cx="11449050" cy="5387245"/>
          </a:xfrm>
          <a:prstGeom prst="rect">
            <a:avLst/>
          </a:prstGeom>
        </p:spPr>
      </p:pic>
      <p:sp>
        <p:nvSpPr>
          <p:cNvPr id="2" name="Title 1">
            <a:extLst>
              <a:ext uri="{FF2B5EF4-FFF2-40B4-BE49-F238E27FC236}">
                <a16:creationId xmlns:a16="http://schemas.microsoft.com/office/drawing/2014/main" id="{F9E8A201-061D-4A8C-BA46-158179C48644}"/>
              </a:ext>
            </a:extLst>
          </p:cNvPr>
          <p:cNvSpPr>
            <a:spLocks noGrp="1"/>
          </p:cNvSpPr>
          <p:nvPr>
            <p:ph type="title"/>
          </p:nvPr>
        </p:nvSpPr>
        <p:spPr/>
        <p:txBody>
          <a:bodyPr/>
          <a:lstStyle/>
          <a:p>
            <a:r>
              <a:rPr lang="en-US"/>
              <a:t>Amazon Web Services</a:t>
            </a:r>
          </a:p>
        </p:txBody>
      </p:sp>
      <p:sp>
        <p:nvSpPr>
          <p:cNvPr id="3" name="Text Placeholder 2">
            <a:extLst>
              <a:ext uri="{FF2B5EF4-FFF2-40B4-BE49-F238E27FC236}">
                <a16:creationId xmlns:a16="http://schemas.microsoft.com/office/drawing/2014/main" id="{4B429259-2D4F-49BE-9148-966A3B92DADB}"/>
              </a:ext>
            </a:extLst>
          </p:cNvPr>
          <p:cNvSpPr>
            <a:spLocks noGrp="1"/>
          </p:cNvSpPr>
          <p:nvPr>
            <p:ph type="body" sz="quarter" idx="49"/>
          </p:nvPr>
        </p:nvSpPr>
        <p:spPr/>
        <p:txBody>
          <a:bodyPr/>
          <a:lstStyle/>
          <a:p>
            <a:r>
              <a:rPr lang="en-US"/>
              <a:t>AWS Services</a:t>
            </a:r>
          </a:p>
        </p:txBody>
      </p:sp>
    </p:spTree>
    <p:extLst>
      <p:ext uri="{BB962C8B-B14F-4D97-AF65-F5344CB8AC3E}">
        <p14:creationId xmlns:p14="http://schemas.microsoft.com/office/powerpoint/2010/main" val="92589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FFBB231-9C97-47F3-8E60-FBC065832409}"/>
              </a:ext>
            </a:extLst>
          </p:cNvPr>
          <p:cNvPicPr>
            <a:picLocks noChangeAspect="1"/>
          </p:cNvPicPr>
          <p:nvPr/>
        </p:nvPicPr>
        <p:blipFill>
          <a:blip r:embed="rId2"/>
          <a:stretch>
            <a:fillRect/>
          </a:stretch>
        </p:blipFill>
        <p:spPr>
          <a:xfrm>
            <a:off x="1632143" y="4571995"/>
            <a:ext cx="1578812" cy="1320641"/>
          </a:xfrm>
          <a:prstGeom prst="rect">
            <a:avLst/>
          </a:prstGeom>
        </p:spPr>
      </p:pic>
      <p:sp>
        <p:nvSpPr>
          <p:cNvPr id="3" name="Text Placeholder 2">
            <a:extLst>
              <a:ext uri="{FF2B5EF4-FFF2-40B4-BE49-F238E27FC236}">
                <a16:creationId xmlns:a16="http://schemas.microsoft.com/office/drawing/2014/main" id="{FC02E842-E86D-4868-B4C4-0D6F03C67341}"/>
              </a:ext>
            </a:extLst>
          </p:cNvPr>
          <p:cNvSpPr>
            <a:spLocks noGrp="1"/>
          </p:cNvSpPr>
          <p:nvPr>
            <p:ph type="body" sz="quarter" idx="14"/>
          </p:nvPr>
        </p:nvSpPr>
        <p:spPr/>
        <p:txBody>
          <a:bodyPr/>
          <a:lstStyle/>
          <a:p>
            <a:r>
              <a:rPr lang="en-US" sz="1600" b="1">
                <a:solidFill>
                  <a:srgbClr val="F78F1E"/>
                </a:solidFill>
              </a:rPr>
              <a:t>Pay-as-you-go</a:t>
            </a:r>
          </a:p>
        </p:txBody>
      </p:sp>
      <p:sp>
        <p:nvSpPr>
          <p:cNvPr id="4" name="Text Placeholder 3">
            <a:extLst>
              <a:ext uri="{FF2B5EF4-FFF2-40B4-BE49-F238E27FC236}">
                <a16:creationId xmlns:a16="http://schemas.microsoft.com/office/drawing/2014/main" id="{E1B24943-4CE5-4391-A14F-CE2E7701B8E4}"/>
              </a:ext>
            </a:extLst>
          </p:cNvPr>
          <p:cNvSpPr>
            <a:spLocks noGrp="1"/>
          </p:cNvSpPr>
          <p:nvPr>
            <p:ph type="body" sz="quarter" idx="15"/>
          </p:nvPr>
        </p:nvSpPr>
        <p:spPr>
          <a:xfrm>
            <a:off x="513451" y="2611422"/>
            <a:ext cx="3255963" cy="3464621"/>
          </a:xfrm>
        </p:spPr>
        <p:txBody>
          <a:bodyPr/>
          <a:lstStyle/>
          <a:p>
            <a:pPr marL="228600" lvl="1" algn="just">
              <a:lnSpc>
                <a:spcPct val="150000"/>
              </a:lnSpc>
              <a:spcBef>
                <a:spcPts val="0"/>
              </a:spcBef>
              <a:spcAft>
                <a:spcPts val="1200"/>
              </a:spcAft>
              <a:buClr>
                <a:srgbClr val="F78F1E"/>
              </a:buClr>
              <a:buSzPct val="140000"/>
              <a:buFont typeface="Wingdings" panose="05000000000000000000" pitchFamily="2" charset="2"/>
              <a:buChar char="§"/>
            </a:pPr>
            <a:r>
              <a:rPr lang="en-US" sz="1200">
                <a:latin typeface="Raleway Light" panose="020B0403030101060003" pitchFamily="34" charset="0"/>
              </a:rPr>
              <a:t>easily adapt to changing business needs without overcommitting budgets and improving your responsiveness to changes. With a pay-as-you-go model, you can adapt your business depending on need and not on forecasts, reducing the risk of overprovisioning or missing capacity.</a:t>
            </a:r>
          </a:p>
          <a:p>
            <a:endParaRPr lang="en-US"/>
          </a:p>
          <a:p>
            <a:endParaRPr lang="en-US"/>
          </a:p>
          <a:p>
            <a:endParaRPr lang="en-US"/>
          </a:p>
          <a:p>
            <a:endParaRPr lang="en-US"/>
          </a:p>
          <a:p>
            <a:endParaRPr lang="en-US"/>
          </a:p>
          <a:p>
            <a:endParaRPr lang="en-US"/>
          </a:p>
        </p:txBody>
      </p:sp>
      <p:sp>
        <p:nvSpPr>
          <p:cNvPr id="5" name="Text Placeholder 4">
            <a:extLst>
              <a:ext uri="{FF2B5EF4-FFF2-40B4-BE49-F238E27FC236}">
                <a16:creationId xmlns:a16="http://schemas.microsoft.com/office/drawing/2014/main" id="{48D8D0B0-1D01-43A1-A9A2-C20CC2E5116A}"/>
              </a:ext>
            </a:extLst>
          </p:cNvPr>
          <p:cNvSpPr>
            <a:spLocks noGrp="1"/>
          </p:cNvSpPr>
          <p:nvPr>
            <p:ph type="body" sz="quarter" idx="16"/>
          </p:nvPr>
        </p:nvSpPr>
        <p:spPr>
          <a:xfrm>
            <a:off x="4390817" y="2243122"/>
            <a:ext cx="2536755" cy="368300"/>
          </a:xfrm>
        </p:spPr>
        <p:txBody>
          <a:bodyPr/>
          <a:lstStyle/>
          <a:p>
            <a:r>
              <a:rPr lang="en-US" sz="1600" b="1">
                <a:solidFill>
                  <a:srgbClr val="F78F1E"/>
                </a:solidFill>
              </a:rPr>
              <a:t>Save when you reserve</a:t>
            </a:r>
          </a:p>
          <a:p>
            <a:endParaRPr lang="en-US"/>
          </a:p>
        </p:txBody>
      </p:sp>
      <p:sp>
        <p:nvSpPr>
          <p:cNvPr id="6" name="Text Placeholder 5">
            <a:extLst>
              <a:ext uri="{FF2B5EF4-FFF2-40B4-BE49-F238E27FC236}">
                <a16:creationId xmlns:a16="http://schemas.microsoft.com/office/drawing/2014/main" id="{A28DD4A4-E3F3-43B1-BB38-1E9B45B1B2FE}"/>
              </a:ext>
            </a:extLst>
          </p:cNvPr>
          <p:cNvSpPr>
            <a:spLocks noGrp="1"/>
          </p:cNvSpPr>
          <p:nvPr>
            <p:ph type="body" sz="quarter" idx="17"/>
          </p:nvPr>
        </p:nvSpPr>
        <p:spPr/>
        <p:txBody>
          <a:bodyPr/>
          <a:lstStyle/>
          <a:p>
            <a:pPr algn="just"/>
            <a:r>
              <a:rPr lang="en-US"/>
              <a:t>With Reserved Instances, you can save up to 75% over equivalent on-demand capacity. When you buy Reserved Instances, the larger the upfront payment, the greater the discount.</a:t>
            </a:r>
          </a:p>
        </p:txBody>
      </p:sp>
      <p:sp>
        <p:nvSpPr>
          <p:cNvPr id="7" name="Text Placeholder 6">
            <a:extLst>
              <a:ext uri="{FF2B5EF4-FFF2-40B4-BE49-F238E27FC236}">
                <a16:creationId xmlns:a16="http://schemas.microsoft.com/office/drawing/2014/main" id="{97C972C3-0683-44B4-9EA1-21D663B644BA}"/>
              </a:ext>
            </a:extLst>
          </p:cNvPr>
          <p:cNvSpPr>
            <a:spLocks noGrp="1"/>
          </p:cNvSpPr>
          <p:nvPr>
            <p:ph type="body" sz="quarter" idx="18"/>
          </p:nvPr>
        </p:nvSpPr>
        <p:spPr>
          <a:xfrm>
            <a:off x="8218488" y="2243122"/>
            <a:ext cx="2683191" cy="368300"/>
          </a:xfrm>
        </p:spPr>
        <p:txBody>
          <a:bodyPr/>
          <a:lstStyle/>
          <a:p>
            <a:r>
              <a:rPr lang="en-US" sz="1600" b="1">
                <a:solidFill>
                  <a:srgbClr val="F78F1E"/>
                </a:solidFill>
              </a:rPr>
              <a:t>Pay less by using more</a:t>
            </a:r>
          </a:p>
          <a:p>
            <a:endParaRPr lang="en-US"/>
          </a:p>
        </p:txBody>
      </p:sp>
      <p:sp>
        <p:nvSpPr>
          <p:cNvPr id="8" name="Text Placeholder 7">
            <a:extLst>
              <a:ext uri="{FF2B5EF4-FFF2-40B4-BE49-F238E27FC236}">
                <a16:creationId xmlns:a16="http://schemas.microsoft.com/office/drawing/2014/main" id="{8F1D40D9-C471-4535-8662-1C667EC64454}"/>
              </a:ext>
            </a:extLst>
          </p:cNvPr>
          <p:cNvSpPr>
            <a:spLocks noGrp="1"/>
          </p:cNvSpPr>
          <p:nvPr>
            <p:ph type="body" sz="quarter" idx="19"/>
          </p:nvPr>
        </p:nvSpPr>
        <p:spPr/>
        <p:txBody>
          <a:bodyPr/>
          <a:lstStyle/>
          <a:p>
            <a:pPr algn="just"/>
            <a:r>
              <a:rPr lang="en-US"/>
              <a:t>Get volume based discounts and realize important savings as your usage increases. For services such as S3, pricing is tiered, meaning the more you use, the less you pay per GB. </a:t>
            </a:r>
          </a:p>
        </p:txBody>
      </p:sp>
      <p:sp>
        <p:nvSpPr>
          <p:cNvPr id="2" name="Title 1">
            <a:extLst>
              <a:ext uri="{FF2B5EF4-FFF2-40B4-BE49-F238E27FC236}">
                <a16:creationId xmlns:a16="http://schemas.microsoft.com/office/drawing/2014/main" id="{B9671152-81F4-46B7-842F-95CCFC8686BB}"/>
              </a:ext>
            </a:extLst>
          </p:cNvPr>
          <p:cNvSpPr>
            <a:spLocks noGrp="1"/>
          </p:cNvSpPr>
          <p:nvPr>
            <p:ph type="title"/>
          </p:nvPr>
        </p:nvSpPr>
        <p:spPr/>
        <p:txBody>
          <a:bodyPr/>
          <a:lstStyle/>
          <a:p>
            <a:r>
              <a:rPr lang="en-US"/>
              <a:t>Amazon Web Services</a:t>
            </a:r>
          </a:p>
        </p:txBody>
      </p:sp>
      <p:sp>
        <p:nvSpPr>
          <p:cNvPr id="10" name="Text Placeholder 9">
            <a:extLst>
              <a:ext uri="{FF2B5EF4-FFF2-40B4-BE49-F238E27FC236}">
                <a16:creationId xmlns:a16="http://schemas.microsoft.com/office/drawing/2014/main" id="{61624153-0E9F-4F6B-BA28-88F0C8BD1652}"/>
              </a:ext>
            </a:extLst>
          </p:cNvPr>
          <p:cNvSpPr>
            <a:spLocks noGrp="1"/>
          </p:cNvSpPr>
          <p:nvPr>
            <p:ph type="body" sz="quarter" idx="49"/>
          </p:nvPr>
        </p:nvSpPr>
        <p:spPr/>
        <p:txBody>
          <a:bodyPr/>
          <a:lstStyle/>
          <a:p>
            <a:r>
              <a:rPr lang="en-US"/>
              <a:t>AWS Pricing</a:t>
            </a:r>
          </a:p>
        </p:txBody>
      </p:sp>
      <p:sp>
        <p:nvSpPr>
          <p:cNvPr id="11" name="TextBox 10">
            <a:extLst>
              <a:ext uri="{FF2B5EF4-FFF2-40B4-BE49-F238E27FC236}">
                <a16:creationId xmlns:a16="http://schemas.microsoft.com/office/drawing/2014/main" id="{1D5C55D9-7E88-4313-A7F9-DA997CBB47D4}"/>
              </a:ext>
            </a:extLst>
          </p:cNvPr>
          <p:cNvSpPr txBox="1"/>
          <p:nvPr/>
        </p:nvSpPr>
        <p:spPr>
          <a:xfrm>
            <a:off x="717550" y="1247145"/>
            <a:ext cx="10986770" cy="584775"/>
          </a:xfrm>
          <a:prstGeom prst="rect">
            <a:avLst/>
          </a:prstGeom>
          <a:noFill/>
        </p:spPr>
        <p:txBody>
          <a:bodyPr wrap="square" rtlCol="0">
            <a:spAutoFit/>
          </a:bodyPr>
          <a:lstStyle/>
          <a:p>
            <a:pPr marL="285750" indent="-285750">
              <a:buFont typeface="Wingdings" panose="05000000000000000000" pitchFamily="2" charset="2"/>
              <a:buChar char="§"/>
            </a:pPr>
            <a:r>
              <a:rPr lang="en-US" sz="1600">
                <a:latin typeface="Raleway Light" panose="020B0403030101060003" pitchFamily="34" charset="0"/>
              </a:rPr>
              <a:t>You only pay for the services you consume, and once you stop using them, there are no additional costs or termination fees.</a:t>
            </a:r>
          </a:p>
        </p:txBody>
      </p:sp>
      <p:sp>
        <p:nvSpPr>
          <p:cNvPr id="12" name="TextBox 11">
            <a:extLst>
              <a:ext uri="{FF2B5EF4-FFF2-40B4-BE49-F238E27FC236}">
                <a16:creationId xmlns:a16="http://schemas.microsoft.com/office/drawing/2014/main" id="{9E8FEF12-1028-475C-A122-699B699D6EAB}"/>
              </a:ext>
            </a:extLst>
          </p:cNvPr>
          <p:cNvSpPr txBox="1"/>
          <p:nvPr/>
        </p:nvSpPr>
        <p:spPr>
          <a:xfrm>
            <a:off x="4760042" y="6016223"/>
            <a:ext cx="7753323" cy="923330"/>
          </a:xfrm>
          <a:prstGeom prst="rect">
            <a:avLst/>
          </a:prstGeom>
          <a:noFill/>
        </p:spPr>
        <p:txBody>
          <a:bodyPr wrap="square" rtlCol="0">
            <a:spAutoFit/>
          </a:bodyPr>
          <a:lstStyle/>
          <a:p>
            <a:r>
              <a:rPr lang="en-US">
                <a:hlinkClick r:id="rId3"/>
              </a:rPr>
              <a:t>https://docs.aws.amazon.com/whitepapers/latest/how-aws-pricing-works/introduction.html</a:t>
            </a:r>
            <a:r>
              <a:rPr lang="en-US"/>
              <a:t> </a:t>
            </a:r>
          </a:p>
          <a:p>
            <a:endParaRPr lang="en-US"/>
          </a:p>
        </p:txBody>
      </p:sp>
      <p:pic>
        <p:nvPicPr>
          <p:cNvPr id="16" name="Picture 15">
            <a:extLst>
              <a:ext uri="{FF2B5EF4-FFF2-40B4-BE49-F238E27FC236}">
                <a16:creationId xmlns:a16="http://schemas.microsoft.com/office/drawing/2014/main" id="{6F251C68-3390-4458-819D-EF3F22532540}"/>
              </a:ext>
            </a:extLst>
          </p:cNvPr>
          <p:cNvPicPr>
            <a:picLocks noChangeAspect="1"/>
          </p:cNvPicPr>
          <p:nvPr/>
        </p:nvPicPr>
        <p:blipFill>
          <a:blip r:embed="rId4"/>
          <a:stretch>
            <a:fillRect/>
          </a:stretch>
        </p:blipFill>
        <p:spPr>
          <a:xfrm>
            <a:off x="5068184" y="4490474"/>
            <a:ext cx="1859389" cy="1402162"/>
          </a:xfrm>
          <a:prstGeom prst="rect">
            <a:avLst/>
          </a:prstGeom>
        </p:spPr>
      </p:pic>
      <p:pic>
        <p:nvPicPr>
          <p:cNvPr id="18" name="Picture 17">
            <a:extLst>
              <a:ext uri="{FF2B5EF4-FFF2-40B4-BE49-F238E27FC236}">
                <a16:creationId xmlns:a16="http://schemas.microsoft.com/office/drawing/2014/main" id="{93958BA1-31A8-4466-AA4A-63B000C08AF6}"/>
              </a:ext>
            </a:extLst>
          </p:cNvPr>
          <p:cNvPicPr>
            <a:picLocks noChangeAspect="1"/>
          </p:cNvPicPr>
          <p:nvPr/>
        </p:nvPicPr>
        <p:blipFill>
          <a:blip r:embed="rId5"/>
          <a:stretch>
            <a:fillRect/>
          </a:stretch>
        </p:blipFill>
        <p:spPr>
          <a:xfrm>
            <a:off x="9346408" y="4408676"/>
            <a:ext cx="1684086" cy="1488612"/>
          </a:xfrm>
          <a:prstGeom prst="rect">
            <a:avLst/>
          </a:prstGeom>
        </p:spPr>
      </p:pic>
    </p:spTree>
    <p:extLst>
      <p:ext uri="{BB962C8B-B14F-4D97-AF65-F5344CB8AC3E}">
        <p14:creationId xmlns:p14="http://schemas.microsoft.com/office/powerpoint/2010/main" val="183072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ctrTitle"/>
          </p:nvPr>
        </p:nvSpPr>
        <p:spPr/>
        <p:txBody>
          <a:bodyPr/>
          <a:lstStyle/>
          <a:p>
            <a:r>
              <a:rPr lang="en-US"/>
              <a:t>Data and analytics on AWS</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8720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553D-C90A-458D-8148-AE8C280FB36C}"/>
              </a:ext>
            </a:extLst>
          </p:cNvPr>
          <p:cNvSpPr>
            <a:spLocks noGrp="1"/>
          </p:cNvSpPr>
          <p:nvPr>
            <p:ph type="title"/>
          </p:nvPr>
        </p:nvSpPr>
        <p:spPr/>
        <p:txBody>
          <a:bodyPr/>
          <a:lstStyle/>
          <a:p>
            <a:r>
              <a:rPr lang="en-US"/>
              <a:t>Data and analytics on AWs</a:t>
            </a:r>
          </a:p>
        </p:txBody>
      </p:sp>
      <p:sp>
        <p:nvSpPr>
          <p:cNvPr id="3" name="Text Placeholder 2">
            <a:extLst>
              <a:ext uri="{FF2B5EF4-FFF2-40B4-BE49-F238E27FC236}">
                <a16:creationId xmlns:a16="http://schemas.microsoft.com/office/drawing/2014/main" id="{6318E1F4-D784-443E-ABF2-9FDA3E384BFF}"/>
              </a:ext>
            </a:extLst>
          </p:cNvPr>
          <p:cNvSpPr>
            <a:spLocks noGrp="1"/>
          </p:cNvSpPr>
          <p:nvPr>
            <p:ph type="body" sz="quarter" idx="49"/>
          </p:nvPr>
        </p:nvSpPr>
        <p:spPr/>
        <p:txBody>
          <a:bodyPr/>
          <a:lstStyle/>
          <a:p>
            <a:r>
              <a:rPr lang="en-US"/>
              <a:t>What we’ll focus on…</a:t>
            </a:r>
          </a:p>
        </p:txBody>
      </p:sp>
      <p:pic>
        <p:nvPicPr>
          <p:cNvPr id="5" name="Graphic 19">
            <a:extLst>
              <a:ext uri="{FF2B5EF4-FFF2-40B4-BE49-F238E27FC236}">
                <a16:creationId xmlns:a16="http://schemas.microsoft.com/office/drawing/2014/main" id="{EE506D22-C4E9-4B7E-85CF-857D32C59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8" y="340003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2">
            <a:extLst>
              <a:ext uri="{FF2B5EF4-FFF2-40B4-BE49-F238E27FC236}">
                <a16:creationId xmlns:a16="http://schemas.microsoft.com/office/drawing/2014/main" id="{A0E75AEF-2376-4BC4-AC39-05F4B8FF75BB}"/>
              </a:ext>
            </a:extLst>
          </p:cNvPr>
          <p:cNvSpPr txBox="1">
            <a:spLocks noChangeArrowheads="1"/>
          </p:cNvSpPr>
          <p:nvPr/>
        </p:nvSpPr>
        <p:spPr bwMode="auto">
          <a:xfrm>
            <a:off x="2798763" y="4238237"/>
            <a:ext cx="227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Identity and Access Management (IAM)</a:t>
            </a:r>
          </a:p>
        </p:txBody>
      </p:sp>
      <p:pic>
        <p:nvPicPr>
          <p:cNvPr id="7" name="Graphic 23">
            <a:extLst>
              <a:ext uri="{FF2B5EF4-FFF2-40B4-BE49-F238E27FC236}">
                <a16:creationId xmlns:a16="http://schemas.microsoft.com/office/drawing/2014/main" id="{45386693-E0A4-45D5-9C96-14647F44F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475" y="503641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2">
            <a:extLst>
              <a:ext uri="{FF2B5EF4-FFF2-40B4-BE49-F238E27FC236}">
                <a16:creationId xmlns:a16="http://schemas.microsoft.com/office/drawing/2014/main" id="{8314B4CA-B971-414E-869D-66A544A2C3BB}"/>
              </a:ext>
            </a:extLst>
          </p:cNvPr>
          <p:cNvSpPr txBox="1">
            <a:spLocks noChangeArrowheads="1"/>
          </p:cNvSpPr>
          <p:nvPr/>
        </p:nvSpPr>
        <p:spPr bwMode="auto">
          <a:xfrm>
            <a:off x="2798763" y="5800004"/>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Amazon DynamoDB</a:t>
            </a:r>
          </a:p>
        </p:txBody>
      </p:sp>
      <p:pic>
        <p:nvPicPr>
          <p:cNvPr id="10" name="Graphic 8">
            <a:extLst>
              <a:ext uri="{FF2B5EF4-FFF2-40B4-BE49-F238E27FC236}">
                <a16:creationId xmlns:a16="http://schemas.microsoft.com/office/drawing/2014/main" id="{D54355E4-3A99-426F-9086-0EBB9A3FC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7075" y="346356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9">
            <a:extLst>
              <a:ext uri="{FF2B5EF4-FFF2-40B4-BE49-F238E27FC236}">
                <a16:creationId xmlns:a16="http://schemas.microsoft.com/office/drawing/2014/main" id="{E2D8D741-5BD2-4DFA-B162-F737E87FCC3F}"/>
              </a:ext>
            </a:extLst>
          </p:cNvPr>
          <p:cNvSpPr txBox="1">
            <a:spLocks noChangeArrowheads="1"/>
          </p:cNvSpPr>
          <p:nvPr/>
        </p:nvSpPr>
        <p:spPr bwMode="auto">
          <a:xfrm>
            <a:off x="5067300" y="4227151"/>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pic>
        <p:nvPicPr>
          <p:cNvPr id="12" name="Graphic 10">
            <a:extLst>
              <a:ext uri="{FF2B5EF4-FFF2-40B4-BE49-F238E27FC236}">
                <a16:creationId xmlns:a16="http://schemas.microsoft.com/office/drawing/2014/main" id="{388AA42C-DD83-47E9-80E4-C9361B02B6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0513" y="349730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a:extLst>
              <a:ext uri="{FF2B5EF4-FFF2-40B4-BE49-F238E27FC236}">
                <a16:creationId xmlns:a16="http://schemas.microsoft.com/office/drawing/2014/main" id="{A013A06F-2104-4263-ACBE-7CD31039B598}"/>
              </a:ext>
            </a:extLst>
          </p:cNvPr>
          <p:cNvSpPr txBox="1">
            <a:spLocks noChangeArrowheads="1"/>
          </p:cNvSpPr>
          <p:nvPr/>
        </p:nvSpPr>
        <p:spPr bwMode="auto">
          <a:xfrm>
            <a:off x="7151688" y="4258509"/>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Lambda</a:t>
            </a:r>
          </a:p>
        </p:txBody>
      </p:sp>
      <p:pic>
        <p:nvPicPr>
          <p:cNvPr id="14" name="Graphic 17">
            <a:extLst>
              <a:ext uri="{FF2B5EF4-FFF2-40B4-BE49-F238E27FC236}">
                <a16:creationId xmlns:a16="http://schemas.microsoft.com/office/drawing/2014/main" id="{1B1EE5A0-85CF-4BB6-9A89-32A1938BB2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1625" y="188812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a:extLst>
              <a:ext uri="{FF2B5EF4-FFF2-40B4-BE49-F238E27FC236}">
                <a16:creationId xmlns:a16="http://schemas.microsoft.com/office/drawing/2014/main" id="{A3F9D77B-A491-4755-9C2A-A01330B9ACC7}"/>
              </a:ext>
            </a:extLst>
          </p:cNvPr>
          <p:cNvSpPr txBox="1">
            <a:spLocks noChangeArrowheads="1"/>
          </p:cNvSpPr>
          <p:nvPr/>
        </p:nvSpPr>
        <p:spPr bwMode="auto">
          <a:xfrm>
            <a:off x="7151688" y="2653295"/>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Step Functions</a:t>
            </a:r>
          </a:p>
        </p:txBody>
      </p:sp>
      <p:pic>
        <p:nvPicPr>
          <p:cNvPr id="16" name="Graphic 14">
            <a:extLst>
              <a:ext uri="{FF2B5EF4-FFF2-40B4-BE49-F238E27FC236}">
                <a16:creationId xmlns:a16="http://schemas.microsoft.com/office/drawing/2014/main" id="{956DF6B5-E32D-4F5C-8F58-884AE8F5E3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9540" y="503563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7">
            <a:extLst>
              <a:ext uri="{FF2B5EF4-FFF2-40B4-BE49-F238E27FC236}">
                <a16:creationId xmlns:a16="http://schemas.microsoft.com/office/drawing/2014/main" id="{BC63BDD7-140D-439B-A340-F585E8A33196}"/>
              </a:ext>
            </a:extLst>
          </p:cNvPr>
          <p:cNvSpPr txBox="1">
            <a:spLocks noChangeArrowheads="1"/>
          </p:cNvSpPr>
          <p:nvPr/>
        </p:nvSpPr>
        <p:spPr bwMode="auto">
          <a:xfrm>
            <a:off x="7152034" y="5797631"/>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Amazon Athena</a:t>
            </a:r>
          </a:p>
        </p:txBody>
      </p:sp>
      <p:pic>
        <p:nvPicPr>
          <p:cNvPr id="18" name="Graphic 6">
            <a:extLst>
              <a:ext uri="{FF2B5EF4-FFF2-40B4-BE49-F238E27FC236}">
                <a16:creationId xmlns:a16="http://schemas.microsoft.com/office/drawing/2014/main" id="{6A37ACEF-2FC8-44CF-953D-A8E6E182BE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6125" y="504942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0">
            <a:extLst>
              <a:ext uri="{FF2B5EF4-FFF2-40B4-BE49-F238E27FC236}">
                <a16:creationId xmlns:a16="http://schemas.microsoft.com/office/drawing/2014/main" id="{27A081B2-FDE2-4217-810E-1C39B34A903E}"/>
              </a:ext>
            </a:extLst>
          </p:cNvPr>
          <p:cNvSpPr txBox="1">
            <a:spLocks noChangeArrowheads="1"/>
          </p:cNvSpPr>
          <p:nvPr/>
        </p:nvSpPr>
        <p:spPr bwMode="auto">
          <a:xfrm>
            <a:off x="5059363" y="5814597"/>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Glue</a:t>
            </a:r>
          </a:p>
        </p:txBody>
      </p:sp>
      <p:pic>
        <p:nvPicPr>
          <p:cNvPr id="20" name="Graphic 26">
            <a:extLst>
              <a:ext uri="{FF2B5EF4-FFF2-40B4-BE49-F238E27FC236}">
                <a16:creationId xmlns:a16="http://schemas.microsoft.com/office/drawing/2014/main" id="{FEF7402E-ABAE-4A63-B595-A97BFCF7E0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26125" y="183990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Graphic 24">
            <a:extLst>
              <a:ext uri="{FF2B5EF4-FFF2-40B4-BE49-F238E27FC236}">
                <a16:creationId xmlns:a16="http://schemas.microsoft.com/office/drawing/2014/main" id="{7997ACF4-2DCF-4B34-AEDD-A44141E48FB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7113" y="183990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9">
            <a:extLst>
              <a:ext uri="{FF2B5EF4-FFF2-40B4-BE49-F238E27FC236}">
                <a16:creationId xmlns:a16="http://schemas.microsoft.com/office/drawing/2014/main" id="{62BA3517-BC1D-482F-8F52-CF56D72487F6}"/>
              </a:ext>
            </a:extLst>
          </p:cNvPr>
          <p:cNvSpPr txBox="1">
            <a:spLocks noChangeArrowheads="1"/>
          </p:cNvSpPr>
          <p:nvPr/>
        </p:nvSpPr>
        <p:spPr bwMode="auto">
          <a:xfrm>
            <a:off x="2798763" y="2603488"/>
            <a:ext cx="2268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Amazon Simple Notification Service (Amazon SNS)</a:t>
            </a:r>
          </a:p>
        </p:txBody>
      </p:sp>
      <p:sp>
        <p:nvSpPr>
          <p:cNvPr id="23" name="TextBox 11">
            <a:extLst>
              <a:ext uri="{FF2B5EF4-FFF2-40B4-BE49-F238E27FC236}">
                <a16:creationId xmlns:a16="http://schemas.microsoft.com/office/drawing/2014/main" id="{37E48838-5B63-49A5-A744-7381EC9068AF}"/>
              </a:ext>
            </a:extLst>
          </p:cNvPr>
          <p:cNvSpPr txBox="1">
            <a:spLocks noChangeArrowheads="1"/>
          </p:cNvSpPr>
          <p:nvPr/>
        </p:nvSpPr>
        <p:spPr bwMode="auto">
          <a:xfrm>
            <a:off x="5068888" y="2603488"/>
            <a:ext cx="229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Amazon Simple Queue Service (Amazon SQS)</a:t>
            </a:r>
          </a:p>
        </p:txBody>
      </p:sp>
      <p:pic>
        <p:nvPicPr>
          <p:cNvPr id="24" name="Graphic 23">
            <a:extLst>
              <a:ext uri="{FF2B5EF4-FFF2-40B4-BE49-F238E27FC236}">
                <a16:creationId xmlns:a16="http://schemas.microsoft.com/office/drawing/2014/main" id="{347D9D93-B89B-4804-ABEE-A842246B2A8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5560" y="188812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34">
            <a:extLst>
              <a:ext uri="{FF2B5EF4-FFF2-40B4-BE49-F238E27FC236}">
                <a16:creationId xmlns:a16="http://schemas.microsoft.com/office/drawing/2014/main" id="{4AE99D6B-9C09-47D0-85C9-4FC9230EA2FA}"/>
              </a:ext>
            </a:extLst>
          </p:cNvPr>
          <p:cNvSpPr txBox="1">
            <a:spLocks noChangeArrowheads="1"/>
          </p:cNvSpPr>
          <p:nvPr/>
        </p:nvSpPr>
        <p:spPr bwMode="auto">
          <a:xfrm>
            <a:off x="1001198" y="2648532"/>
            <a:ext cx="22616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Amazon Redshift</a:t>
            </a:r>
          </a:p>
        </p:txBody>
      </p:sp>
      <p:pic>
        <p:nvPicPr>
          <p:cNvPr id="26" name="Graphic 17">
            <a:extLst>
              <a:ext uri="{FF2B5EF4-FFF2-40B4-BE49-F238E27FC236}">
                <a16:creationId xmlns:a16="http://schemas.microsoft.com/office/drawing/2014/main" id="{ECB43F18-8244-4621-9FD1-6193DD1C3D6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0973" y="346938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9">
            <a:extLst>
              <a:ext uri="{FF2B5EF4-FFF2-40B4-BE49-F238E27FC236}">
                <a16:creationId xmlns:a16="http://schemas.microsoft.com/office/drawing/2014/main" id="{0C830185-6430-4A61-9D0C-3F0299E0E3BA}"/>
              </a:ext>
            </a:extLst>
          </p:cNvPr>
          <p:cNvSpPr txBox="1">
            <a:spLocks noChangeArrowheads="1"/>
          </p:cNvSpPr>
          <p:nvPr/>
        </p:nvSpPr>
        <p:spPr bwMode="auto">
          <a:xfrm>
            <a:off x="1001198" y="4231384"/>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Amazon CloudWatch</a:t>
            </a:r>
          </a:p>
        </p:txBody>
      </p:sp>
      <p:pic>
        <p:nvPicPr>
          <p:cNvPr id="28" name="Graphic 21">
            <a:extLst>
              <a:ext uri="{FF2B5EF4-FFF2-40B4-BE49-F238E27FC236}">
                <a16:creationId xmlns:a16="http://schemas.microsoft.com/office/drawing/2014/main" id="{0113B137-03E6-4F85-B3A7-A85062BBEF5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30890" y="503713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12">
            <a:extLst>
              <a:ext uri="{FF2B5EF4-FFF2-40B4-BE49-F238E27FC236}">
                <a16:creationId xmlns:a16="http://schemas.microsoft.com/office/drawing/2014/main" id="{A64F90E2-06E4-4601-822D-685934C362A5}"/>
              </a:ext>
            </a:extLst>
          </p:cNvPr>
          <p:cNvSpPr txBox="1">
            <a:spLocks noChangeArrowheads="1"/>
          </p:cNvSpPr>
          <p:nvPr/>
        </p:nvSpPr>
        <p:spPr bwMode="auto">
          <a:xfrm>
            <a:off x="983178" y="5799133"/>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CodeCommit</a:t>
            </a:r>
          </a:p>
        </p:txBody>
      </p:sp>
      <p:pic>
        <p:nvPicPr>
          <p:cNvPr id="30" name="Graphic 21">
            <a:extLst>
              <a:ext uri="{FF2B5EF4-FFF2-40B4-BE49-F238E27FC236}">
                <a16:creationId xmlns:a16="http://schemas.microsoft.com/office/drawing/2014/main" id="{88CDFDA1-A6AA-4B0C-A817-622D57B4A09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23450" y="188812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2">
            <a:extLst>
              <a:ext uri="{FF2B5EF4-FFF2-40B4-BE49-F238E27FC236}">
                <a16:creationId xmlns:a16="http://schemas.microsoft.com/office/drawing/2014/main" id="{4F845970-30D4-4B0E-83D1-F36004E41FAE}"/>
              </a:ext>
            </a:extLst>
          </p:cNvPr>
          <p:cNvSpPr txBox="1">
            <a:spLocks noChangeArrowheads="1"/>
          </p:cNvSpPr>
          <p:nvPr/>
        </p:nvSpPr>
        <p:spPr bwMode="auto">
          <a:xfrm>
            <a:off x="9075738" y="2650120"/>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CloudFormation</a:t>
            </a:r>
          </a:p>
        </p:txBody>
      </p:sp>
      <p:pic>
        <p:nvPicPr>
          <p:cNvPr id="32" name="Graphic 17">
            <a:extLst>
              <a:ext uri="{FF2B5EF4-FFF2-40B4-BE49-F238E27FC236}">
                <a16:creationId xmlns:a16="http://schemas.microsoft.com/office/drawing/2014/main" id="{8AFC8F47-114D-41C9-8564-E036C87E33C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42185" y="34746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11">
            <a:extLst>
              <a:ext uri="{FF2B5EF4-FFF2-40B4-BE49-F238E27FC236}">
                <a16:creationId xmlns:a16="http://schemas.microsoft.com/office/drawing/2014/main" id="{92E6292B-A246-4563-8304-A53724929FA1}"/>
              </a:ext>
            </a:extLst>
          </p:cNvPr>
          <p:cNvSpPr txBox="1">
            <a:spLocks noChangeArrowheads="1"/>
          </p:cNvSpPr>
          <p:nvPr/>
        </p:nvSpPr>
        <p:spPr bwMode="auto">
          <a:xfrm>
            <a:off x="9084948" y="4238237"/>
            <a:ext cx="229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Cloud Development Kit (AWS CDK)</a:t>
            </a:r>
          </a:p>
        </p:txBody>
      </p:sp>
    </p:spTree>
    <p:extLst>
      <p:ext uri="{BB962C8B-B14F-4D97-AF65-F5344CB8AC3E}">
        <p14:creationId xmlns:p14="http://schemas.microsoft.com/office/powerpoint/2010/main" val="2389962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553D-C90A-458D-8148-AE8C280FB36C}"/>
              </a:ext>
            </a:extLst>
          </p:cNvPr>
          <p:cNvSpPr>
            <a:spLocks noGrp="1"/>
          </p:cNvSpPr>
          <p:nvPr>
            <p:ph type="title"/>
          </p:nvPr>
        </p:nvSpPr>
        <p:spPr/>
        <p:txBody>
          <a:bodyPr/>
          <a:lstStyle/>
          <a:p>
            <a:r>
              <a:rPr lang="en-US"/>
              <a:t>Data and analytics on AWs</a:t>
            </a:r>
          </a:p>
        </p:txBody>
      </p:sp>
      <p:sp>
        <p:nvSpPr>
          <p:cNvPr id="3" name="Text Placeholder 2">
            <a:extLst>
              <a:ext uri="{FF2B5EF4-FFF2-40B4-BE49-F238E27FC236}">
                <a16:creationId xmlns:a16="http://schemas.microsoft.com/office/drawing/2014/main" id="{6318E1F4-D784-443E-ABF2-9FDA3E384BFF}"/>
              </a:ext>
            </a:extLst>
          </p:cNvPr>
          <p:cNvSpPr>
            <a:spLocks noGrp="1"/>
          </p:cNvSpPr>
          <p:nvPr>
            <p:ph type="body" sz="quarter" idx="49"/>
          </p:nvPr>
        </p:nvSpPr>
        <p:spPr/>
        <p:txBody>
          <a:bodyPr/>
          <a:lstStyle/>
          <a:p>
            <a:r>
              <a:rPr lang="en-US"/>
              <a:t>Modern data architecture - iRobot</a:t>
            </a:r>
          </a:p>
        </p:txBody>
      </p:sp>
      <p:pic>
        <p:nvPicPr>
          <p:cNvPr id="12" name="Picture Placeholder 15" descr="Logo&#10;&#10;Description automatically generated">
            <a:extLst>
              <a:ext uri="{FF2B5EF4-FFF2-40B4-BE49-F238E27FC236}">
                <a16:creationId xmlns:a16="http://schemas.microsoft.com/office/drawing/2014/main" id="{2431C2F3-DBC9-4852-82E9-363857F0C245}"/>
              </a:ext>
            </a:extLst>
          </p:cNvPr>
          <p:cNvPicPr>
            <a:picLocks noChangeAspect="1"/>
          </p:cNvPicPr>
          <p:nvPr/>
        </p:nvPicPr>
        <p:blipFill>
          <a:blip r:embed="rId2">
            <a:extLst>
              <a:ext uri="{28A0092B-C50C-407E-A947-70E740481C1C}">
                <a14:useLocalDpi xmlns:a14="http://schemas.microsoft.com/office/drawing/2010/main" val="0"/>
              </a:ext>
            </a:extLst>
          </a:blip>
          <a:srcRect t="7576" b="7576"/>
          <a:stretch>
            <a:fillRect/>
          </a:stretch>
        </p:blipFill>
        <p:spPr>
          <a:xfrm>
            <a:off x="9347790" y="5344093"/>
            <a:ext cx="2354262" cy="1139825"/>
          </a:xfrm>
          <a:prstGeom prst="rect">
            <a:avLst/>
          </a:prstGeom>
        </p:spPr>
      </p:pic>
      <p:pic>
        <p:nvPicPr>
          <p:cNvPr id="13" name="Graphic 1">
            <a:extLst>
              <a:ext uri="{FF2B5EF4-FFF2-40B4-BE49-F238E27FC236}">
                <a16:creationId xmlns:a16="http://schemas.microsoft.com/office/drawing/2014/main" id="{F9A9E231-CFA8-4B75-A152-73D66478C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90881" y="1879785"/>
            <a:ext cx="414622" cy="414622"/>
          </a:xfrm>
          <a:prstGeom prst="rect">
            <a:avLst/>
          </a:prstGeom>
        </p:spPr>
      </p:pic>
      <p:sp>
        <p:nvSpPr>
          <p:cNvPr id="14" name="TextBox 2">
            <a:extLst>
              <a:ext uri="{FF2B5EF4-FFF2-40B4-BE49-F238E27FC236}">
                <a16:creationId xmlns:a16="http://schemas.microsoft.com/office/drawing/2014/main" id="{4EB7F920-D73F-47A9-81D6-B073133DC029}"/>
              </a:ext>
            </a:extLst>
          </p:cNvPr>
          <p:cNvSpPr txBox="1"/>
          <p:nvPr/>
        </p:nvSpPr>
        <p:spPr>
          <a:xfrm>
            <a:off x="1776527" y="2356261"/>
            <a:ext cx="645466" cy="206152"/>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Robot</a:t>
            </a:r>
            <a:endParaRPr lang="en-US" sz="2800">
              <a:solidFill>
                <a:srgbClr val="082C4C"/>
              </a:solidFill>
            </a:endParaRPr>
          </a:p>
        </p:txBody>
      </p:sp>
      <p:pic>
        <p:nvPicPr>
          <p:cNvPr id="15" name="Graphic 3">
            <a:extLst>
              <a:ext uri="{FF2B5EF4-FFF2-40B4-BE49-F238E27FC236}">
                <a16:creationId xmlns:a16="http://schemas.microsoft.com/office/drawing/2014/main" id="{7B910EF5-D74E-46FC-A9DD-087FF76D62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43832" y="1879785"/>
            <a:ext cx="414622" cy="414622"/>
          </a:xfrm>
          <a:prstGeom prst="rect">
            <a:avLst/>
          </a:prstGeom>
        </p:spPr>
      </p:pic>
      <p:pic>
        <p:nvPicPr>
          <p:cNvPr id="16" name="Graphic 4">
            <a:extLst>
              <a:ext uri="{FF2B5EF4-FFF2-40B4-BE49-F238E27FC236}">
                <a16:creationId xmlns:a16="http://schemas.microsoft.com/office/drawing/2014/main" id="{0CE5144A-66D9-48E4-8908-D1088812431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96783" y="1879785"/>
            <a:ext cx="414622" cy="414622"/>
          </a:xfrm>
          <a:prstGeom prst="rect">
            <a:avLst/>
          </a:prstGeom>
        </p:spPr>
      </p:pic>
      <p:pic>
        <p:nvPicPr>
          <p:cNvPr id="17" name="Graphic 5">
            <a:extLst>
              <a:ext uri="{FF2B5EF4-FFF2-40B4-BE49-F238E27FC236}">
                <a16:creationId xmlns:a16="http://schemas.microsoft.com/office/drawing/2014/main" id="{DD0B8944-A9E4-461A-BFBC-93882DCA463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49735" y="1879785"/>
            <a:ext cx="414622" cy="414622"/>
          </a:xfrm>
          <a:prstGeom prst="rect">
            <a:avLst/>
          </a:prstGeom>
        </p:spPr>
      </p:pic>
      <p:pic>
        <p:nvPicPr>
          <p:cNvPr id="18" name="Graphic 6">
            <a:extLst>
              <a:ext uri="{FF2B5EF4-FFF2-40B4-BE49-F238E27FC236}">
                <a16:creationId xmlns:a16="http://schemas.microsoft.com/office/drawing/2014/main" id="{08DC7397-A8A3-4D5F-A7A5-DB44006AB46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02686" y="4103338"/>
            <a:ext cx="414622" cy="414622"/>
          </a:xfrm>
          <a:prstGeom prst="rect">
            <a:avLst/>
          </a:prstGeom>
        </p:spPr>
      </p:pic>
      <p:pic>
        <p:nvPicPr>
          <p:cNvPr id="19" name="Graphic 7">
            <a:extLst>
              <a:ext uri="{FF2B5EF4-FFF2-40B4-BE49-F238E27FC236}">
                <a16:creationId xmlns:a16="http://schemas.microsoft.com/office/drawing/2014/main" id="{FFF67F1C-8065-4D1F-8D3E-2FFFE616EA6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02686" y="1879785"/>
            <a:ext cx="414622" cy="414622"/>
          </a:xfrm>
          <a:prstGeom prst="rect">
            <a:avLst/>
          </a:prstGeom>
        </p:spPr>
      </p:pic>
      <p:sp>
        <p:nvSpPr>
          <p:cNvPr id="20" name="Rectangle 19">
            <a:extLst>
              <a:ext uri="{FF2B5EF4-FFF2-40B4-BE49-F238E27FC236}">
                <a16:creationId xmlns:a16="http://schemas.microsoft.com/office/drawing/2014/main" id="{AF5E06DF-BA98-4095-BD45-AC351FFE2FB8}"/>
              </a:ext>
            </a:extLst>
          </p:cNvPr>
          <p:cNvSpPr/>
          <p:nvPr/>
        </p:nvSpPr>
        <p:spPr>
          <a:xfrm>
            <a:off x="1526686" y="1492018"/>
            <a:ext cx="4892440" cy="1090031"/>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45720" numCol="1" spcCol="0" rtlCol="0" fromWordArt="0" anchor="t" anchorCtr="0" forceAA="0" compatLnSpc="1">
            <a:prstTxWarp prst="textNoShape">
              <a:avLst/>
            </a:prstTxWarp>
            <a:noAutofit/>
          </a:bodyP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rgbClr val="5A6B86"/>
                </a:solidFill>
              </a:rPr>
              <a:t>IOT Raw Data Ingestion</a:t>
            </a:r>
          </a:p>
        </p:txBody>
      </p:sp>
      <p:pic>
        <p:nvPicPr>
          <p:cNvPr id="21" name="Graphic 9">
            <a:extLst>
              <a:ext uri="{FF2B5EF4-FFF2-40B4-BE49-F238E27FC236}">
                <a16:creationId xmlns:a16="http://schemas.microsoft.com/office/drawing/2014/main" id="{1C448C08-C465-4F9B-9611-652B14DF001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655637" y="3150387"/>
            <a:ext cx="414622" cy="414622"/>
          </a:xfrm>
          <a:prstGeom prst="rect">
            <a:avLst/>
          </a:prstGeom>
        </p:spPr>
      </p:pic>
      <p:pic>
        <p:nvPicPr>
          <p:cNvPr id="22" name="Graphic 10">
            <a:extLst>
              <a:ext uri="{FF2B5EF4-FFF2-40B4-BE49-F238E27FC236}">
                <a16:creationId xmlns:a16="http://schemas.microsoft.com/office/drawing/2014/main" id="{918469AB-24AF-41E6-A9C4-A3A0313BD8E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608589" y="4103338"/>
            <a:ext cx="414622" cy="414622"/>
          </a:xfrm>
          <a:prstGeom prst="rect">
            <a:avLst/>
          </a:prstGeom>
        </p:spPr>
      </p:pic>
      <p:pic>
        <p:nvPicPr>
          <p:cNvPr id="23" name="Graphic 11">
            <a:extLst>
              <a:ext uri="{FF2B5EF4-FFF2-40B4-BE49-F238E27FC236}">
                <a16:creationId xmlns:a16="http://schemas.microsoft.com/office/drawing/2014/main" id="{461383C6-D746-404E-B5D4-092C1C49878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561540" y="4648800"/>
            <a:ext cx="414622" cy="414622"/>
          </a:xfrm>
          <a:prstGeom prst="rect">
            <a:avLst/>
          </a:prstGeom>
        </p:spPr>
      </p:pic>
      <p:pic>
        <p:nvPicPr>
          <p:cNvPr id="24" name="Graphic 12">
            <a:extLst>
              <a:ext uri="{FF2B5EF4-FFF2-40B4-BE49-F238E27FC236}">
                <a16:creationId xmlns:a16="http://schemas.microsoft.com/office/drawing/2014/main" id="{C666343A-D14F-45CB-B30E-90ABE7CA80E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655637" y="5056289"/>
            <a:ext cx="414622" cy="414622"/>
          </a:xfrm>
          <a:prstGeom prst="rect">
            <a:avLst/>
          </a:prstGeom>
        </p:spPr>
      </p:pic>
      <p:pic>
        <p:nvPicPr>
          <p:cNvPr id="25" name="Graphic 13">
            <a:extLst>
              <a:ext uri="{FF2B5EF4-FFF2-40B4-BE49-F238E27FC236}">
                <a16:creationId xmlns:a16="http://schemas.microsoft.com/office/drawing/2014/main" id="{97D49B4E-646F-4E42-8C1F-60F53CFB082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90881" y="3150387"/>
            <a:ext cx="414622" cy="414622"/>
          </a:xfrm>
          <a:prstGeom prst="rect">
            <a:avLst/>
          </a:prstGeom>
        </p:spPr>
      </p:pic>
      <p:pic>
        <p:nvPicPr>
          <p:cNvPr id="26" name="Graphic 14">
            <a:extLst>
              <a:ext uri="{FF2B5EF4-FFF2-40B4-BE49-F238E27FC236}">
                <a16:creationId xmlns:a16="http://schemas.microsoft.com/office/drawing/2014/main" id="{7D35884B-2863-4D27-A08B-EBDE7091D07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843832" y="3150387"/>
            <a:ext cx="414622" cy="414622"/>
          </a:xfrm>
          <a:prstGeom prst="rect">
            <a:avLst/>
          </a:prstGeom>
        </p:spPr>
      </p:pic>
      <p:pic>
        <p:nvPicPr>
          <p:cNvPr id="27" name="Graphic 15">
            <a:extLst>
              <a:ext uri="{FF2B5EF4-FFF2-40B4-BE49-F238E27FC236}">
                <a16:creationId xmlns:a16="http://schemas.microsoft.com/office/drawing/2014/main" id="{DF302B26-5744-454F-8CCE-0CAAC295A4C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96783" y="3150387"/>
            <a:ext cx="414622" cy="414622"/>
          </a:xfrm>
          <a:prstGeom prst="rect">
            <a:avLst/>
          </a:prstGeom>
        </p:spPr>
      </p:pic>
      <p:pic>
        <p:nvPicPr>
          <p:cNvPr id="28" name="Graphic 16">
            <a:extLst>
              <a:ext uri="{FF2B5EF4-FFF2-40B4-BE49-F238E27FC236}">
                <a16:creationId xmlns:a16="http://schemas.microsoft.com/office/drawing/2014/main" id="{A5971441-9B2B-4D5E-BE05-BEA889ED0C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49735" y="3150387"/>
            <a:ext cx="414622" cy="414622"/>
          </a:xfrm>
          <a:prstGeom prst="rect">
            <a:avLst/>
          </a:prstGeom>
        </p:spPr>
      </p:pic>
      <p:pic>
        <p:nvPicPr>
          <p:cNvPr id="29" name="Graphic 17">
            <a:extLst>
              <a:ext uri="{FF2B5EF4-FFF2-40B4-BE49-F238E27FC236}">
                <a16:creationId xmlns:a16="http://schemas.microsoft.com/office/drawing/2014/main" id="{1166D977-4D9D-45CB-879E-59F84F2E37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55637" y="4103338"/>
            <a:ext cx="414622" cy="414622"/>
          </a:xfrm>
          <a:prstGeom prst="rect">
            <a:avLst/>
          </a:prstGeom>
        </p:spPr>
      </p:pic>
      <p:pic>
        <p:nvPicPr>
          <p:cNvPr id="30" name="Graphic 18">
            <a:extLst>
              <a:ext uri="{FF2B5EF4-FFF2-40B4-BE49-F238E27FC236}">
                <a16:creationId xmlns:a16="http://schemas.microsoft.com/office/drawing/2014/main" id="{B2545167-CC38-4BD6-A334-0779B631D1C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02686" y="3150387"/>
            <a:ext cx="414622" cy="414622"/>
          </a:xfrm>
          <a:prstGeom prst="rect">
            <a:avLst/>
          </a:prstGeom>
        </p:spPr>
      </p:pic>
      <p:pic>
        <p:nvPicPr>
          <p:cNvPr id="31" name="Graphic 19">
            <a:extLst>
              <a:ext uri="{FF2B5EF4-FFF2-40B4-BE49-F238E27FC236}">
                <a16:creationId xmlns:a16="http://schemas.microsoft.com/office/drawing/2014/main" id="{4C8C3FA9-27C3-4FAD-B082-AA9D640889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618534" y="3026957"/>
            <a:ext cx="291356" cy="291356"/>
          </a:xfrm>
          <a:prstGeom prst="rect">
            <a:avLst/>
          </a:prstGeom>
        </p:spPr>
      </p:pic>
      <p:pic>
        <p:nvPicPr>
          <p:cNvPr id="32" name="Graphic 20">
            <a:extLst>
              <a:ext uri="{FF2B5EF4-FFF2-40B4-BE49-F238E27FC236}">
                <a16:creationId xmlns:a16="http://schemas.microsoft.com/office/drawing/2014/main" id="{E71B6F88-7740-46C9-88D2-A862644D452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561540" y="3150387"/>
            <a:ext cx="414622" cy="414622"/>
          </a:xfrm>
          <a:prstGeom prst="rect">
            <a:avLst/>
          </a:prstGeom>
        </p:spPr>
      </p:pic>
      <p:sp>
        <p:nvSpPr>
          <p:cNvPr id="33" name="TextBox 21">
            <a:extLst>
              <a:ext uri="{FF2B5EF4-FFF2-40B4-BE49-F238E27FC236}">
                <a16:creationId xmlns:a16="http://schemas.microsoft.com/office/drawing/2014/main" id="{C031AA41-1260-45B9-AD2A-719C54847445}"/>
              </a:ext>
            </a:extLst>
          </p:cNvPr>
          <p:cNvSpPr txBox="1"/>
          <p:nvPr/>
        </p:nvSpPr>
        <p:spPr>
          <a:xfrm>
            <a:off x="2728410" y="2356261"/>
            <a:ext cx="645466" cy="206152"/>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IOT Rule</a:t>
            </a:r>
            <a:endParaRPr lang="en-US" sz="2800">
              <a:solidFill>
                <a:srgbClr val="082C4C"/>
              </a:solidFill>
            </a:endParaRPr>
          </a:p>
        </p:txBody>
      </p:sp>
      <p:sp>
        <p:nvSpPr>
          <p:cNvPr id="34" name="TextBox 22">
            <a:extLst>
              <a:ext uri="{FF2B5EF4-FFF2-40B4-BE49-F238E27FC236}">
                <a16:creationId xmlns:a16="http://schemas.microsoft.com/office/drawing/2014/main" id="{2A9010EE-55CA-42EA-8E7B-D6068407E91A}"/>
              </a:ext>
            </a:extLst>
          </p:cNvPr>
          <p:cNvSpPr txBox="1"/>
          <p:nvPr/>
        </p:nvSpPr>
        <p:spPr>
          <a:xfrm>
            <a:off x="3696812" y="2356261"/>
            <a:ext cx="645466" cy="206152"/>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Firehose</a:t>
            </a:r>
            <a:endParaRPr lang="en-US" sz="2800">
              <a:solidFill>
                <a:srgbClr val="082C4C"/>
              </a:solidFill>
            </a:endParaRPr>
          </a:p>
        </p:txBody>
      </p:sp>
      <p:sp>
        <p:nvSpPr>
          <p:cNvPr id="35" name="TextBox 23">
            <a:extLst>
              <a:ext uri="{FF2B5EF4-FFF2-40B4-BE49-F238E27FC236}">
                <a16:creationId xmlns:a16="http://schemas.microsoft.com/office/drawing/2014/main" id="{A3517414-8FAD-4AA1-8FB4-786DA5F7A467}"/>
              </a:ext>
            </a:extLst>
          </p:cNvPr>
          <p:cNvSpPr txBox="1"/>
          <p:nvPr/>
        </p:nvSpPr>
        <p:spPr>
          <a:xfrm>
            <a:off x="4631725" y="2356261"/>
            <a:ext cx="710013" cy="206152"/>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Raw Data</a:t>
            </a:r>
            <a:endParaRPr lang="en-US" sz="2800">
              <a:solidFill>
                <a:srgbClr val="082C4C"/>
              </a:solidFill>
            </a:endParaRPr>
          </a:p>
        </p:txBody>
      </p:sp>
      <p:sp>
        <p:nvSpPr>
          <p:cNvPr id="36" name="TextBox 24">
            <a:extLst>
              <a:ext uri="{FF2B5EF4-FFF2-40B4-BE49-F238E27FC236}">
                <a16:creationId xmlns:a16="http://schemas.microsoft.com/office/drawing/2014/main" id="{B5DC9D33-5D35-42C0-A14D-AAA0085324EA}"/>
              </a:ext>
            </a:extLst>
          </p:cNvPr>
          <p:cNvSpPr txBox="1"/>
          <p:nvPr/>
        </p:nvSpPr>
        <p:spPr>
          <a:xfrm>
            <a:off x="5619781" y="2356261"/>
            <a:ext cx="645466" cy="145844"/>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S3 Copy</a:t>
            </a:r>
            <a:endParaRPr lang="en-US" sz="2800">
              <a:solidFill>
                <a:srgbClr val="082C4C"/>
              </a:solidFill>
            </a:endParaRPr>
          </a:p>
        </p:txBody>
      </p:sp>
      <p:sp>
        <p:nvSpPr>
          <p:cNvPr id="37" name="Rectangle 36">
            <a:extLst>
              <a:ext uri="{FF2B5EF4-FFF2-40B4-BE49-F238E27FC236}">
                <a16:creationId xmlns:a16="http://schemas.microsoft.com/office/drawing/2014/main" id="{EBF4E6E0-3A66-466C-823B-7E2F7C447A01}"/>
              </a:ext>
            </a:extLst>
          </p:cNvPr>
          <p:cNvSpPr/>
          <p:nvPr/>
        </p:nvSpPr>
        <p:spPr>
          <a:xfrm>
            <a:off x="1526685" y="2713859"/>
            <a:ext cx="3884431" cy="1148642"/>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45720" numCol="1" spcCol="0" rtlCol="0" fromWordArt="0" anchor="t" anchorCtr="0" forceAA="0" compatLnSpc="1">
            <a:prstTxWarp prst="textNoShape">
              <a:avLst/>
            </a:prstTxWarp>
            <a:noAutofit/>
          </a:bodyP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rgbClr val="5A6B86"/>
                </a:solidFill>
              </a:rPr>
              <a:t>L1 Processed Data</a:t>
            </a:r>
          </a:p>
        </p:txBody>
      </p:sp>
      <p:sp>
        <p:nvSpPr>
          <p:cNvPr id="38" name="TextBox 26">
            <a:extLst>
              <a:ext uri="{FF2B5EF4-FFF2-40B4-BE49-F238E27FC236}">
                <a16:creationId xmlns:a16="http://schemas.microsoft.com/office/drawing/2014/main" id="{BAEE1A28-B8E8-45F1-80BC-756CC5C8A9C6}"/>
              </a:ext>
            </a:extLst>
          </p:cNvPr>
          <p:cNvSpPr txBox="1"/>
          <p:nvPr/>
        </p:nvSpPr>
        <p:spPr>
          <a:xfrm>
            <a:off x="1726252" y="3618396"/>
            <a:ext cx="710013" cy="206152"/>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Raw Data</a:t>
            </a:r>
            <a:endParaRPr lang="en-US" sz="2800">
              <a:solidFill>
                <a:srgbClr val="082C4C"/>
              </a:solidFill>
            </a:endParaRPr>
          </a:p>
        </p:txBody>
      </p:sp>
      <p:sp>
        <p:nvSpPr>
          <p:cNvPr id="39" name="TextBox 27">
            <a:extLst>
              <a:ext uri="{FF2B5EF4-FFF2-40B4-BE49-F238E27FC236}">
                <a16:creationId xmlns:a16="http://schemas.microsoft.com/office/drawing/2014/main" id="{54907540-06B9-46C5-B4A6-15382D8FD83D}"/>
              </a:ext>
            </a:extLst>
          </p:cNvPr>
          <p:cNvSpPr txBox="1"/>
          <p:nvPr/>
        </p:nvSpPr>
        <p:spPr>
          <a:xfrm>
            <a:off x="2472986" y="3626863"/>
            <a:ext cx="1171765" cy="160502"/>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Data Processing</a:t>
            </a:r>
            <a:endParaRPr lang="en-US" sz="2800">
              <a:solidFill>
                <a:srgbClr val="082C4C"/>
              </a:solidFill>
            </a:endParaRPr>
          </a:p>
        </p:txBody>
      </p:sp>
      <p:sp>
        <p:nvSpPr>
          <p:cNvPr id="40" name="TextBox 28">
            <a:extLst>
              <a:ext uri="{FF2B5EF4-FFF2-40B4-BE49-F238E27FC236}">
                <a16:creationId xmlns:a16="http://schemas.microsoft.com/office/drawing/2014/main" id="{4C6FEC44-A521-4D3F-8D6F-0ADB4A9FEBFA}"/>
              </a:ext>
            </a:extLst>
          </p:cNvPr>
          <p:cNvSpPr txBox="1"/>
          <p:nvPr/>
        </p:nvSpPr>
        <p:spPr>
          <a:xfrm>
            <a:off x="3696812" y="3626863"/>
            <a:ext cx="645466" cy="206152"/>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Firehose</a:t>
            </a:r>
            <a:endParaRPr lang="en-US" sz="2800">
              <a:solidFill>
                <a:srgbClr val="082C4C"/>
              </a:solidFill>
            </a:endParaRPr>
          </a:p>
        </p:txBody>
      </p:sp>
      <p:sp>
        <p:nvSpPr>
          <p:cNvPr id="41" name="TextBox 29">
            <a:extLst>
              <a:ext uri="{FF2B5EF4-FFF2-40B4-BE49-F238E27FC236}">
                <a16:creationId xmlns:a16="http://schemas.microsoft.com/office/drawing/2014/main" id="{61520001-2EB7-4BC5-9C5D-85C75C1BE8A8}"/>
              </a:ext>
            </a:extLst>
          </p:cNvPr>
          <p:cNvSpPr txBox="1"/>
          <p:nvPr/>
        </p:nvSpPr>
        <p:spPr>
          <a:xfrm>
            <a:off x="4471894" y="3626863"/>
            <a:ext cx="970303" cy="145845"/>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L1 Processed</a:t>
            </a:r>
            <a:endParaRPr lang="en-US" sz="2800">
              <a:solidFill>
                <a:srgbClr val="082C4C"/>
              </a:solidFill>
            </a:endParaRPr>
          </a:p>
        </p:txBody>
      </p:sp>
      <p:sp>
        <p:nvSpPr>
          <p:cNvPr id="42" name="TextBox 30">
            <a:extLst>
              <a:ext uri="{FF2B5EF4-FFF2-40B4-BE49-F238E27FC236}">
                <a16:creationId xmlns:a16="http://schemas.microsoft.com/office/drawing/2014/main" id="{13DB5B46-B8B4-4FB1-8368-F64C416694C8}"/>
              </a:ext>
            </a:extLst>
          </p:cNvPr>
          <p:cNvSpPr txBox="1"/>
          <p:nvPr/>
        </p:nvSpPr>
        <p:spPr>
          <a:xfrm>
            <a:off x="5552264" y="3626863"/>
            <a:ext cx="799345" cy="241200"/>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Redshift Load</a:t>
            </a:r>
          </a:p>
        </p:txBody>
      </p:sp>
      <p:sp>
        <p:nvSpPr>
          <p:cNvPr id="43" name="Rectangle 42">
            <a:extLst>
              <a:ext uri="{FF2B5EF4-FFF2-40B4-BE49-F238E27FC236}">
                <a16:creationId xmlns:a16="http://schemas.microsoft.com/office/drawing/2014/main" id="{BE758592-C059-4F72-A156-56391E5BAB8E}"/>
              </a:ext>
            </a:extLst>
          </p:cNvPr>
          <p:cNvSpPr/>
          <p:nvPr/>
        </p:nvSpPr>
        <p:spPr>
          <a:xfrm>
            <a:off x="5478973" y="2713859"/>
            <a:ext cx="1766855" cy="3185119"/>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45720" numCol="1" spcCol="0" rtlCol="0" fromWordArt="0" anchor="t" anchorCtr="0" forceAA="0" compatLnSpc="1">
            <a:prstTxWarp prst="textNoShape">
              <a:avLst/>
            </a:prstTxWarp>
            <a:noAutofit/>
          </a:bodyP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rgbClr val="5A6B86"/>
                </a:solidFill>
              </a:rPr>
              <a:t>L2 Processed Data</a:t>
            </a:r>
          </a:p>
        </p:txBody>
      </p:sp>
      <p:sp>
        <p:nvSpPr>
          <p:cNvPr id="44" name="Rectangle 43">
            <a:extLst>
              <a:ext uri="{FF2B5EF4-FFF2-40B4-BE49-F238E27FC236}">
                <a16:creationId xmlns:a16="http://schemas.microsoft.com/office/drawing/2014/main" id="{408974BB-B111-4EC6-BBC7-55B04681E36A}"/>
              </a:ext>
            </a:extLst>
          </p:cNvPr>
          <p:cNvSpPr/>
          <p:nvPr/>
        </p:nvSpPr>
        <p:spPr>
          <a:xfrm>
            <a:off x="7329979" y="2702584"/>
            <a:ext cx="1828916" cy="3196394"/>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45720" numCol="1" spcCol="0" rtlCol="0" fromWordArt="0" anchor="t" anchorCtr="0" forceAA="0" compatLnSpc="1">
            <a:prstTxWarp prst="textNoShape">
              <a:avLst/>
            </a:prstTxWarp>
            <a:noAutofit/>
          </a:bodyP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rgbClr val="5A6B86"/>
                </a:solidFill>
              </a:rPr>
              <a:t>           Reporting Layer</a:t>
            </a:r>
          </a:p>
        </p:txBody>
      </p:sp>
      <p:sp>
        <p:nvSpPr>
          <p:cNvPr id="45" name="Rectangle 44">
            <a:extLst>
              <a:ext uri="{FF2B5EF4-FFF2-40B4-BE49-F238E27FC236}">
                <a16:creationId xmlns:a16="http://schemas.microsoft.com/office/drawing/2014/main" id="{F1C1A420-2900-4909-BD67-5C7860C9330E}"/>
              </a:ext>
            </a:extLst>
          </p:cNvPr>
          <p:cNvSpPr/>
          <p:nvPr/>
        </p:nvSpPr>
        <p:spPr>
          <a:xfrm>
            <a:off x="6473728" y="1492018"/>
            <a:ext cx="2685168" cy="1090031"/>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45720" numCol="1" spcCol="0" rtlCol="0" fromWordArt="0" anchor="t" anchorCtr="0" forceAA="0" compatLnSpc="1">
            <a:prstTxWarp prst="textNoShape">
              <a:avLst/>
            </a:prstTxWarp>
            <a:noAutofit/>
          </a:bodyP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rgbClr val="5A6B86"/>
                </a:solidFill>
              </a:rPr>
              <a:t>External Sources</a:t>
            </a:r>
          </a:p>
        </p:txBody>
      </p:sp>
      <p:pic>
        <p:nvPicPr>
          <p:cNvPr id="46" name="Graphic 1">
            <a:extLst>
              <a:ext uri="{FF2B5EF4-FFF2-40B4-BE49-F238E27FC236}">
                <a16:creationId xmlns:a16="http://schemas.microsoft.com/office/drawing/2014/main" id="{90576BA9-30A0-49A0-8FAA-DCBCE5B374A6}"/>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687397" y="1879785"/>
            <a:ext cx="414622" cy="414622"/>
          </a:xfrm>
          <a:prstGeom prst="rect">
            <a:avLst/>
          </a:prstGeom>
        </p:spPr>
      </p:pic>
      <p:pic>
        <p:nvPicPr>
          <p:cNvPr id="47" name="Graphic 35">
            <a:extLst>
              <a:ext uri="{FF2B5EF4-FFF2-40B4-BE49-F238E27FC236}">
                <a16:creationId xmlns:a16="http://schemas.microsoft.com/office/drawing/2014/main" id="{285250F4-9890-40BF-9C6D-855A554C81C5}"/>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534604" y="1879785"/>
            <a:ext cx="414622" cy="414622"/>
          </a:xfrm>
          <a:prstGeom prst="rect">
            <a:avLst/>
          </a:prstGeom>
        </p:spPr>
      </p:pic>
      <p:sp>
        <p:nvSpPr>
          <p:cNvPr id="48" name="TextBox 36">
            <a:extLst>
              <a:ext uri="{FF2B5EF4-FFF2-40B4-BE49-F238E27FC236}">
                <a16:creationId xmlns:a16="http://schemas.microsoft.com/office/drawing/2014/main" id="{59055093-DC2D-49FF-9E4A-8D97AC667F6C}"/>
              </a:ext>
            </a:extLst>
          </p:cNvPr>
          <p:cNvSpPr txBox="1"/>
          <p:nvPr/>
        </p:nvSpPr>
        <p:spPr>
          <a:xfrm>
            <a:off x="6488558" y="3626863"/>
            <a:ext cx="799345" cy="241200"/>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Redshift</a:t>
            </a:r>
          </a:p>
        </p:txBody>
      </p:sp>
      <p:pic>
        <p:nvPicPr>
          <p:cNvPr id="49" name="Graphic 37">
            <a:extLst>
              <a:ext uri="{FF2B5EF4-FFF2-40B4-BE49-F238E27FC236}">
                <a16:creationId xmlns:a16="http://schemas.microsoft.com/office/drawing/2014/main" id="{E4F8FB48-EC44-4A88-8A93-307EF31D45C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8499011" y="1879785"/>
            <a:ext cx="414622" cy="414622"/>
          </a:xfrm>
          <a:prstGeom prst="rect">
            <a:avLst/>
          </a:prstGeom>
        </p:spPr>
      </p:pic>
      <p:sp>
        <p:nvSpPr>
          <p:cNvPr id="50" name="TextBox 38">
            <a:extLst>
              <a:ext uri="{FF2B5EF4-FFF2-40B4-BE49-F238E27FC236}">
                <a16:creationId xmlns:a16="http://schemas.microsoft.com/office/drawing/2014/main" id="{2DC80298-8EBA-45DB-BA4A-02BB4B1EED11}"/>
              </a:ext>
            </a:extLst>
          </p:cNvPr>
          <p:cNvSpPr txBox="1"/>
          <p:nvPr/>
        </p:nvSpPr>
        <p:spPr>
          <a:xfrm>
            <a:off x="5502039" y="4579814"/>
            <a:ext cx="921463" cy="249147"/>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Processing EMR</a:t>
            </a:r>
          </a:p>
        </p:txBody>
      </p:sp>
      <p:sp>
        <p:nvSpPr>
          <p:cNvPr id="51" name="TextBox 39">
            <a:extLst>
              <a:ext uri="{FF2B5EF4-FFF2-40B4-BE49-F238E27FC236}">
                <a16:creationId xmlns:a16="http://schemas.microsoft.com/office/drawing/2014/main" id="{B1B73F59-B991-4209-BF3A-985BF3FD7C9B}"/>
              </a:ext>
            </a:extLst>
          </p:cNvPr>
          <p:cNvSpPr txBox="1"/>
          <p:nvPr/>
        </p:nvSpPr>
        <p:spPr>
          <a:xfrm>
            <a:off x="6466989" y="4579814"/>
            <a:ext cx="801904" cy="145845"/>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L2 Processed</a:t>
            </a:r>
            <a:endParaRPr lang="en-US" sz="2800">
              <a:solidFill>
                <a:srgbClr val="082C4C"/>
              </a:solidFill>
            </a:endParaRPr>
          </a:p>
        </p:txBody>
      </p:sp>
      <p:sp>
        <p:nvSpPr>
          <p:cNvPr id="52" name="TextBox 40">
            <a:extLst>
              <a:ext uri="{FF2B5EF4-FFF2-40B4-BE49-F238E27FC236}">
                <a16:creationId xmlns:a16="http://schemas.microsoft.com/office/drawing/2014/main" id="{385912AB-ACFA-4897-8DBC-BA65E793E8E6}"/>
              </a:ext>
            </a:extLst>
          </p:cNvPr>
          <p:cNvSpPr txBox="1"/>
          <p:nvPr/>
        </p:nvSpPr>
        <p:spPr>
          <a:xfrm>
            <a:off x="6387478" y="5532765"/>
            <a:ext cx="921463" cy="249147"/>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Redis</a:t>
            </a:r>
          </a:p>
        </p:txBody>
      </p:sp>
      <p:sp>
        <p:nvSpPr>
          <p:cNvPr id="53" name="TextBox 41">
            <a:extLst>
              <a:ext uri="{FF2B5EF4-FFF2-40B4-BE49-F238E27FC236}">
                <a16:creationId xmlns:a16="http://schemas.microsoft.com/office/drawing/2014/main" id="{328EF5E9-A16A-4078-A665-4F29D6D158F2}"/>
              </a:ext>
            </a:extLst>
          </p:cNvPr>
          <p:cNvSpPr txBox="1"/>
          <p:nvPr/>
        </p:nvSpPr>
        <p:spPr>
          <a:xfrm>
            <a:off x="8359550" y="3626863"/>
            <a:ext cx="799345" cy="241200"/>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Tableau Server</a:t>
            </a:r>
          </a:p>
        </p:txBody>
      </p:sp>
      <p:pic>
        <p:nvPicPr>
          <p:cNvPr id="54" name="Graphic 42">
            <a:extLst>
              <a:ext uri="{FF2B5EF4-FFF2-40B4-BE49-F238E27FC236}">
                <a16:creationId xmlns:a16="http://schemas.microsoft.com/office/drawing/2014/main" id="{260654E1-FAA5-456F-958A-79C9AC635990}"/>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flipH="1">
            <a:off x="9702547" y="3150387"/>
            <a:ext cx="426698" cy="414622"/>
          </a:xfrm>
          <a:prstGeom prst="rect">
            <a:avLst/>
          </a:prstGeom>
        </p:spPr>
      </p:pic>
      <p:sp>
        <p:nvSpPr>
          <p:cNvPr id="55" name="TextBox 43">
            <a:extLst>
              <a:ext uri="{FF2B5EF4-FFF2-40B4-BE49-F238E27FC236}">
                <a16:creationId xmlns:a16="http://schemas.microsoft.com/office/drawing/2014/main" id="{344B148D-BBD3-47F7-A803-4130393BA134}"/>
              </a:ext>
            </a:extLst>
          </p:cNvPr>
          <p:cNvSpPr txBox="1"/>
          <p:nvPr/>
        </p:nvSpPr>
        <p:spPr>
          <a:xfrm>
            <a:off x="6575564" y="2356261"/>
            <a:ext cx="645466" cy="206152"/>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CRM</a:t>
            </a:r>
            <a:endParaRPr lang="en-US" sz="2800">
              <a:solidFill>
                <a:srgbClr val="082C4C"/>
              </a:solidFill>
            </a:endParaRPr>
          </a:p>
        </p:txBody>
      </p:sp>
      <p:sp>
        <p:nvSpPr>
          <p:cNvPr id="56" name="TextBox 44">
            <a:extLst>
              <a:ext uri="{FF2B5EF4-FFF2-40B4-BE49-F238E27FC236}">
                <a16:creationId xmlns:a16="http://schemas.microsoft.com/office/drawing/2014/main" id="{10DEE9B8-1998-4F49-A1E0-C7495D341285}"/>
              </a:ext>
            </a:extLst>
          </p:cNvPr>
          <p:cNvSpPr txBox="1"/>
          <p:nvPr/>
        </p:nvSpPr>
        <p:spPr>
          <a:xfrm>
            <a:off x="7419182" y="2325699"/>
            <a:ext cx="645466" cy="206152"/>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APIs</a:t>
            </a:r>
            <a:endParaRPr lang="en-US" sz="2800">
              <a:solidFill>
                <a:srgbClr val="082C4C"/>
              </a:solidFill>
            </a:endParaRPr>
          </a:p>
        </p:txBody>
      </p:sp>
      <p:sp>
        <p:nvSpPr>
          <p:cNvPr id="57" name="TextBox 45">
            <a:extLst>
              <a:ext uri="{FF2B5EF4-FFF2-40B4-BE49-F238E27FC236}">
                <a16:creationId xmlns:a16="http://schemas.microsoft.com/office/drawing/2014/main" id="{059ACAA9-D1DF-422C-B64A-CF180A274C38}"/>
              </a:ext>
            </a:extLst>
          </p:cNvPr>
          <p:cNvSpPr txBox="1"/>
          <p:nvPr/>
        </p:nvSpPr>
        <p:spPr>
          <a:xfrm>
            <a:off x="8175201" y="2356261"/>
            <a:ext cx="1072761" cy="184789"/>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User Behavior</a:t>
            </a:r>
            <a:endParaRPr lang="en-US" sz="2800">
              <a:solidFill>
                <a:srgbClr val="082C4C"/>
              </a:solidFill>
            </a:endParaRPr>
          </a:p>
        </p:txBody>
      </p:sp>
      <p:sp>
        <p:nvSpPr>
          <p:cNvPr id="58" name="TextBox 46">
            <a:extLst>
              <a:ext uri="{FF2B5EF4-FFF2-40B4-BE49-F238E27FC236}">
                <a16:creationId xmlns:a16="http://schemas.microsoft.com/office/drawing/2014/main" id="{C2189111-9B50-405C-A8DB-6C326986ABF4}"/>
              </a:ext>
            </a:extLst>
          </p:cNvPr>
          <p:cNvSpPr txBox="1"/>
          <p:nvPr/>
        </p:nvSpPr>
        <p:spPr>
          <a:xfrm>
            <a:off x="7422059" y="4579814"/>
            <a:ext cx="801904" cy="145845"/>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Athena</a:t>
            </a:r>
            <a:endParaRPr lang="en-US" sz="2800">
              <a:solidFill>
                <a:srgbClr val="082C4C"/>
              </a:solidFill>
            </a:endParaRPr>
          </a:p>
        </p:txBody>
      </p:sp>
      <p:sp>
        <p:nvSpPr>
          <p:cNvPr id="59" name="TextBox 47">
            <a:extLst>
              <a:ext uri="{FF2B5EF4-FFF2-40B4-BE49-F238E27FC236}">
                <a16:creationId xmlns:a16="http://schemas.microsoft.com/office/drawing/2014/main" id="{F304A1AA-35B7-4125-BAB1-D58456B43BE9}"/>
              </a:ext>
            </a:extLst>
          </p:cNvPr>
          <p:cNvSpPr txBox="1"/>
          <p:nvPr/>
        </p:nvSpPr>
        <p:spPr>
          <a:xfrm>
            <a:off x="8362786" y="5183958"/>
            <a:ext cx="801904" cy="145845"/>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API</a:t>
            </a:r>
            <a:endParaRPr lang="en-US" sz="2800">
              <a:solidFill>
                <a:srgbClr val="082C4C"/>
              </a:solidFill>
            </a:endParaRPr>
          </a:p>
        </p:txBody>
      </p:sp>
      <p:sp>
        <p:nvSpPr>
          <p:cNvPr id="60" name="TextBox 48">
            <a:extLst>
              <a:ext uri="{FF2B5EF4-FFF2-40B4-BE49-F238E27FC236}">
                <a16:creationId xmlns:a16="http://schemas.microsoft.com/office/drawing/2014/main" id="{24970E1F-7D2F-411B-BDF5-12BF509BD838}"/>
              </a:ext>
            </a:extLst>
          </p:cNvPr>
          <p:cNvSpPr txBox="1"/>
          <p:nvPr/>
        </p:nvSpPr>
        <p:spPr>
          <a:xfrm>
            <a:off x="9449279" y="3627561"/>
            <a:ext cx="938322" cy="170655"/>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Business Users</a:t>
            </a:r>
            <a:endParaRPr lang="en-US" sz="2800">
              <a:solidFill>
                <a:srgbClr val="082C4C"/>
              </a:solidFill>
            </a:endParaRPr>
          </a:p>
        </p:txBody>
      </p:sp>
      <p:cxnSp>
        <p:nvCxnSpPr>
          <p:cNvPr id="61" name="Straight Arrow Connector 60">
            <a:extLst>
              <a:ext uri="{FF2B5EF4-FFF2-40B4-BE49-F238E27FC236}">
                <a16:creationId xmlns:a16="http://schemas.microsoft.com/office/drawing/2014/main" id="{30F96730-B45D-40E8-82CE-75A9811CBA43}"/>
              </a:ext>
            </a:extLst>
          </p:cNvPr>
          <p:cNvCxnSpPr>
            <a:cxnSpLocks/>
          </p:cNvCxnSpPr>
          <p:nvPr/>
        </p:nvCxnSpPr>
        <p:spPr>
          <a:xfrm>
            <a:off x="2335592" y="2102141"/>
            <a:ext cx="476476" cy="0"/>
          </a:xfrm>
          <a:prstGeom prst="straightConnector1">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39045AA-4DB7-4AA6-BAEA-0A0EBF542901}"/>
              </a:ext>
            </a:extLst>
          </p:cNvPr>
          <p:cNvCxnSpPr>
            <a:cxnSpLocks/>
          </p:cNvCxnSpPr>
          <p:nvPr/>
        </p:nvCxnSpPr>
        <p:spPr>
          <a:xfrm>
            <a:off x="3256778" y="2102141"/>
            <a:ext cx="476476" cy="0"/>
          </a:xfrm>
          <a:prstGeom prst="straightConnector1">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0B8B58A-D8CF-4DCD-8DA9-9F6F7952654B}"/>
              </a:ext>
            </a:extLst>
          </p:cNvPr>
          <p:cNvCxnSpPr>
            <a:cxnSpLocks/>
          </p:cNvCxnSpPr>
          <p:nvPr/>
        </p:nvCxnSpPr>
        <p:spPr>
          <a:xfrm>
            <a:off x="4273259" y="2102141"/>
            <a:ext cx="476476" cy="0"/>
          </a:xfrm>
          <a:prstGeom prst="straightConnector1">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6A82DA2-37C5-4E88-89FA-3228D03A60A3}"/>
              </a:ext>
            </a:extLst>
          </p:cNvPr>
          <p:cNvCxnSpPr>
            <a:cxnSpLocks/>
          </p:cNvCxnSpPr>
          <p:nvPr/>
        </p:nvCxnSpPr>
        <p:spPr>
          <a:xfrm>
            <a:off x="5194445" y="2102141"/>
            <a:ext cx="476476" cy="0"/>
          </a:xfrm>
          <a:prstGeom prst="straightConnector1">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C0475A1-B848-40BE-A3F5-01F97066ED65}"/>
              </a:ext>
            </a:extLst>
          </p:cNvPr>
          <p:cNvCxnSpPr>
            <a:cxnSpLocks/>
          </p:cNvCxnSpPr>
          <p:nvPr/>
        </p:nvCxnSpPr>
        <p:spPr>
          <a:xfrm>
            <a:off x="2335592" y="3372742"/>
            <a:ext cx="476476" cy="0"/>
          </a:xfrm>
          <a:prstGeom prst="straightConnector1">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EABD5FF-CC4B-42D8-9310-37FB654C55C8}"/>
              </a:ext>
            </a:extLst>
          </p:cNvPr>
          <p:cNvCxnSpPr>
            <a:cxnSpLocks/>
          </p:cNvCxnSpPr>
          <p:nvPr/>
        </p:nvCxnSpPr>
        <p:spPr>
          <a:xfrm>
            <a:off x="3256778" y="3372742"/>
            <a:ext cx="476476" cy="0"/>
          </a:xfrm>
          <a:prstGeom prst="straightConnector1">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7574A90-FBA9-4932-876D-0EB51005132C}"/>
              </a:ext>
            </a:extLst>
          </p:cNvPr>
          <p:cNvCxnSpPr>
            <a:cxnSpLocks/>
          </p:cNvCxnSpPr>
          <p:nvPr/>
        </p:nvCxnSpPr>
        <p:spPr>
          <a:xfrm>
            <a:off x="4273259" y="3372742"/>
            <a:ext cx="476476" cy="0"/>
          </a:xfrm>
          <a:prstGeom prst="straightConnector1">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3A8164B-72B5-40A4-95D3-054B49520B3C}"/>
              </a:ext>
            </a:extLst>
          </p:cNvPr>
          <p:cNvCxnSpPr>
            <a:cxnSpLocks/>
          </p:cNvCxnSpPr>
          <p:nvPr/>
        </p:nvCxnSpPr>
        <p:spPr>
          <a:xfrm>
            <a:off x="5194445" y="3372742"/>
            <a:ext cx="476476" cy="0"/>
          </a:xfrm>
          <a:prstGeom prst="straightConnector1">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C0C8170-5407-4388-8F8B-C847DAD13C7E}"/>
              </a:ext>
            </a:extLst>
          </p:cNvPr>
          <p:cNvCxnSpPr>
            <a:cxnSpLocks/>
          </p:cNvCxnSpPr>
          <p:nvPr/>
        </p:nvCxnSpPr>
        <p:spPr>
          <a:xfrm>
            <a:off x="6147397" y="3372742"/>
            <a:ext cx="476476" cy="0"/>
          </a:xfrm>
          <a:prstGeom prst="straightConnector1">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E26971D-9FC1-4CDB-8384-35EB12292E45}"/>
              </a:ext>
            </a:extLst>
          </p:cNvPr>
          <p:cNvCxnSpPr>
            <a:cxnSpLocks/>
          </p:cNvCxnSpPr>
          <p:nvPr/>
        </p:nvCxnSpPr>
        <p:spPr>
          <a:xfrm>
            <a:off x="6147397" y="4293928"/>
            <a:ext cx="476476" cy="0"/>
          </a:xfrm>
          <a:prstGeom prst="straightConnector1">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3C3B4BC-C31F-4AA0-AA50-A85264F3AAC4}"/>
              </a:ext>
            </a:extLst>
          </p:cNvPr>
          <p:cNvCxnSpPr>
            <a:cxnSpLocks/>
          </p:cNvCxnSpPr>
          <p:nvPr/>
        </p:nvCxnSpPr>
        <p:spPr>
          <a:xfrm>
            <a:off x="7095791" y="4293928"/>
            <a:ext cx="476476" cy="0"/>
          </a:xfrm>
          <a:prstGeom prst="straightConnector1">
            <a:avLst/>
          </a:prstGeom>
          <a:ln w="12700">
            <a:solidFill>
              <a:srgbClr val="545B64"/>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108">
            <a:extLst>
              <a:ext uri="{FF2B5EF4-FFF2-40B4-BE49-F238E27FC236}">
                <a16:creationId xmlns:a16="http://schemas.microsoft.com/office/drawing/2014/main" id="{7B962F71-AE6C-43D7-82EA-EBBD9C572ABD}"/>
              </a:ext>
            </a:extLst>
          </p:cNvPr>
          <p:cNvCxnSpPr>
            <a:cxnSpLocks/>
          </p:cNvCxnSpPr>
          <p:nvPr/>
        </p:nvCxnSpPr>
        <p:spPr>
          <a:xfrm rot="16200000" flipH="1">
            <a:off x="5060895" y="3668858"/>
            <a:ext cx="537942" cy="745640"/>
          </a:xfrm>
          <a:prstGeom prst="bentConnector2">
            <a:avLst/>
          </a:prstGeom>
          <a:ln w="12700">
            <a:solidFill>
              <a:srgbClr val="545B64"/>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108">
            <a:extLst>
              <a:ext uri="{FF2B5EF4-FFF2-40B4-BE49-F238E27FC236}">
                <a16:creationId xmlns:a16="http://schemas.microsoft.com/office/drawing/2014/main" id="{780896F6-793E-424D-8C51-8824E240610B}"/>
              </a:ext>
            </a:extLst>
          </p:cNvPr>
          <p:cNvCxnSpPr>
            <a:cxnSpLocks/>
          </p:cNvCxnSpPr>
          <p:nvPr/>
        </p:nvCxnSpPr>
        <p:spPr>
          <a:xfrm>
            <a:off x="3256778" y="3504553"/>
            <a:ext cx="3362516" cy="1885269"/>
          </a:xfrm>
          <a:prstGeom prst="bentConnector3">
            <a:avLst>
              <a:gd name="adj1" fmla="val 13055"/>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108">
            <a:extLst>
              <a:ext uri="{FF2B5EF4-FFF2-40B4-BE49-F238E27FC236}">
                <a16:creationId xmlns:a16="http://schemas.microsoft.com/office/drawing/2014/main" id="{78D7329D-BE9E-4B76-8FF8-7CE7B0C83698}"/>
              </a:ext>
            </a:extLst>
          </p:cNvPr>
          <p:cNvCxnSpPr>
            <a:cxnSpLocks/>
          </p:cNvCxnSpPr>
          <p:nvPr/>
        </p:nvCxnSpPr>
        <p:spPr>
          <a:xfrm rot="5400000">
            <a:off x="3696212" y="904085"/>
            <a:ext cx="648282" cy="3844322"/>
          </a:xfrm>
          <a:prstGeom prst="bentConnector3">
            <a:avLst>
              <a:gd name="adj1" fmla="val 25109"/>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0658658-2D48-4834-8D0F-696C5350045D}"/>
              </a:ext>
            </a:extLst>
          </p:cNvPr>
          <p:cNvCxnSpPr>
            <a:cxnSpLocks/>
          </p:cNvCxnSpPr>
          <p:nvPr/>
        </p:nvCxnSpPr>
        <p:spPr>
          <a:xfrm>
            <a:off x="7132113" y="3372742"/>
            <a:ext cx="1366898" cy="0"/>
          </a:xfrm>
          <a:prstGeom prst="straightConnector1">
            <a:avLst/>
          </a:prstGeom>
          <a:ln w="12700">
            <a:solidFill>
              <a:srgbClr val="545B6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134">
            <a:extLst>
              <a:ext uri="{FF2B5EF4-FFF2-40B4-BE49-F238E27FC236}">
                <a16:creationId xmlns:a16="http://schemas.microsoft.com/office/drawing/2014/main" id="{CC441BEF-7348-46CC-AF63-6C348A1BE82C}"/>
              </a:ext>
            </a:extLst>
          </p:cNvPr>
          <p:cNvCxnSpPr>
            <a:cxnSpLocks/>
          </p:cNvCxnSpPr>
          <p:nvPr/>
        </p:nvCxnSpPr>
        <p:spPr>
          <a:xfrm rot="5400000" flipH="1" flipV="1">
            <a:off x="7840409" y="3444737"/>
            <a:ext cx="634092" cy="683112"/>
          </a:xfrm>
          <a:prstGeom prst="bentConnector2">
            <a:avLst/>
          </a:prstGeom>
          <a:ln w="12700">
            <a:solidFill>
              <a:srgbClr val="545B6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108">
            <a:extLst>
              <a:ext uri="{FF2B5EF4-FFF2-40B4-BE49-F238E27FC236}">
                <a16:creationId xmlns:a16="http://schemas.microsoft.com/office/drawing/2014/main" id="{F8EFA2B9-6D49-46F2-B8B6-989390F18544}"/>
              </a:ext>
            </a:extLst>
          </p:cNvPr>
          <p:cNvCxnSpPr>
            <a:cxnSpLocks/>
          </p:cNvCxnSpPr>
          <p:nvPr/>
        </p:nvCxnSpPr>
        <p:spPr>
          <a:xfrm flipV="1">
            <a:off x="7141221" y="4856111"/>
            <a:ext cx="1420319" cy="555082"/>
          </a:xfrm>
          <a:prstGeom prst="bentConnector3">
            <a:avLst>
              <a:gd name="adj1" fmla="val 49099"/>
            </a:avLst>
          </a:prstGeom>
          <a:ln w="12700">
            <a:solidFill>
              <a:srgbClr val="545B64"/>
            </a:solidFill>
            <a:headEnd type="triangle" w="med" len="med"/>
            <a:tailEnd type="none"/>
          </a:ln>
        </p:spPr>
        <p:style>
          <a:lnRef idx="1">
            <a:schemeClr val="accent1"/>
          </a:lnRef>
          <a:fillRef idx="0">
            <a:schemeClr val="accent1"/>
          </a:fillRef>
          <a:effectRef idx="0">
            <a:schemeClr val="accent1"/>
          </a:effectRef>
          <a:fontRef idx="minor">
            <a:schemeClr val="tx1"/>
          </a:fontRef>
        </p:style>
      </p:cxnSp>
      <p:pic>
        <p:nvPicPr>
          <p:cNvPr id="78" name="Graphic 67" descr="Robot">
            <a:extLst>
              <a:ext uri="{FF2B5EF4-FFF2-40B4-BE49-F238E27FC236}">
                <a16:creationId xmlns:a16="http://schemas.microsoft.com/office/drawing/2014/main" id="{AD99C2F3-A145-45E5-9A1C-226C869F0EBC}"/>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556296" y="4058512"/>
            <a:ext cx="463355" cy="463355"/>
          </a:xfrm>
          <a:prstGeom prst="rect">
            <a:avLst/>
          </a:prstGeom>
        </p:spPr>
      </p:pic>
      <p:pic>
        <p:nvPicPr>
          <p:cNvPr id="79" name="Graphic 68" descr="Database">
            <a:extLst>
              <a:ext uri="{FF2B5EF4-FFF2-40B4-BE49-F238E27FC236}">
                <a16:creationId xmlns:a16="http://schemas.microsoft.com/office/drawing/2014/main" id="{78045055-A13A-4427-8082-09979DBFECA2}"/>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556296" y="4693813"/>
            <a:ext cx="463355" cy="463355"/>
          </a:xfrm>
          <a:prstGeom prst="rect">
            <a:avLst/>
          </a:prstGeom>
        </p:spPr>
      </p:pic>
      <p:pic>
        <p:nvPicPr>
          <p:cNvPr id="80" name="Graphic 69" descr="Clock">
            <a:extLst>
              <a:ext uri="{FF2B5EF4-FFF2-40B4-BE49-F238E27FC236}">
                <a16:creationId xmlns:a16="http://schemas.microsoft.com/office/drawing/2014/main" id="{02572165-4715-4CBA-AE55-6EDA3E617353}"/>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1556296" y="5329114"/>
            <a:ext cx="463355" cy="463355"/>
          </a:xfrm>
          <a:prstGeom prst="rect">
            <a:avLst/>
          </a:prstGeom>
        </p:spPr>
      </p:pic>
      <p:sp>
        <p:nvSpPr>
          <p:cNvPr id="81" name="TextBox 70">
            <a:extLst>
              <a:ext uri="{FF2B5EF4-FFF2-40B4-BE49-F238E27FC236}">
                <a16:creationId xmlns:a16="http://schemas.microsoft.com/office/drawing/2014/main" id="{CACF9271-8CB2-45C4-8154-86E201EEA5E6}"/>
              </a:ext>
            </a:extLst>
          </p:cNvPr>
          <p:cNvSpPr txBox="1"/>
          <p:nvPr/>
        </p:nvSpPr>
        <p:spPr>
          <a:xfrm>
            <a:off x="2081471" y="4283213"/>
            <a:ext cx="1194050" cy="232213"/>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rgbClr val="082C4C"/>
                </a:solidFill>
              </a:rPr>
              <a:t>10 Million Robots</a:t>
            </a:r>
            <a:endParaRPr lang="en-US" sz="2800">
              <a:solidFill>
                <a:srgbClr val="082C4C"/>
              </a:solidFill>
            </a:endParaRPr>
          </a:p>
        </p:txBody>
      </p:sp>
      <p:sp>
        <p:nvSpPr>
          <p:cNvPr id="82" name="TextBox 71">
            <a:extLst>
              <a:ext uri="{FF2B5EF4-FFF2-40B4-BE49-F238E27FC236}">
                <a16:creationId xmlns:a16="http://schemas.microsoft.com/office/drawing/2014/main" id="{3331417C-BA5C-477A-A5DE-760F85A6C250}"/>
              </a:ext>
            </a:extLst>
          </p:cNvPr>
          <p:cNvSpPr txBox="1"/>
          <p:nvPr/>
        </p:nvSpPr>
        <p:spPr>
          <a:xfrm>
            <a:off x="2081471" y="4854361"/>
            <a:ext cx="1194050" cy="232213"/>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rgbClr val="082C4C"/>
                </a:solidFill>
              </a:rPr>
              <a:t>9TB Per Day</a:t>
            </a:r>
            <a:endParaRPr lang="en-US" sz="2800">
              <a:solidFill>
                <a:srgbClr val="082C4C"/>
              </a:solidFill>
            </a:endParaRPr>
          </a:p>
        </p:txBody>
      </p:sp>
      <p:sp>
        <p:nvSpPr>
          <p:cNvPr id="83" name="TextBox 72">
            <a:extLst>
              <a:ext uri="{FF2B5EF4-FFF2-40B4-BE49-F238E27FC236}">
                <a16:creationId xmlns:a16="http://schemas.microsoft.com/office/drawing/2014/main" id="{890F43BF-99CB-45F0-A643-03A72624DF49}"/>
              </a:ext>
            </a:extLst>
          </p:cNvPr>
          <p:cNvSpPr txBox="1"/>
          <p:nvPr/>
        </p:nvSpPr>
        <p:spPr>
          <a:xfrm>
            <a:off x="2081471" y="5467586"/>
            <a:ext cx="1461598" cy="232213"/>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rgbClr val="082C4C"/>
                </a:solidFill>
              </a:rPr>
              <a:t>Under 8 seconds</a:t>
            </a:r>
            <a:endParaRPr lang="en-US" sz="2800">
              <a:solidFill>
                <a:srgbClr val="082C4C"/>
              </a:solidFill>
            </a:endParaRPr>
          </a:p>
        </p:txBody>
      </p:sp>
      <p:cxnSp>
        <p:nvCxnSpPr>
          <p:cNvPr id="84" name="Straight Arrow Connector 83">
            <a:extLst>
              <a:ext uri="{FF2B5EF4-FFF2-40B4-BE49-F238E27FC236}">
                <a16:creationId xmlns:a16="http://schemas.microsoft.com/office/drawing/2014/main" id="{945AA08B-8D83-4FC3-83BF-C3B984D7F653}"/>
              </a:ext>
            </a:extLst>
          </p:cNvPr>
          <p:cNvCxnSpPr>
            <a:cxnSpLocks/>
          </p:cNvCxnSpPr>
          <p:nvPr/>
        </p:nvCxnSpPr>
        <p:spPr>
          <a:xfrm>
            <a:off x="9044219" y="3372742"/>
            <a:ext cx="607142" cy="0"/>
          </a:xfrm>
          <a:prstGeom prst="straightConnector1">
            <a:avLst/>
          </a:prstGeom>
          <a:ln w="12700">
            <a:solidFill>
              <a:srgbClr val="545B6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85" name="Graphic 74">
            <a:extLst>
              <a:ext uri="{FF2B5EF4-FFF2-40B4-BE49-F238E27FC236}">
                <a16:creationId xmlns:a16="http://schemas.microsoft.com/office/drawing/2014/main" id="{AB5EA738-D54E-4628-9D03-922BFF32B05A}"/>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flipH="1">
            <a:off x="9720488" y="4648800"/>
            <a:ext cx="426698" cy="414622"/>
          </a:xfrm>
          <a:prstGeom prst="rect">
            <a:avLst/>
          </a:prstGeom>
        </p:spPr>
      </p:pic>
      <p:sp>
        <p:nvSpPr>
          <p:cNvPr id="86" name="TextBox 75">
            <a:extLst>
              <a:ext uri="{FF2B5EF4-FFF2-40B4-BE49-F238E27FC236}">
                <a16:creationId xmlns:a16="http://schemas.microsoft.com/office/drawing/2014/main" id="{3BEF7E33-FB36-4F45-9698-092E362FDFDD}"/>
              </a:ext>
            </a:extLst>
          </p:cNvPr>
          <p:cNvSpPr txBox="1"/>
          <p:nvPr/>
        </p:nvSpPr>
        <p:spPr>
          <a:xfrm>
            <a:off x="9467220" y="5125975"/>
            <a:ext cx="938322" cy="170655"/>
          </a:xfrm>
          <a:prstGeom prst="rect">
            <a:avLst/>
          </a:prstGeom>
          <a:noFill/>
        </p:spPr>
        <p:txBody>
          <a:bodyPr wrap="square" lIns="0" tIns="0" rIns="0" bIns="0" rtlCol="0" anchor="t">
            <a:noAutofit/>
          </a:bodyPr>
          <a:ls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rgbClr val="082C4C"/>
                </a:solidFill>
              </a:rPr>
              <a:t>Support Agents</a:t>
            </a:r>
            <a:endParaRPr lang="en-US" sz="2800">
              <a:solidFill>
                <a:srgbClr val="082C4C"/>
              </a:solidFill>
            </a:endParaRPr>
          </a:p>
        </p:txBody>
      </p:sp>
      <p:cxnSp>
        <p:nvCxnSpPr>
          <p:cNvPr id="87" name="Straight Arrow Connector 86">
            <a:extLst>
              <a:ext uri="{FF2B5EF4-FFF2-40B4-BE49-F238E27FC236}">
                <a16:creationId xmlns:a16="http://schemas.microsoft.com/office/drawing/2014/main" id="{77CC3CC3-4988-44C3-AC76-320ADABD3988}"/>
              </a:ext>
            </a:extLst>
          </p:cNvPr>
          <p:cNvCxnSpPr>
            <a:cxnSpLocks/>
          </p:cNvCxnSpPr>
          <p:nvPr/>
        </p:nvCxnSpPr>
        <p:spPr>
          <a:xfrm>
            <a:off x="9062160" y="4871156"/>
            <a:ext cx="607142" cy="0"/>
          </a:xfrm>
          <a:prstGeom prst="straightConnector1">
            <a:avLst/>
          </a:prstGeom>
          <a:ln w="12700">
            <a:solidFill>
              <a:srgbClr val="545B6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108">
            <a:extLst>
              <a:ext uri="{FF2B5EF4-FFF2-40B4-BE49-F238E27FC236}">
                <a16:creationId xmlns:a16="http://schemas.microsoft.com/office/drawing/2014/main" id="{7DEA98CA-023F-4281-8D53-383A10A4A8C1}"/>
              </a:ext>
            </a:extLst>
          </p:cNvPr>
          <p:cNvCxnSpPr>
            <a:cxnSpLocks/>
          </p:cNvCxnSpPr>
          <p:nvPr/>
        </p:nvCxnSpPr>
        <p:spPr>
          <a:xfrm>
            <a:off x="8023211" y="4310649"/>
            <a:ext cx="538329" cy="492843"/>
          </a:xfrm>
          <a:prstGeom prst="bentConnector3">
            <a:avLst>
              <a:gd name="adj1" fmla="val 50000"/>
            </a:avLst>
          </a:prstGeom>
          <a:ln w="12700">
            <a:solidFill>
              <a:srgbClr val="545B64"/>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108">
            <a:extLst>
              <a:ext uri="{FF2B5EF4-FFF2-40B4-BE49-F238E27FC236}">
                <a16:creationId xmlns:a16="http://schemas.microsoft.com/office/drawing/2014/main" id="{18D74B60-43A1-4985-A6B9-63CBB28B3C57}"/>
              </a:ext>
            </a:extLst>
          </p:cNvPr>
          <p:cNvCxnSpPr>
            <a:cxnSpLocks/>
          </p:cNvCxnSpPr>
          <p:nvPr/>
        </p:nvCxnSpPr>
        <p:spPr>
          <a:xfrm rot="5400000">
            <a:off x="7039007" y="2416916"/>
            <a:ext cx="587974" cy="878967"/>
          </a:xfrm>
          <a:prstGeom prst="bentConnector3">
            <a:avLst>
              <a:gd name="adj1" fmla="val 67758"/>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21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ctrTitle"/>
          </p:nvPr>
        </p:nvSpPr>
        <p:spPr/>
        <p:txBody>
          <a:bodyPr/>
          <a:lstStyle/>
          <a:p>
            <a:r>
              <a:rPr lang="en-US"/>
              <a:t>Your learning path</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825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Your learning path</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49"/>
          </p:nvPr>
        </p:nvSpPr>
        <p:spPr/>
        <p:txBody>
          <a:bodyPr/>
          <a:lstStyle/>
          <a:p>
            <a:r>
              <a:rPr lang="en-US"/>
              <a:t>Lectures overview</a:t>
            </a:r>
          </a:p>
        </p:txBody>
      </p:sp>
      <p:graphicFrame>
        <p:nvGraphicFramePr>
          <p:cNvPr id="4" name="Diagram 3">
            <a:extLst>
              <a:ext uri="{FF2B5EF4-FFF2-40B4-BE49-F238E27FC236}">
                <a16:creationId xmlns:a16="http://schemas.microsoft.com/office/drawing/2014/main" id="{71AFD297-40F6-4EB4-8071-008E6601BC1F}"/>
              </a:ext>
            </a:extLst>
          </p:cNvPr>
          <p:cNvGraphicFramePr/>
          <p:nvPr>
            <p:extLst>
              <p:ext uri="{D42A27DB-BD31-4B8C-83A1-F6EECF244321}">
                <p14:modId xmlns:p14="http://schemas.microsoft.com/office/powerpoint/2010/main" val="1776971423"/>
              </p:ext>
            </p:extLst>
          </p:nvPr>
        </p:nvGraphicFramePr>
        <p:xfrm>
          <a:off x="315275" y="1675596"/>
          <a:ext cx="11747715" cy="3398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5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Your learning path</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49"/>
          </p:nvPr>
        </p:nvSpPr>
        <p:spPr/>
        <p:txBody>
          <a:bodyPr/>
          <a:lstStyle/>
          <a:p>
            <a:r>
              <a:rPr lang="en-US"/>
              <a:t>Lectures overview</a:t>
            </a:r>
          </a:p>
        </p:txBody>
      </p:sp>
      <p:graphicFrame>
        <p:nvGraphicFramePr>
          <p:cNvPr id="4" name="Diagram 3">
            <a:extLst>
              <a:ext uri="{FF2B5EF4-FFF2-40B4-BE49-F238E27FC236}">
                <a16:creationId xmlns:a16="http://schemas.microsoft.com/office/drawing/2014/main" id="{71AFD297-40F6-4EB4-8071-008E6601BC1F}"/>
              </a:ext>
            </a:extLst>
          </p:cNvPr>
          <p:cNvGraphicFramePr/>
          <p:nvPr>
            <p:extLst>
              <p:ext uri="{D42A27DB-BD31-4B8C-83A1-F6EECF244321}">
                <p14:modId xmlns:p14="http://schemas.microsoft.com/office/powerpoint/2010/main" val="1574571432"/>
              </p:ext>
            </p:extLst>
          </p:nvPr>
        </p:nvGraphicFramePr>
        <p:xfrm>
          <a:off x="1606875" y="1655718"/>
          <a:ext cx="8510672" cy="3398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6475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Your learning path</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49"/>
          </p:nvPr>
        </p:nvSpPr>
        <p:spPr/>
        <p:txBody>
          <a:bodyPr/>
          <a:lstStyle/>
          <a:p>
            <a:r>
              <a:rPr lang="en-US"/>
              <a:t>Lectures overview</a:t>
            </a:r>
          </a:p>
        </p:txBody>
      </p:sp>
      <p:graphicFrame>
        <p:nvGraphicFramePr>
          <p:cNvPr id="4" name="Diagram 3">
            <a:extLst>
              <a:ext uri="{FF2B5EF4-FFF2-40B4-BE49-F238E27FC236}">
                <a16:creationId xmlns:a16="http://schemas.microsoft.com/office/drawing/2014/main" id="{71AFD297-40F6-4EB4-8071-008E6601BC1F}"/>
              </a:ext>
            </a:extLst>
          </p:cNvPr>
          <p:cNvGraphicFramePr/>
          <p:nvPr/>
        </p:nvGraphicFramePr>
        <p:xfrm>
          <a:off x="1606875" y="1655718"/>
          <a:ext cx="8510672" cy="3398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654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86C15-BAB1-4AFE-A1AC-8439170A3CB5}"/>
              </a:ext>
            </a:extLst>
          </p:cNvPr>
          <p:cNvSpPr>
            <a:spLocks noGrp="1"/>
          </p:cNvSpPr>
          <p:nvPr>
            <p:ph type="title"/>
          </p:nvPr>
        </p:nvSpPr>
        <p:spPr/>
        <p:txBody>
          <a:bodyPr/>
          <a:lstStyle/>
          <a:p>
            <a:r>
              <a:rPr lang="en-US">
                <a:latin typeface="Raleway Black"/>
              </a:rPr>
              <a:t>AWS DAY 1 - AGENDA</a:t>
            </a:r>
            <a:endParaRPr lang="hr-HR"/>
          </a:p>
          <a:p>
            <a:endParaRPr lang="hr-HR"/>
          </a:p>
        </p:txBody>
      </p:sp>
      <p:sp>
        <p:nvSpPr>
          <p:cNvPr id="8" name="Text Placeholder 7">
            <a:extLst>
              <a:ext uri="{FF2B5EF4-FFF2-40B4-BE49-F238E27FC236}">
                <a16:creationId xmlns:a16="http://schemas.microsoft.com/office/drawing/2014/main" id="{FEF089BF-8C7E-4D01-AA7E-524D7A42B26A}"/>
              </a:ext>
            </a:extLst>
          </p:cNvPr>
          <p:cNvSpPr>
            <a:spLocks noGrp="1"/>
          </p:cNvSpPr>
          <p:nvPr>
            <p:ph type="body" sz="quarter" idx="49"/>
          </p:nvPr>
        </p:nvSpPr>
        <p:spPr/>
        <p:txBody>
          <a:bodyPr/>
          <a:lstStyle/>
          <a:p>
            <a:endParaRPr lang="en-US"/>
          </a:p>
        </p:txBody>
      </p:sp>
      <p:sp>
        <p:nvSpPr>
          <p:cNvPr id="5" name="Text Placeholder 4">
            <a:extLst>
              <a:ext uri="{FF2B5EF4-FFF2-40B4-BE49-F238E27FC236}">
                <a16:creationId xmlns:a16="http://schemas.microsoft.com/office/drawing/2014/main" id="{4E2DA886-D24C-4CD7-B980-4246917D9979}"/>
              </a:ext>
            </a:extLst>
          </p:cNvPr>
          <p:cNvSpPr>
            <a:spLocks noGrp="1"/>
          </p:cNvSpPr>
          <p:nvPr>
            <p:ph type="body" sz="quarter" idx="14"/>
          </p:nvPr>
        </p:nvSpPr>
        <p:spPr/>
        <p:txBody>
          <a:bodyPr lIns="91440" tIns="45720" rIns="91440" bIns="45720" anchor="t"/>
          <a:lstStyle/>
          <a:p>
            <a:r>
              <a:rPr lang="hr-HR" b="1">
                <a:latin typeface="Raleway Bold"/>
              </a:rPr>
              <a:t>Danijel Leoni</a:t>
            </a:r>
            <a:endParaRPr lang="en-US" b="1">
              <a:latin typeface="Raleway Bold"/>
            </a:endParaRPr>
          </a:p>
        </p:txBody>
      </p:sp>
      <p:sp>
        <p:nvSpPr>
          <p:cNvPr id="6" name="Text Placeholder 5">
            <a:extLst>
              <a:ext uri="{FF2B5EF4-FFF2-40B4-BE49-F238E27FC236}">
                <a16:creationId xmlns:a16="http://schemas.microsoft.com/office/drawing/2014/main" id="{0C028491-AC32-4003-AC7C-919F29149949}"/>
              </a:ext>
            </a:extLst>
          </p:cNvPr>
          <p:cNvSpPr>
            <a:spLocks noGrp="1"/>
          </p:cNvSpPr>
          <p:nvPr>
            <p:ph type="body" sz="quarter" idx="17"/>
          </p:nvPr>
        </p:nvSpPr>
        <p:spPr>
          <a:xfrm>
            <a:off x="6094046" y="1844320"/>
            <a:ext cx="5227078" cy="4007972"/>
          </a:xfrm>
        </p:spPr>
        <p:txBody>
          <a:bodyPr lIns="91440" tIns="45720" rIns="91440" bIns="45720" anchor="t"/>
          <a:lstStyle/>
          <a:p>
            <a:pPr>
              <a:lnSpc>
                <a:spcPct val="250000"/>
              </a:lnSpc>
              <a:spcBef>
                <a:spcPts val="1500"/>
              </a:spcBef>
            </a:pPr>
            <a:r>
              <a:rPr lang="en-US" sz="1800">
                <a:latin typeface="Raleway SemiBold"/>
                <a:cs typeface="Arial"/>
              </a:rPr>
              <a:t>Cloud computing</a:t>
            </a:r>
            <a:endParaRPr lang="en-US" sz="1800"/>
          </a:p>
          <a:p>
            <a:pPr>
              <a:lnSpc>
                <a:spcPct val="250000"/>
              </a:lnSpc>
              <a:spcBef>
                <a:spcPts val="1500"/>
              </a:spcBef>
            </a:pPr>
            <a:r>
              <a:rPr lang="en-US" sz="1800">
                <a:latin typeface="Raleway SemiBold"/>
                <a:cs typeface="Arial"/>
              </a:rPr>
              <a:t>AWS</a:t>
            </a:r>
          </a:p>
          <a:p>
            <a:pPr>
              <a:lnSpc>
                <a:spcPct val="250000"/>
              </a:lnSpc>
              <a:spcBef>
                <a:spcPts val="1500"/>
              </a:spcBef>
            </a:pPr>
            <a:r>
              <a:rPr lang="en-US" sz="1800">
                <a:latin typeface="Raleway SemiBold"/>
              </a:rPr>
              <a:t>Data and analytics on AWS</a:t>
            </a:r>
          </a:p>
          <a:p>
            <a:pPr>
              <a:lnSpc>
                <a:spcPct val="250000"/>
              </a:lnSpc>
              <a:spcBef>
                <a:spcPts val="1500"/>
              </a:spcBef>
            </a:pPr>
            <a:r>
              <a:rPr lang="en-US" sz="1800">
                <a:latin typeface="Raleway SemiBold"/>
              </a:rPr>
              <a:t>Your learning path</a:t>
            </a:r>
          </a:p>
          <a:p>
            <a:pPr>
              <a:lnSpc>
                <a:spcPct val="130000"/>
              </a:lnSpc>
              <a:spcBef>
                <a:spcPts val="1500"/>
              </a:spcBef>
            </a:pPr>
            <a:endParaRPr lang="en-US" sz="1800"/>
          </a:p>
          <a:p>
            <a:pPr>
              <a:lnSpc>
                <a:spcPct val="130000"/>
              </a:lnSpc>
              <a:spcBef>
                <a:spcPts val="1500"/>
              </a:spcBef>
            </a:pPr>
            <a:endParaRPr lang="en-US" sz="1800" b="1"/>
          </a:p>
        </p:txBody>
      </p:sp>
      <p:sp>
        <p:nvSpPr>
          <p:cNvPr id="7" name="Text Placeholder 6">
            <a:extLst>
              <a:ext uri="{FF2B5EF4-FFF2-40B4-BE49-F238E27FC236}">
                <a16:creationId xmlns:a16="http://schemas.microsoft.com/office/drawing/2014/main" id="{BC830014-5D4E-4A6F-AEF4-0AA66A87C1B6}"/>
              </a:ext>
            </a:extLst>
          </p:cNvPr>
          <p:cNvSpPr>
            <a:spLocks noGrp="1"/>
          </p:cNvSpPr>
          <p:nvPr>
            <p:ph type="body" sz="quarter" idx="18"/>
          </p:nvPr>
        </p:nvSpPr>
        <p:spPr>
          <a:xfrm>
            <a:off x="2245895" y="4372439"/>
            <a:ext cx="2197768" cy="777823"/>
          </a:xfrm>
        </p:spPr>
        <p:txBody>
          <a:bodyPr lIns="91440" tIns="45720" rIns="91440" bIns="45720" anchor="t"/>
          <a:lstStyle/>
          <a:p>
            <a:r>
              <a:rPr lang="hr-HR"/>
              <a:t>Data &amp; Analytics Service Line</a:t>
            </a:r>
          </a:p>
          <a:p>
            <a:r>
              <a:rPr lang="hr-HR" err="1">
                <a:latin typeface="Raleway"/>
              </a:rPr>
              <a:t>Associate</a:t>
            </a:r>
            <a:r>
              <a:rPr lang="hr-HR">
                <a:latin typeface="Raleway"/>
              </a:rPr>
              <a:t> </a:t>
            </a:r>
            <a:r>
              <a:rPr lang="hr-HR" err="1">
                <a:latin typeface="Raleway"/>
              </a:rPr>
              <a:t>Engineer</a:t>
            </a:r>
          </a:p>
          <a:p>
            <a:endParaRPr lang="hr-HR">
              <a:latin typeface="Raleway"/>
            </a:endParaRPr>
          </a:p>
        </p:txBody>
      </p:sp>
      <p:pic>
        <p:nvPicPr>
          <p:cNvPr id="2" name="Picture 3" descr="A person smiling for a picture&#10;&#10;Description automatically generated">
            <a:extLst>
              <a:ext uri="{FF2B5EF4-FFF2-40B4-BE49-F238E27FC236}">
                <a16:creationId xmlns:a16="http://schemas.microsoft.com/office/drawing/2014/main" id="{155FFC36-5853-BF23-5C83-5B9A9F5D2455}"/>
              </a:ext>
            </a:extLst>
          </p:cNvPr>
          <p:cNvPicPr>
            <a:picLocks noChangeAspect="1"/>
          </p:cNvPicPr>
          <p:nvPr/>
        </p:nvPicPr>
        <p:blipFill>
          <a:blip r:embed="rId2"/>
          <a:stretch>
            <a:fillRect/>
          </a:stretch>
        </p:blipFill>
        <p:spPr>
          <a:xfrm>
            <a:off x="2739259" y="2279431"/>
            <a:ext cx="1423275" cy="1423275"/>
          </a:xfrm>
          <a:prstGeom prst="flowChartConnector">
            <a:avLst/>
          </a:prstGeom>
        </p:spPr>
      </p:pic>
    </p:spTree>
    <p:extLst>
      <p:ext uri="{BB962C8B-B14F-4D97-AF65-F5344CB8AC3E}">
        <p14:creationId xmlns:p14="http://schemas.microsoft.com/office/powerpoint/2010/main" val="3417903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5255-A1A5-4193-B535-47F137E20F2B}"/>
              </a:ext>
            </a:extLst>
          </p:cNvPr>
          <p:cNvSpPr>
            <a:spLocks noGrp="1"/>
          </p:cNvSpPr>
          <p:nvPr>
            <p:ph type="title"/>
          </p:nvPr>
        </p:nvSpPr>
        <p:spPr/>
        <p:txBody>
          <a:bodyPr/>
          <a:lstStyle/>
          <a:p>
            <a:r>
              <a:rPr lang="en-US"/>
              <a:t>Your learning path</a:t>
            </a:r>
          </a:p>
        </p:txBody>
      </p:sp>
      <p:sp>
        <p:nvSpPr>
          <p:cNvPr id="3" name="Text Placeholder 2">
            <a:extLst>
              <a:ext uri="{FF2B5EF4-FFF2-40B4-BE49-F238E27FC236}">
                <a16:creationId xmlns:a16="http://schemas.microsoft.com/office/drawing/2014/main" id="{D0D6CB8E-EB60-48F0-9A6D-00A02721B1C2}"/>
              </a:ext>
            </a:extLst>
          </p:cNvPr>
          <p:cNvSpPr>
            <a:spLocks noGrp="1"/>
          </p:cNvSpPr>
          <p:nvPr>
            <p:ph type="body" sz="quarter" idx="49"/>
          </p:nvPr>
        </p:nvSpPr>
        <p:spPr/>
        <p:txBody>
          <a:bodyPr/>
          <a:lstStyle/>
          <a:p>
            <a:r>
              <a:rPr lang="en-US"/>
              <a:t>How will your day look like?</a:t>
            </a:r>
          </a:p>
          <a:p>
            <a:endParaRPr lang="en-US"/>
          </a:p>
        </p:txBody>
      </p:sp>
      <p:graphicFrame>
        <p:nvGraphicFramePr>
          <p:cNvPr id="5" name="Diagram 4">
            <a:extLst>
              <a:ext uri="{FF2B5EF4-FFF2-40B4-BE49-F238E27FC236}">
                <a16:creationId xmlns:a16="http://schemas.microsoft.com/office/drawing/2014/main" id="{853944A5-04FE-4806-8734-6A21B38637FD}"/>
              </a:ext>
            </a:extLst>
          </p:cNvPr>
          <p:cNvGraphicFramePr/>
          <p:nvPr>
            <p:extLst>
              <p:ext uri="{D42A27DB-BD31-4B8C-83A1-F6EECF244321}">
                <p14:modId xmlns:p14="http://schemas.microsoft.com/office/powerpoint/2010/main" val="3075270368"/>
              </p:ext>
            </p:extLst>
          </p:nvPr>
        </p:nvGraphicFramePr>
        <p:xfrm>
          <a:off x="604839" y="1348353"/>
          <a:ext cx="11003392" cy="4566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1938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ctrTitle"/>
          </p:nvPr>
        </p:nvSpPr>
        <p:spPr/>
        <p:txBody>
          <a:bodyPr/>
          <a:lstStyle/>
          <a:p>
            <a:r>
              <a:rPr lang="en-US"/>
              <a:t>Amazon S3</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0941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Amazon Simple Storage Service (Amazon S3)</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49"/>
          </p:nvPr>
        </p:nvSpPr>
        <p:spPr/>
        <p:txBody>
          <a:bodyPr/>
          <a:lstStyle/>
          <a:p>
            <a:r>
              <a:rPr lang="en-US"/>
              <a:t>Use cases</a:t>
            </a:r>
          </a:p>
        </p:txBody>
      </p:sp>
      <p:sp>
        <p:nvSpPr>
          <p:cNvPr id="7" name="Text Placeholder 6">
            <a:extLst>
              <a:ext uri="{FF2B5EF4-FFF2-40B4-BE49-F238E27FC236}">
                <a16:creationId xmlns:a16="http://schemas.microsoft.com/office/drawing/2014/main" id="{44184BFD-45CE-4402-8A10-5A77FEFF92CE}"/>
              </a:ext>
            </a:extLst>
          </p:cNvPr>
          <p:cNvSpPr>
            <a:spLocks noGrp="1"/>
          </p:cNvSpPr>
          <p:nvPr>
            <p:ph type="body" sz="quarter" idx="50"/>
          </p:nvPr>
        </p:nvSpPr>
        <p:spPr>
          <a:xfrm>
            <a:off x="284480" y="1233899"/>
            <a:ext cx="11602720" cy="5011780"/>
          </a:xfrm>
        </p:spPr>
        <p:txBody>
          <a:bodyPr/>
          <a:lstStyle/>
          <a:p>
            <a:r>
              <a:rPr lang="en-US" i="1"/>
              <a:t>Backup and restore</a:t>
            </a:r>
          </a:p>
          <a:p>
            <a:pPr lvl="1"/>
            <a:r>
              <a:rPr lang="hr-HR" b="0" i="0">
                <a:solidFill>
                  <a:srgbClr val="333333"/>
                </a:solidFill>
                <a:effectLst/>
                <a:latin typeface="AmazonEmber"/>
              </a:rPr>
              <a:t>S</a:t>
            </a:r>
            <a:r>
              <a:rPr lang="en-US" b="0" i="0">
                <a:solidFill>
                  <a:srgbClr val="333333"/>
                </a:solidFill>
                <a:effectLst/>
                <a:latin typeface="AmazonEmber"/>
              </a:rPr>
              <a:t>ca</a:t>
            </a:r>
            <a:r>
              <a:rPr lang="hr-HR" b="0" i="0">
                <a:solidFill>
                  <a:srgbClr val="333333"/>
                </a:solidFill>
                <a:effectLst/>
                <a:latin typeface="AmazonEmber"/>
              </a:rPr>
              <a:t>l</a:t>
            </a:r>
            <a:r>
              <a:rPr lang="en-US" b="0" i="0">
                <a:solidFill>
                  <a:srgbClr val="333333"/>
                </a:solidFill>
                <a:effectLst/>
                <a:latin typeface="AmazonEmber"/>
              </a:rPr>
              <a:t>able, durable, and secure backup and restore solutions with Amazon S3 and other AWS services, such as </a:t>
            </a:r>
            <a:r>
              <a:rPr lang="en-US" b="0" i="0">
                <a:solidFill>
                  <a:srgbClr val="333333"/>
                </a:solidFill>
                <a:effectLst/>
                <a:latin typeface="AmazonEmberBold"/>
              </a:rPr>
              <a:t>S3 Glacier</a:t>
            </a:r>
            <a:r>
              <a:rPr lang="en-US" b="0" i="0">
                <a:solidFill>
                  <a:srgbClr val="333333"/>
                </a:solidFill>
                <a:effectLst/>
                <a:latin typeface="AmazonEmber"/>
              </a:rPr>
              <a:t>, </a:t>
            </a:r>
            <a:r>
              <a:rPr lang="en-US" b="0" i="0">
                <a:solidFill>
                  <a:srgbClr val="333333"/>
                </a:solidFill>
                <a:effectLst/>
                <a:latin typeface="AmazonEmberBold"/>
              </a:rPr>
              <a:t>Amazon EFS</a:t>
            </a:r>
            <a:r>
              <a:rPr lang="en-US" b="0" i="0">
                <a:solidFill>
                  <a:srgbClr val="333333"/>
                </a:solidFill>
                <a:effectLst/>
                <a:latin typeface="AmazonEmber"/>
              </a:rPr>
              <a:t>, and </a:t>
            </a:r>
            <a:r>
              <a:rPr lang="en-US" b="0" i="0">
                <a:solidFill>
                  <a:srgbClr val="333333"/>
                </a:solidFill>
                <a:effectLst/>
                <a:latin typeface="AmazonEmberBold"/>
              </a:rPr>
              <a:t>Amazon EBS</a:t>
            </a:r>
            <a:r>
              <a:rPr lang="en-US" b="0" i="0">
                <a:solidFill>
                  <a:srgbClr val="333333"/>
                </a:solidFill>
                <a:effectLst/>
                <a:latin typeface="AmazonEmber"/>
              </a:rPr>
              <a:t>, to augment or replace existing on-premises capabilities</a:t>
            </a:r>
            <a:r>
              <a:rPr lang="en-US" b="0" i="1">
                <a:solidFill>
                  <a:srgbClr val="333333"/>
                </a:solidFill>
                <a:effectLst/>
                <a:latin typeface="AmazonEmber"/>
              </a:rPr>
              <a:t>.</a:t>
            </a:r>
            <a:endParaRPr lang="en-US" i="1"/>
          </a:p>
          <a:p>
            <a:r>
              <a:rPr lang="en-US" i="1"/>
              <a:t>Disaster recovery</a:t>
            </a:r>
          </a:p>
          <a:p>
            <a:pPr lvl="1"/>
            <a:r>
              <a:rPr lang="en-US" b="0" i="0">
                <a:solidFill>
                  <a:srgbClr val="333333"/>
                </a:solidFill>
                <a:effectLst/>
                <a:latin typeface="AmazonEmber"/>
              </a:rPr>
              <a:t>With Amazon S3 storage, </a:t>
            </a:r>
            <a:r>
              <a:rPr lang="en-US" b="0" i="0">
                <a:solidFill>
                  <a:srgbClr val="333333"/>
                </a:solidFill>
                <a:effectLst/>
                <a:latin typeface="AmazonEmberBold"/>
              </a:rPr>
              <a:t>S3 Cross-Region Replication</a:t>
            </a:r>
            <a:r>
              <a:rPr lang="en-US" b="0" i="0">
                <a:solidFill>
                  <a:srgbClr val="333333"/>
                </a:solidFill>
                <a:effectLst/>
                <a:latin typeface="AmazonEmber"/>
              </a:rPr>
              <a:t>, and other AWS compute, networking, and database services, you can create DR architectures in order to quickly and easily recover from outages caused by natural disasters, system failures, and human errors.</a:t>
            </a:r>
            <a:endParaRPr lang="en-US" i="1"/>
          </a:p>
          <a:p>
            <a:r>
              <a:rPr lang="en-US" i="1"/>
              <a:t>Archive</a:t>
            </a:r>
          </a:p>
          <a:p>
            <a:pPr lvl="1"/>
            <a:r>
              <a:rPr lang="en-US" b="0" i="0">
                <a:solidFill>
                  <a:srgbClr val="333333"/>
                </a:solidFill>
                <a:effectLst/>
                <a:latin typeface="AmazonEmber"/>
              </a:rPr>
              <a:t>Retire physical infrastructure, and archive data with </a:t>
            </a:r>
            <a:r>
              <a:rPr lang="en-US" b="0" i="0">
                <a:solidFill>
                  <a:srgbClr val="333333"/>
                </a:solidFill>
                <a:effectLst/>
                <a:latin typeface="AmazonEmberBold"/>
              </a:rPr>
              <a:t>S3 Glacier</a:t>
            </a:r>
            <a:r>
              <a:rPr lang="en-US" b="0" i="0">
                <a:solidFill>
                  <a:srgbClr val="333333"/>
                </a:solidFill>
                <a:effectLst/>
                <a:latin typeface="AmazonEmber"/>
              </a:rPr>
              <a:t> and </a:t>
            </a:r>
            <a:r>
              <a:rPr lang="en-US" b="0" i="0">
                <a:solidFill>
                  <a:srgbClr val="333333"/>
                </a:solidFill>
                <a:effectLst/>
                <a:latin typeface="AmazonEmberBold"/>
              </a:rPr>
              <a:t>S3 Glacier Deep Archive</a:t>
            </a:r>
            <a:r>
              <a:rPr lang="en-US" b="0" i="0">
                <a:solidFill>
                  <a:srgbClr val="333333"/>
                </a:solidFill>
                <a:effectLst/>
                <a:latin typeface="AmazonEmber"/>
              </a:rPr>
              <a:t>. These S3 Storage Classes retain objects long-term at the lowest rates. Simply create an S3 Lifecycle policy to archive objects throughout their lifecycles, or upload objects directly to the archival storage classes. With </a:t>
            </a:r>
            <a:r>
              <a:rPr lang="en-US" b="0" i="0">
                <a:solidFill>
                  <a:srgbClr val="333333"/>
                </a:solidFill>
                <a:effectLst/>
                <a:latin typeface="AmazonEmberBold"/>
              </a:rPr>
              <a:t>S3 Object Lock</a:t>
            </a:r>
            <a:r>
              <a:rPr lang="en-US" b="0" i="0">
                <a:solidFill>
                  <a:srgbClr val="333333"/>
                </a:solidFill>
                <a:effectLst/>
                <a:latin typeface="AmazonEmber"/>
              </a:rPr>
              <a:t>, you can apply retention dates to objects to protect them from deletions and meet compliance requirements. </a:t>
            </a:r>
            <a:endParaRPr lang="en-US" i="1"/>
          </a:p>
          <a:p>
            <a:r>
              <a:rPr lang="en-US" i="1"/>
              <a:t>Data Lakes and big data analytics</a:t>
            </a:r>
          </a:p>
          <a:p>
            <a:pPr lvl="1"/>
            <a:r>
              <a:rPr lang="en-US" b="0" i="0">
                <a:solidFill>
                  <a:srgbClr val="333333"/>
                </a:solidFill>
                <a:effectLst/>
                <a:latin typeface="AmazonEmber"/>
              </a:rPr>
              <a:t>Accelerate innovation by building a </a:t>
            </a:r>
            <a:r>
              <a:rPr lang="en-US">
                <a:solidFill>
                  <a:srgbClr val="333333"/>
                </a:solidFill>
                <a:latin typeface="AmazonEmber"/>
              </a:rPr>
              <a:t>data-lake and</a:t>
            </a:r>
            <a:r>
              <a:rPr lang="en-US" b="0" i="0">
                <a:solidFill>
                  <a:srgbClr val="333333"/>
                </a:solidFill>
                <a:effectLst/>
                <a:latin typeface="AmazonEmber"/>
              </a:rPr>
              <a:t> extract valuable insights using query-in-place, analytics, and machine learning tools. </a:t>
            </a:r>
            <a:endParaRPr lang="en-US" i="1"/>
          </a:p>
          <a:p>
            <a:r>
              <a:rPr lang="en-US" i="1"/>
              <a:t>Cloud-native applications</a:t>
            </a:r>
          </a:p>
          <a:p>
            <a:pPr lvl="1"/>
            <a:r>
              <a:rPr lang="en-US" b="0" i="0">
                <a:solidFill>
                  <a:srgbClr val="333333"/>
                </a:solidFill>
                <a:effectLst/>
                <a:latin typeface="AmazonEmber"/>
              </a:rPr>
              <a:t>With Amazon S3, you can upload any amount of data and access it anywhere in order to deploy applications faster and reach more end users. </a:t>
            </a:r>
            <a:endParaRPr lang="en-US" i="1"/>
          </a:p>
        </p:txBody>
      </p:sp>
    </p:spTree>
    <p:extLst>
      <p:ext uri="{BB962C8B-B14F-4D97-AF65-F5344CB8AC3E}">
        <p14:creationId xmlns:p14="http://schemas.microsoft.com/office/powerpoint/2010/main" val="360823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14"/>
          </p:nvPr>
        </p:nvSpPr>
        <p:spPr>
          <a:xfrm>
            <a:off x="717548" y="1884601"/>
            <a:ext cx="3255962" cy="333375"/>
          </a:xfrm>
        </p:spPr>
        <p:txBody>
          <a:bodyPr/>
          <a:lstStyle/>
          <a:p>
            <a:r>
              <a:rPr lang="en-US" sz="2000" b="1">
                <a:latin typeface="IBM Plex Sans"/>
              </a:rPr>
              <a:t>Manage data and access controls</a:t>
            </a:r>
            <a:endParaRPr lang="en-US" sz="2000" b="1" i="0">
              <a:effectLst/>
              <a:latin typeface="IBM Plex Sans"/>
            </a:endParaRPr>
          </a:p>
        </p:txBody>
      </p:sp>
      <p:sp>
        <p:nvSpPr>
          <p:cNvPr id="2" name="Text Placeholder 1">
            <a:extLst>
              <a:ext uri="{FF2B5EF4-FFF2-40B4-BE49-F238E27FC236}">
                <a16:creationId xmlns:a16="http://schemas.microsoft.com/office/drawing/2014/main" id="{5CEC1FEF-22E9-46E5-90A4-FE0773FCF31F}"/>
              </a:ext>
            </a:extLst>
          </p:cNvPr>
          <p:cNvSpPr>
            <a:spLocks noGrp="1"/>
          </p:cNvSpPr>
          <p:nvPr>
            <p:ph type="body" sz="quarter" idx="15"/>
          </p:nvPr>
        </p:nvSpPr>
        <p:spPr/>
        <p:txBody>
          <a:bodyPr/>
          <a:lstStyle/>
          <a:p>
            <a:r>
              <a:rPr lang="en-US" sz="1400">
                <a:solidFill>
                  <a:srgbClr val="898989"/>
                </a:solidFill>
                <a:latin typeface="Raleway Bold" panose="020B0803030101060003" pitchFamily="34" charset="0"/>
              </a:rPr>
              <a:t>S3 gives you robust capabilities to manage access, cost, replication, and data protection. </a:t>
            </a:r>
          </a:p>
        </p:txBody>
      </p:sp>
      <p:sp>
        <p:nvSpPr>
          <p:cNvPr id="3" name="Text Placeholder 2">
            <a:extLst>
              <a:ext uri="{FF2B5EF4-FFF2-40B4-BE49-F238E27FC236}">
                <a16:creationId xmlns:a16="http://schemas.microsoft.com/office/drawing/2014/main" id="{A1586522-5550-425D-BE4D-E88AA018CE4B}"/>
              </a:ext>
            </a:extLst>
          </p:cNvPr>
          <p:cNvSpPr>
            <a:spLocks noGrp="1"/>
          </p:cNvSpPr>
          <p:nvPr>
            <p:ph type="body" sz="quarter" idx="16"/>
          </p:nvPr>
        </p:nvSpPr>
        <p:spPr>
          <a:xfrm>
            <a:off x="4386692" y="1915293"/>
            <a:ext cx="3092178" cy="368300"/>
          </a:xfrm>
        </p:spPr>
        <p:txBody>
          <a:bodyPr/>
          <a:lstStyle/>
          <a:p>
            <a:r>
              <a:rPr lang="en-US" sz="2000" b="1">
                <a:latin typeface="IBM Plex Sans"/>
              </a:rPr>
              <a:t>Query-in-place and process on-request</a:t>
            </a:r>
          </a:p>
        </p:txBody>
      </p:sp>
      <p:sp>
        <p:nvSpPr>
          <p:cNvPr id="4" name="Text Placeholder 3">
            <a:extLst>
              <a:ext uri="{FF2B5EF4-FFF2-40B4-BE49-F238E27FC236}">
                <a16:creationId xmlns:a16="http://schemas.microsoft.com/office/drawing/2014/main" id="{683E3446-332B-48D0-A123-1AB1362F6771}"/>
              </a:ext>
            </a:extLst>
          </p:cNvPr>
          <p:cNvSpPr>
            <a:spLocks noGrp="1"/>
          </p:cNvSpPr>
          <p:nvPr>
            <p:ph type="body" sz="quarter" idx="17"/>
          </p:nvPr>
        </p:nvSpPr>
        <p:spPr/>
        <p:txBody>
          <a:bodyPr/>
          <a:lstStyle/>
          <a:p>
            <a:r>
              <a:rPr lang="en-US" sz="1400">
                <a:solidFill>
                  <a:srgbClr val="898989"/>
                </a:solidFill>
                <a:latin typeface="Raleway Bold" panose="020B0803030101060003" pitchFamily="34" charset="0"/>
              </a:rPr>
              <a:t>Use Amazon Athena to query S3 data with standard SQL expressions and Amazon Redshift Spectrum to analyze data that is stored across your AWS data warehouses and S3 resources. </a:t>
            </a:r>
          </a:p>
        </p:txBody>
      </p:sp>
      <p:sp>
        <p:nvSpPr>
          <p:cNvPr id="8" name="Text Placeholder 7">
            <a:extLst>
              <a:ext uri="{FF2B5EF4-FFF2-40B4-BE49-F238E27FC236}">
                <a16:creationId xmlns:a16="http://schemas.microsoft.com/office/drawing/2014/main" id="{FBA8514B-3CDF-4EB5-B897-062FE9AFB4CE}"/>
              </a:ext>
            </a:extLst>
          </p:cNvPr>
          <p:cNvSpPr>
            <a:spLocks noGrp="1"/>
          </p:cNvSpPr>
          <p:nvPr>
            <p:ph type="body" sz="quarter" idx="18"/>
          </p:nvPr>
        </p:nvSpPr>
        <p:spPr>
          <a:xfrm>
            <a:off x="8218489" y="1917367"/>
            <a:ext cx="2901522" cy="368300"/>
          </a:xfrm>
        </p:spPr>
        <p:txBody>
          <a:bodyPr/>
          <a:lstStyle/>
          <a:p>
            <a:pPr fontAlgn="base"/>
            <a:r>
              <a:rPr lang="en-US" sz="2000" b="1">
                <a:latin typeface="IBM Plex Sans"/>
              </a:rPr>
              <a:t>Most supported cloud storage service</a:t>
            </a:r>
          </a:p>
        </p:txBody>
      </p:sp>
      <p:sp>
        <p:nvSpPr>
          <p:cNvPr id="9" name="Text Placeholder 8">
            <a:extLst>
              <a:ext uri="{FF2B5EF4-FFF2-40B4-BE49-F238E27FC236}">
                <a16:creationId xmlns:a16="http://schemas.microsoft.com/office/drawing/2014/main" id="{75BA10C3-2256-4740-AA08-DFA62CD6EE65}"/>
              </a:ext>
            </a:extLst>
          </p:cNvPr>
          <p:cNvSpPr>
            <a:spLocks noGrp="1"/>
          </p:cNvSpPr>
          <p:nvPr>
            <p:ph type="body" sz="quarter" idx="19"/>
          </p:nvPr>
        </p:nvSpPr>
        <p:spPr/>
        <p:txBody>
          <a:bodyPr/>
          <a:lstStyle/>
          <a:p>
            <a:r>
              <a:rPr lang="en-US" sz="1400">
                <a:solidFill>
                  <a:srgbClr val="898989"/>
                </a:solidFill>
                <a:latin typeface="Raleway Bold" panose="020B0803030101060003" pitchFamily="34" charset="0"/>
              </a:rPr>
              <a:t>Store and protect your data in Amazon S3 by working with a partner from the AWS Partner Network (APN) — the largest community of technology and consulting cloud services providers.</a:t>
            </a:r>
          </a:p>
        </p:txBody>
      </p:sp>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Amazon Simple Storage Service (Amazon S3)</a:t>
            </a:r>
          </a:p>
        </p:txBody>
      </p:sp>
      <p:sp>
        <p:nvSpPr>
          <p:cNvPr id="11" name="Text Placeholder 10">
            <a:extLst>
              <a:ext uri="{FF2B5EF4-FFF2-40B4-BE49-F238E27FC236}">
                <a16:creationId xmlns:a16="http://schemas.microsoft.com/office/drawing/2014/main" id="{FA28CC8A-192F-4C1F-BA12-633C78DAE205}"/>
              </a:ext>
            </a:extLst>
          </p:cNvPr>
          <p:cNvSpPr>
            <a:spLocks noGrp="1"/>
          </p:cNvSpPr>
          <p:nvPr>
            <p:ph type="body" sz="quarter" idx="49"/>
          </p:nvPr>
        </p:nvSpPr>
        <p:spPr/>
        <p:txBody>
          <a:bodyPr/>
          <a:lstStyle/>
          <a:p>
            <a:r>
              <a:rPr lang="en-US"/>
              <a:t>Why S3?</a:t>
            </a:r>
          </a:p>
        </p:txBody>
      </p:sp>
    </p:spTree>
    <p:extLst>
      <p:ext uri="{BB962C8B-B14F-4D97-AF65-F5344CB8AC3E}">
        <p14:creationId xmlns:p14="http://schemas.microsoft.com/office/powerpoint/2010/main" val="2105543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ctrTitle"/>
          </p:nvPr>
        </p:nvSpPr>
        <p:spPr/>
        <p:txBody>
          <a:bodyPr/>
          <a:lstStyle/>
          <a:p>
            <a:r>
              <a:rPr lang="en-US"/>
              <a:t>Amazon </a:t>
            </a:r>
            <a:r>
              <a:rPr lang="en-US" err="1"/>
              <a:t>dynamodb</a:t>
            </a:r>
            <a:endParaRPr lang="en-US"/>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9697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Amazon </a:t>
            </a:r>
            <a:r>
              <a:rPr lang="en-US" err="1"/>
              <a:t>dynamodb</a:t>
            </a:r>
            <a:endParaRPr lang="en-US"/>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49"/>
          </p:nvPr>
        </p:nvSpPr>
        <p:spPr/>
        <p:txBody>
          <a:bodyPr/>
          <a:lstStyle/>
          <a:p>
            <a:r>
              <a:rPr lang="en-US"/>
              <a:t>What is Amazon DynamoDB?</a:t>
            </a:r>
          </a:p>
        </p:txBody>
      </p:sp>
      <p:sp>
        <p:nvSpPr>
          <p:cNvPr id="7" name="Text Placeholder 6">
            <a:extLst>
              <a:ext uri="{FF2B5EF4-FFF2-40B4-BE49-F238E27FC236}">
                <a16:creationId xmlns:a16="http://schemas.microsoft.com/office/drawing/2014/main" id="{44184BFD-45CE-4402-8A10-5A77FEFF92CE}"/>
              </a:ext>
            </a:extLst>
          </p:cNvPr>
          <p:cNvSpPr>
            <a:spLocks noGrp="1"/>
          </p:cNvSpPr>
          <p:nvPr>
            <p:ph type="body" sz="quarter" idx="50"/>
          </p:nvPr>
        </p:nvSpPr>
        <p:spPr>
          <a:xfrm>
            <a:off x="284480" y="1583473"/>
            <a:ext cx="10084163" cy="4548801"/>
          </a:xfrm>
        </p:spPr>
        <p:txBody>
          <a:bodyPr/>
          <a:lstStyle/>
          <a:p>
            <a:r>
              <a:rPr lang="en-US" b="0" i="1">
                <a:effectLst/>
                <a:latin typeface="Raleway Bold" pitchFamily="2" charset="-18"/>
              </a:rPr>
              <a:t>Amazon DynamoDB is a </a:t>
            </a:r>
            <a:r>
              <a:rPr lang="en-US" b="1" i="1">
                <a:solidFill>
                  <a:srgbClr val="F78F1E"/>
                </a:solidFill>
                <a:effectLst/>
                <a:latin typeface="Raleway Bold" pitchFamily="2" charset="-18"/>
              </a:rPr>
              <a:t>key-value and document database </a:t>
            </a:r>
            <a:r>
              <a:rPr lang="en-US" b="0" i="1">
                <a:effectLst/>
                <a:latin typeface="Raleway Bold" pitchFamily="2" charset="-18"/>
              </a:rPr>
              <a:t>that delivers single-digit </a:t>
            </a:r>
            <a:br>
              <a:rPr lang="en-US" b="0" i="1">
                <a:effectLst/>
                <a:latin typeface="Raleway Bold" pitchFamily="2" charset="-18"/>
              </a:rPr>
            </a:br>
            <a:r>
              <a:rPr lang="en-US" b="0" i="1">
                <a:effectLst/>
                <a:latin typeface="Raleway Bold" pitchFamily="2" charset="-18"/>
              </a:rPr>
              <a:t>millisecond performance at any scale. It's a fully managed, multi-region, multi-active, </a:t>
            </a:r>
            <a:br>
              <a:rPr lang="en-US" b="0" i="1">
                <a:effectLst/>
                <a:latin typeface="Raleway Bold" pitchFamily="2" charset="-18"/>
              </a:rPr>
            </a:br>
            <a:r>
              <a:rPr lang="en-US" b="0" i="1">
                <a:effectLst/>
                <a:latin typeface="Raleway Bold" pitchFamily="2" charset="-18"/>
              </a:rPr>
              <a:t>durable database with built-in security, backup and restore, and in-memory caching for</a:t>
            </a:r>
            <a:br>
              <a:rPr lang="en-US" b="0" i="1">
                <a:effectLst/>
                <a:latin typeface="Raleway Bold" pitchFamily="2" charset="-18"/>
              </a:rPr>
            </a:br>
            <a:r>
              <a:rPr lang="en-US" b="0" i="1">
                <a:effectLst/>
                <a:latin typeface="Raleway Bold" pitchFamily="2" charset="-18"/>
              </a:rPr>
              <a:t>internet-scale applications. DynamoDB can handle </a:t>
            </a:r>
            <a:r>
              <a:rPr lang="en-US" b="1" i="1">
                <a:solidFill>
                  <a:srgbClr val="F78F1E"/>
                </a:solidFill>
                <a:effectLst/>
                <a:latin typeface="Raleway Bold" pitchFamily="2" charset="-18"/>
              </a:rPr>
              <a:t>more than 10 trillion requests per day </a:t>
            </a:r>
            <a:r>
              <a:rPr lang="en-US" b="0" i="1">
                <a:effectLst/>
                <a:latin typeface="Raleway Bold" pitchFamily="2" charset="-18"/>
              </a:rPr>
              <a:t>and can support peaks of more than 20 million requests per second.</a:t>
            </a:r>
          </a:p>
          <a:p>
            <a:endParaRPr lang="en-US" b="0" i="1">
              <a:effectLst/>
              <a:latin typeface="Raleway Light" panose="020B0403030101060003"/>
            </a:endParaRPr>
          </a:p>
          <a:p>
            <a:r>
              <a:rPr lang="en-US" i="1">
                <a:hlinkClick r:id="rId2"/>
              </a:rPr>
              <a:t>https://aws.amazon.com/dynamodb/</a:t>
            </a:r>
            <a:r>
              <a:rPr lang="en-US" i="1"/>
              <a:t> </a:t>
            </a:r>
          </a:p>
        </p:txBody>
      </p:sp>
      <p:pic>
        <p:nvPicPr>
          <p:cNvPr id="8" name="Graphic 23">
            <a:extLst>
              <a:ext uri="{FF2B5EF4-FFF2-40B4-BE49-F238E27FC236}">
                <a16:creationId xmlns:a16="http://schemas.microsoft.com/office/drawing/2014/main" id="{5ABC1616-3DA0-4E33-8ADA-16EFF3630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7734" y="135912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2">
            <a:extLst>
              <a:ext uri="{FF2B5EF4-FFF2-40B4-BE49-F238E27FC236}">
                <a16:creationId xmlns:a16="http://schemas.microsoft.com/office/drawing/2014/main" id="{A488974C-EFD8-4A56-9A39-A6A57628D887}"/>
              </a:ext>
            </a:extLst>
          </p:cNvPr>
          <p:cNvSpPr txBox="1">
            <a:spLocks noChangeArrowheads="1"/>
          </p:cNvSpPr>
          <p:nvPr/>
        </p:nvSpPr>
        <p:spPr bwMode="auto">
          <a:xfrm>
            <a:off x="10010022" y="2122714"/>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Amazon DynamoDB</a:t>
            </a:r>
          </a:p>
        </p:txBody>
      </p:sp>
    </p:spTree>
    <p:extLst>
      <p:ext uri="{BB962C8B-B14F-4D97-AF65-F5344CB8AC3E}">
        <p14:creationId xmlns:p14="http://schemas.microsoft.com/office/powerpoint/2010/main" val="405279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14"/>
          </p:nvPr>
        </p:nvSpPr>
        <p:spPr>
          <a:xfrm>
            <a:off x="717548" y="1884601"/>
            <a:ext cx="3255962" cy="333375"/>
          </a:xfrm>
        </p:spPr>
        <p:txBody>
          <a:bodyPr/>
          <a:lstStyle/>
          <a:p>
            <a:r>
              <a:rPr lang="en-US" sz="2000" b="1">
                <a:latin typeface="IBM Plex Sans"/>
              </a:rPr>
              <a:t>Performance at scale</a:t>
            </a:r>
          </a:p>
        </p:txBody>
      </p:sp>
      <p:sp>
        <p:nvSpPr>
          <p:cNvPr id="2" name="Text Placeholder 1">
            <a:extLst>
              <a:ext uri="{FF2B5EF4-FFF2-40B4-BE49-F238E27FC236}">
                <a16:creationId xmlns:a16="http://schemas.microsoft.com/office/drawing/2014/main" id="{5CEC1FEF-22E9-46E5-90A4-FE0773FCF31F}"/>
              </a:ext>
            </a:extLst>
          </p:cNvPr>
          <p:cNvSpPr>
            <a:spLocks noGrp="1"/>
          </p:cNvSpPr>
          <p:nvPr>
            <p:ph type="body" sz="quarter" idx="15"/>
          </p:nvPr>
        </p:nvSpPr>
        <p:spPr/>
        <p:txBody>
          <a:bodyPr/>
          <a:lstStyle/>
          <a:p>
            <a:r>
              <a:rPr lang="en-US" sz="1400">
                <a:solidFill>
                  <a:srgbClr val="898989"/>
                </a:solidFill>
                <a:latin typeface="Raleway Bold" panose="020B0803030101060003" pitchFamily="34" charset="0"/>
              </a:rPr>
              <a:t>DynamoDB supports some of the world’s largest scale applications by providing consistent, single-digit millisecond response times at any scale. </a:t>
            </a:r>
          </a:p>
        </p:txBody>
      </p:sp>
      <p:sp>
        <p:nvSpPr>
          <p:cNvPr id="3" name="Text Placeholder 2">
            <a:extLst>
              <a:ext uri="{FF2B5EF4-FFF2-40B4-BE49-F238E27FC236}">
                <a16:creationId xmlns:a16="http://schemas.microsoft.com/office/drawing/2014/main" id="{A1586522-5550-425D-BE4D-E88AA018CE4B}"/>
              </a:ext>
            </a:extLst>
          </p:cNvPr>
          <p:cNvSpPr>
            <a:spLocks noGrp="1"/>
          </p:cNvSpPr>
          <p:nvPr>
            <p:ph type="body" sz="quarter" idx="16"/>
          </p:nvPr>
        </p:nvSpPr>
        <p:spPr>
          <a:xfrm>
            <a:off x="4395984" y="1906001"/>
            <a:ext cx="2531758" cy="379666"/>
          </a:xfrm>
        </p:spPr>
        <p:txBody>
          <a:bodyPr/>
          <a:lstStyle/>
          <a:p>
            <a:r>
              <a:rPr lang="en-US" sz="2000" b="1">
                <a:latin typeface="IBM Plex Sans"/>
              </a:rPr>
              <a:t>No servers to manage</a:t>
            </a:r>
          </a:p>
        </p:txBody>
      </p:sp>
      <p:sp>
        <p:nvSpPr>
          <p:cNvPr id="4" name="Text Placeholder 3">
            <a:extLst>
              <a:ext uri="{FF2B5EF4-FFF2-40B4-BE49-F238E27FC236}">
                <a16:creationId xmlns:a16="http://schemas.microsoft.com/office/drawing/2014/main" id="{683E3446-332B-48D0-A123-1AB1362F6771}"/>
              </a:ext>
            </a:extLst>
          </p:cNvPr>
          <p:cNvSpPr>
            <a:spLocks noGrp="1"/>
          </p:cNvSpPr>
          <p:nvPr>
            <p:ph type="body" sz="quarter" idx="17"/>
          </p:nvPr>
        </p:nvSpPr>
        <p:spPr/>
        <p:txBody>
          <a:bodyPr/>
          <a:lstStyle/>
          <a:p>
            <a:r>
              <a:rPr lang="en-US" sz="1400">
                <a:solidFill>
                  <a:srgbClr val="898989"/>
                </a:solidFill>
                <a:latin typeface="Raleway Bold" panose="020B0803030101060003" pitchFamily="34" charset="0"/>
              </a:rPr>
              <a:t>DynamoDB is serverless</a:t>
            </a:r>
          </a:p>
          <a:p>
            <a:r>
              <a:rPr lang="en-US" sz="1400">
                <a:solidFill>
                  <a:srgbClr val="898989"/>
                </a:solidFill>
                <a:latin typeface="Raleway Bold" panose="020B0803030101060003" pitchFamily="34" charset="0"/>
              </a:rPr>
              <a:t>DynamoDB automatically scales tables up and down </a:t>
            </a:r>
          </a:p>
          <a:p>
            <a:r>
              <a:rPr lang="en-US" sz="1400">
                <a:solidFill>
                  <a:srgbClr val="898989"/>
                </a:solidFill>
                <a:latin typeface="Raleway Bold" panose="020B0803030101060003" pitchFamily="34" charset="0"/>
              </a:rPr>
              <a:t>Availability and fault tolerance are built in.</a:t>
            </a:r>
          </a:p>
          <a:p>
            <a:r>
              <a:rPr lang="en-US" sz="1400">
                <a:solidFill>
                  <a:srgbClr val="898989"/>
                </a:solidFill>
                <a:latin typeface="Raleway Bold" panose="020B0803030101060003" pitchFamily="34" charset="0"/>
              </a:rPr>
              <a:t>DynamoDB provides both provisioned and on-demand capacity modes</a:t>
            </a:r>
          </a:p>
        </p:txBody>
      </p:sp>
      <p:sp>
        <p:nvSpPr>
          <p:cNvPr id="8" name="Text Placeholder 7">
            <a:extLst>
              <a:ext uri="{FF2B5EF4-FFF2-40B4-BE49-F238E27FC236}">
                <a16:creationId xmlns:a16="http://schemas.microsoft.com/office/drawing/2014/main" id="{FBA8514B-3CDF-4EB5-B897-062FE9AFB4CE}"/>
              </a:ext>
            </a:extLst>
          </p:cNvPr>
          <p:cNvSpPr>
            <a:spLocks noGrp="1"/>
          </p:cNvSpPr>
          <p:nvPr>
            <p:ph type="body" sz="quarter" idx="18"/>
          </p:nvPr>
        </p:nvSpPr>
        <p:spPr>
          <a:xfrm>
            <a:off x="8218489" y="1917367"/>
            <a:ext cx="2901522" cy="368300"/>
          </a:xfrm>
        </p:spPr>
        <p:txBody>
          <a:bodyPr/>
          <a:lstStyle/>
          <a:p>
            <a:pPr fontAlgn="base"/>
            <a:r>
              <a:rPr lang="en-US" sz="2000" b="1">
                <a:latin typeface="IBM Plex Sans"/>
              </a:rPr>
              <a:t>Enterprise ready</a:t>
            </a:r>
          </a:p>
        </p:txBody>
      </p:sp>
      <p:sp>
        <p:nvSpPr>
          <p:cNvPr id="9" name="Text Placeholder 8">
            <a:extLst>
              <a:ext uri="{FF2B5EF4-FFF2-40B4-BE49-F238E27FC236}">
                <a16:creationId xmlns:a16="http://schemas.microsoft.com/office/drawing/2014/main" id="{75BA10C3-2256-4740-AA08-DFA62CD6EE65}"/>
              </a:ext>
            </a:extLst>
          </p:cNvPr>
          <p:cNvSpPr>
            <a:spLocks noGrp="1"/>
          </p:cNvSpPr>
          <p:nvPr>
            <p:ph type="body" sz="quarter" idx="19"/>
          </p:nvPr>
        </p:nvSpPr>
        <p:spPr/>
        <p:txBody>
          <a:bodyPr/>
          <a:lstStyle/>
          <a:p>
            <a:r>
              <a:rPr lang="en-US" sz="1400">
                <a:solidFill>
                  <a:srgbClr val="898989"/>
                </a:solidFill>
                <a:latin typeface="Raleway Bold" panose="020B0803030101060003" pitchFamily="34" charset="0"/>
              </a:rPr>
              <a:t>DynamoDB encrypts all data by default and provides fine-grained identity and access control on all your tables. </a:t>
            </a:r>
          </a:p>
          <a:p>
            <a:r>
              <a:rPr lang="en-US" sz="1400">
                <a:solidFill>
                  <a:srgbClr val="898989"/>
                </a:solidFill>
                <a:latin typeface="Raleway Bold" panose="020B0803030101060003" pitchFamily="34" charset="0"/>
              </a:rPr>
              <a:t>You also can export your DynamoDB table data to your data lake in Amazon S3 to perform analytics at any scale. </a:t>
            </a:r>
          </a:p>
        </p:txBody>
      </p:sp>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Amazon </a:t>
            </a:r>
            <a:r>
              <a:rPr lang="en-US" err="1"/>
              <a:t>Dynamodb</a:t>
            </a:r>
            <a:endParaRPr lang="en-US"/>
          </a:p>
        </p:txBody>
      </p:sp>
      <p:sp>
        <p:nvSpPr>
          <p:cNvPr id="11" name="Text Placeholder 10">
            <a:extLst>
              <a:ext uri="{FF2B5EF4-FFF2-40B4-BE49-F238E27FC236}">
                <a16:creationId xmlns:a16="http://schemas.microsoft.com/office/drawing/2014/main" id="{FA28CC8A-192F-4C1F-BA12-633C78DAE205}"/>
              </a:ext>
            </a:extLst>
          </p:cNvPr>
          <p:cNvSpPr>
            <a:spLocks noGrp="1"/>
          </p:cNvSpPr>
          <p:nvPr>
            <p:ph type="body" sz="quarter" idx="49"/>
          </p:nvPr>
        </p:nvSpPr>
        <p:spPr/>
        <p:txBody>
          <a:bodyPr/>
          <a:lstStyle/>
          <a:p>
            <a:r>
              <a:rPr lang="en-US"/>
              <a:t>Why Amazon DynamoDB?</a:t>
            </a:r>
          </a:p>
        </p:txBody>
      </p:sp>
    </p:spTree>
    <p:extLst>
      <p:ext uri="{BB962C8B-B14F-4D97-AF65-F5344CB8AC3E}">
        <p14:creationId xmlns:p14="http://schemas.microsoft.com/office/powerpoint/2010/main" val="3755858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Amazon </a:t>
            </a:r>
            <a:r>
              <a:rPr lang="en-US" err="1"/>
              <a:t>Dynamodb</a:t>
            </a:r>
            <a:endParaRPr lang="en-US"/>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49"/>
          </p:nvPr>
        </p:nvSpPr>
        <p:spPr/>
        <p:txBody>
          <a:bodyPr/>
          <a:lstStyle/>
          <a:p>
            <a:r>
              <a:rPr lang="en-US" sz="2000" b="1">
                <a:latin typeface="IBM Plex Sans"/>
              </a:rPr>
              <a:t>Architecture example</a:t>
            </a:r>
          </a:p>
        </p:txBody>
      </p:sp>
      <p:pic>
        <p:nvPicPr>
          <p:cNvPr id="10" name="Picture 9">
            <a:extLst>
              <a:ext uri="{FF2B5EF4-FFF2-40B4-BE49-F238E27FC236}">
                <a16:creationId xmlns:a16="http://schemas.microsoft.com/office/drawing/2014/main" id="{962E0536-0496-4BA0-B2B5-2F99264EA8DB}"/>
              </a:ext>
            </a:extLst>
          </p:cNvPr>
          <p:cNvPicPr>
            <a:picLocks noChangeAspect="1"/>
          </p:cNvPicPr>
          <p:nvPr/>
        </p:nvPicPr>
        <p:blipFill>
          <a:blip r:embed="rId2"/>
          <a:stretch>
            <a:fillRect/>
          </a:stretch>
        </p:blipFill>
        <p:spPr>
          <a:xfrm>
            <a:off x="255851" y="1547947"/>
            <a:ext cx="11680298" cy="3590763"/>
          </a:xfrm>
          <a:prstGeom prst="rect">
            <a:avLst/>
          </a:prstGeom>
        </p:spPr>
      </p:pic>
      <p:sp>
        <p:nvSpPr>
          <p:cNvPr id="12" name="TextBox 11">
            <a:extLst>
              <a:ext uri="{FF2B5EF4-FFF2-40B4-BE49-F238E27FC236}">
                <a16:creationId xmlns:a16="http://schemas.microsoft.com/office/drawing/2014/main" id="{5306CD0B-7D81-4D1A-8A12-C1FA423AA187}"/>
              </a:ext>
            </a:extLst>
          </p:cNvPr>
          <p:cNvSpPr txBox="1"/>
          <p:nvPr/>
        </p:nvSpPr>
        <p:spPr>
          <a:xfrm>
            <a:off x="1118165" y="5470902"/>
            <a:ext cx="3856791" cy="276999"/>
          </a:xfrm>
          <a:prstGeom prst="rect">
            <a:avLst/>
          </a:prstGeom>
          <a:noFill/>
        </p:spPr>
        <p:txBody>
          <a:bodyPr wrap="square" rtlCol="0">
            <a:spAutoFit/>
          </a:bodyPr>
          <a:lstStyle/>
          <a:p>
            <a:r>
              <a:rPr lang="en-US" sz="1200">
                <a:hlinkClick r:id="rId3"/>
              </a:rPr>
              <a:t>https://aws.amazon.com/dynamodb/</a:t>
            </a:r>
            <a:r>
              <a:rPr lang="en-US" sz="1200"/>
              <a:t> </a:t>
            </a:r>
          </a:p>
        </p:txBody>
      </p:sp>
    </p:spTree>
    <p:extLst>
      <p:ext uri="{BB962C8B-B14F-4D97-AF65-F5344CB8AC3E}">
        <p14:creationId xmlns:p14="http://schemas.microsoft.com/office/powerpoint/2010/main" val="1096579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ctrTitle"/>
          </p:nvPr>
        </p:nvSpPr>
        <p:spPr/>
        <p:txBody>
          <a:bodyPr>
            <a:normAutofit fontScale="90000"/>
          </a:bodyPr>
          <a:lstStyle/>
          <a:p>
            <a:r>
              <a:rPr lang="en-US"/>
              <a:t>AWS Identity and Access Management (IAM)</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12210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AWS IAM</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49"/>
          </p:nvPr>
        </p:nvSpPr>
        <p:spPr/>
        <p:txBody>
          <a:bodyPr/>
          <a:lstStyle/>
          <a:p>
            <a:r>
              <a:rPr lang="en-US"/>
              <a:t>What is AWS IAM?</a:t>
            </a:r>
          </a:p>
        </p:txBody>
      </p:sp>
      <p:sp>
        <p:nvSpPr>
          <p:cNvPr id="7" name="Text Placeholder 6">
            <a:extLst>
              <a:ext uri="{FF2B5EF4-FFF2-40B4-BE49-F238E27FC236}">
                <a16:creationId xmlns:a16="http://schemas.microsoft.com/office/drawing/2014/main" id="{44184BFD-45CE-4402-8A10-5A77FEFF92CE}"/>
              </a:ext>
            </a:extLst>
          </p:cNvPr>
          <p:cNvSpPr>
            <a:spLocks noGrp="1"/>
          </p:cNvSpPr>
          <p:nvPr>
            <p:ph type="body" sz="quarter" idx="50"/>
          </p:nvPr>
        </p:nvSpPr>
        <p:spPr>
          <a:xfrm>
            <a:off x="284480" y="1583473"/>
            <a:ext cx="9855563" cy="4548801"/>
          </a:xfrm>
        </p:spPr>
        <p:txBody>
          <a:bodyPr/>
          <a:lstStyle/>
          <a:p>
            <a:r>
              <a:rPr lang="en-US" i="1"/>
              <a:t>“AWS Identity and Access Management (IAM) enables you to manage access to AWS </a:t>
            </a:r>
            <a:br>
              <a:rPr lang="en-US" i="1"/>
            </a:br>
            <a:r>
              <a:rPr lang="en-US" i="1"/>
              <a:t>services and resources securely. Using IAM, you can create and manage AWS users and groups, and use </a:t>
            </a:r>
            <a:r>
              <a:rPr lang="en-US" i="1">
                <a:solidFill>
                  <a:srgbClr val="F78F1E"/>
                </a:solidFill>
              </a:rPr>
              <a:t>permissions</a:t>
            </a:r>
            <a:r>
              <a:rPr lang="en-US" i="1"/>
              <a:t> to allow and deny their </a:t>
            </a:r>
            <a:r>
              <a:rPr lang="en-US" i="1">
                <a:solidFill>
                  <a:srgbClr val="F78F1E"/>
                </a:solidFill>
              </a:rPr>
              <a:t>access</a:t>
            </a:r>
            <a:r>
              <a:rPr lang="en-US" i="1"/>
              <a:t> to AWS resources.”</a:t>
            </a:r>
          </a:p>
          <a:p>
            <a:r>
              <a:rPr lang="en-US" i="1"/>
              <a:t>“IAM is a feature of your AWS account offered at no additional charge. You will be charged only for use of other AWS services by your users.”</a:t>
            </a:r>
          </a:p>
          <a:p>
            <a:endParaRPr lang="en-US" i="1"/>
          </a:p>
          <a:p>
            <a:r>
              <a:rPr lang="en-US" i="1">
                <a:hlinkClick r:id="rId2"/>
              </a:rPr>
              <a:t>https://aws.amazon.com/iam/</a:t>
            </a:r>
            <a:r>
              <a:rPr lang="en-US" i="1"/>
              <a:t> </a:t>
            </a:r>
          </a:p>
        </p:txBody>
      </p:sp>
      <p:pic>
        <p:nvPicPr>
          <p:cNvPr id="10" name="Graphic 19">
            <a:extLst>
              <a:ext uri="{FF2B5EF4-FFF2-40B4-BE49-F238E27FC236}">
                <a16:creationId xmlns:a16="http://schemas.microsoft.com/office/drawing/2014/main" id="{83C805EF-C152-4C52-BB39-16A444D6A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6849" y="135912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2">
            <a:extLst>
              <a:ext uri="{FF2B5EF4-FFF2-40B4-BE49-F238E27FC236}">
                <a16:creationId xmlns:a16="http://schemas.microsoft.com/office/drawing/2014/main" id="{7DE98112-864F-4B52-888E-6656CD844411}"/>
              </a:ext>
            </a:extLst>
          </p:cNvPr>
          <p:cNvSpPr txBox="1">
            <a:spLocks noChangeArrowheads="1"/>
          </p:cNvSpPr>
          <p:nvPr/>
        </p:nvSpPr>
        <p:spPr bwMode="auto">
          <a:xfrm>
            <a:off x="9807549" y="2121127"/>
            <a:ext cx="227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Identity and Access Management (IAM)</a:t>
            </a:r>
          </a:p>
        </p:txBody>
      </p:sp>
    </p:spTree>
    <p:extLst>
      <p:ext uri="{BB962C8B-B14F-4D97-AF65-F5344CB8AC3E}">
        <p14:creationId xmlns:p14="http://schemas.microsoft.com/office/powerpoint/2010/main" val="80769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CONTENT</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49"/>
          </p:nvPr>
        </p:nvSpPr>
        <p:spPr/>
        <p:txBody>
          <a:bodyPr/>
          <a:lstStyle/>
          <a:p>
            <a:r>
              <a:rPr lang="en-US"/>
              <a:t>What will you learn?</a:t>
            </a:r>
          </a:p>
        </p:txBody>
      </p:sp>
      <p:sp>
        <p:nvSpPr>
          <p:cNvPr id="7" name="Text Placeholder 6">
            <a:extLst>
              <a:ext uri="{FF2B5EF4-FFF2-40B4-BE49-F238E27FC236}">
                <a16:creationId xmlns:a16="http://schemas.microsoft.com/office/drawing/2014/main" id="{44184BFD-45CE-4402-8A10-5A77FEFF92CE}"/>
              </a:ext>
            </a:extLst>
          </p:cNvPr>
          <p:cNvSpPr>
            <a:spLocks noGrp="1"/>
          </p:cNvSpPr>
          <p:nvPr>
            <p:ph type="body" sz="quarter" idx="50"/>
          </p:nvPr>
        </p:nvSpPr>
        <p:spPr>
          <a:xfrm>
            <a:off x="604838" y="1204604"/>
            <a:ext cx="10982751" cy="4548801"/>
          </a:xfrm>
        </p:spPr>
        <p:txBody>
          <a:bodyPr/>
          <a:lstStyle/>
          <a:p>
            <a:r>
              <a:rPr lang="en-US"/>
              <a:t>Cloud computing</a:t>
            </a:r>
          </a:p>
          <a:p>
            <a:pPr lvl="1"/>
            <a:r>
              <a:rPr lang="en-US"/>
              <a:t>What is cloud computing? </a:t>
            </a:r>
          </a:p>
          <a:p>
            <a:pPr lvl="1"/>
            <a:r>
              <a:rPr lang="en-US"/>
              <a:t>Why cloud computing? </a:t>
            </a:r>
          </a:p>
          <a:p>
            <a:pPr lvl="1"/>
            <a:r>
              <a:rPr lang="en-US"/>
              <a:t>Public cloud providers</a:t>
            </a:r>
          </a:p>
          <a:p>
            <a:r>
              <a:rPr lang="en-US"/>
              <a:t>AWS</a:t>
            </a:r>
          </a:p>
          <a:p>
            <a:pPr lvl="1"/>
            <a:r>
              <a:rPr lang="en-US"/>
              <a:t>What is AWS? </a:t>
            </a:r>
          </a:p>
          <a:p>
            <a:pPr lvl="1"/>
            <a:r>
              <a:rPr lang="en-US"/>
              <a:t>Overview of AWS Services</a:t>
            </a:r>
          </a:p>
          <a:p>
            <a:pPr lvl="1"/>
            <a:r>
              <a:rPr lang="en-US"/>
              <a:t>AWS Pricing</a:t>
            </a:r>
          </a:p>
          <a:p>
            <a:r>
              <a:rPr lang="en-US"/>
              <a:t>Your learning path</a:t>
            </a:r>
          </a:p>
          <a:p>
            <a:pPr lvl="1"/>
            <a:r>
              <a:rPr lang="en-US"/>
              <a:t>Lectures overview</a:t>
            </a:r>
          </a:p>
          <a:p>
            <a:pPr lvl="1"/>
            <a:r>
              <a:rPr lang="en-US"/>
              <a:t>Learning outcomes</a:t>
            </a:r>
          </a:p>
          <a:p>
            <a:pPr lvl="1"/>
            <a:r>
              <a:rPr lang="en-US"/>
              <a:t>How will your day look like?</a:t>
            </a:r>
            <a:endParaRPr lang="hr-HR"/>
          </a:p>
          <a:p>
            <a:r>
              <a:rPr lang="hr-HR"/>
              <a:t>AWS Services: S3, DynamoDB, IAM</a:t>
            </a:r>
            <a:endParaRPr lang="en-US"/>
          </a:p>
          <a:p>
            <a:endParaRPr lang="en-US"/>
          </a:p>
        </p:txBody>
      </p:sp>
    </p:spTree>
    <p:extLst>
      <p:ext uri="{BB962C8B-B14F-4D97-AF65-F5344CB8AC3E}">
        <p14:creationId xmlns:p14="http://schemas.microsoft.com/office/powerpoint/2010/main" val="2414865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AWS IAM</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49"/>
          </p:nvPr>
        </p:nvSpPr>
        <p:spPr/>
        <p:txBody>
          <a:bodyPr/>
          <a:lstStyle/>
          <a:p>
            <a:r>
              <a:rPr lang="en-US"/>
              <a:t>Use cases</a:t>
            </a:r>
          </a:p>
        </p:txBody>
      </p:sp>
      <p:sp>
        <p:nvSpPr>
          <p:cNvPr id="7" name="Text Placeholder 6">
            <a:extLst>
              <a:ext uri="{FF2B5EF4-FFF2-40B4-BE49-F238E27FC236}">
                <a16:creationId xmlns:a16="http://schemas.microsoft.com/office/drawing/2014/main" id="{44184BFD-45CE-4402-8A10-5A77FEFF92CE}"/>
              </a:ext>
            </a:extLst>
          </p:cNvPr>
          <p:cNvSpPr>
            <a:spLocks noGrp="1"/>
          </p:cNvSpPr>
          <p:nvPr>
            <p:ph type="body" sz="quarter" idx="50"/>
          </p:nvPr>
        </p:nvSpPr>
        <p:spPr>
          <a:xfrm>
            <a:off x="294640" y="1233899"/>
            <a:ext cx="11602720" cy="4548801"/>
          </a:xfrm>
        </p:spPr>
        <p:txBody>
          <a:bodyPr/>
          <a:lstStyle/>
          <a:p>
            <a:r>
              <a:rPr lang="en-US" i="1"/>
              <a:t>Fine-grained access control to AWS resources</a:t>
            </a:r>
          </a:p>
          <a:p>
            <a:pPr lvl="1"/>
            <a:r>
              <a:rPr lang="en-US" i="1"/>
              <a:t>IAM enables your users to control access to AWS service APIs and to specific resources. IAM also enables you to add specific conditions such as time of day to control how a user can use AWS, their originating IP address, whether they are using SSL, or whether they have authenticated with a multi-factor authentication device.</a:t>
            </a:r>
          </a:p>
          <a:p>
            <a:r>
              <a:rPr lang="en-US" i="1"/>
              <a:t>Multi-factor authentication for highly privileged users</a:t>
            </a:r>
          </a:p>
          <a:p>
            <a:pPr lvl="1"/>
            <a:r>
              <a:rPr lang="en-US" i="1"/>
              <a:t>Protect your AWS environment by using AWS MFA, a security feature available at no extra cost that augments user name and password credentials. MFA requires users to prove physical possession of a hardware MFA token or MFA-enabled mobile device by providing a valid MFA code.</a:t>
            </a:r>
          </a:p>
          <a:p>
            <a:r>
              <a:rPr lang="en-US" i="1"/>
              <a:t>Analyze access</a:t>
            </a:r>
          </a:p>
          <a:p>
            <a:pPr lvl="1"/>
            <a:r>
              <a:rPr lang="en-US" i="1"/>
              <a:t>IAM helps you analyze access across your AWS environment. Your security teams and administrators can quickly validate that your policies only provide the intended public and cross-account access to your resources. You can also easily identify and refine your policies to allow access to only the services being used. This helps you to better adhere to the principle of least privilege.</a:t>
            </a:r>
          </a:p>
          <a:p>
            <a:r>
              <a:rPr lang="en-US" i="1"/>
              <a:t>Integrate with your corporate directory</a:t>
            </a:r>
          </a:p>
          <a:p>
            <a:pPr lvl="1"/>
            <a:r>
              <a:rPr lang="en-US" i="1"/>
              <a:t>IAM can be used to grant your employees and applications federated access to the AWS Management Console and AWS service APIs, using your existing identity systems such as Microsoft Active Directory. You can use any identity management solution that supports SAML 2.0, or feel free to use one of our federation samples (AWS Console SSO or API federation).</a:t>
            </a:r>
          </a:p>
        </p:txBody>
      </p:sp>
    </p:spTree>
    <p:extLst>
      <p:ext uri="{BB962C8B-B14F-4D97-AF65-F5344CB8AC3E}">
        <p14:creationId xmlns:p14="http://schemas.microsoft.com/office/powerpoint/2010/main" val="2354883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548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ctrTitle"/>
          </p:nvPr>
        </p:nvSpPr>
        <p:spPr/>
        <p:txBody>
          <a:bodyPr/>
          <a:lstStyle/>
          <a:p>
            <a:r>
              <a:rPr lang="en-US"/>
              <a:t>CLOUD COMPUTING</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0549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CLOUD COMPUTING</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49"/>
          </p:nvPr>
        </p:nvSpPr>
        <p:spPr/>
        <p:txBody>
          <a:bodyPr/>
          <a:lstStyle/>
          <a:p>
            <a:r>
              <a:rPr lang="en-US"/>
              <a:t>What is cloud computing?</a:t>
            </a:r>
          </a:p>
        </p:txBody>
      </p:sp>
      <p:sp>
        <p:nvSpPr>
          <p:cNvPr id="7" name="Text Placeholder 6">
            <a:extLst>
              <a:ext uri="{FF2B5EF4-FFF2-40B4-BE49-F238E27FC236}">
                <a16:creationId xmlns:a16="http://schemas.microsoft.com/office/drawing/2014/main" id="{44184BFD-45CE-4402-8A10-5A77FEFF92CE}"/>
              </a:ext>
            </a:extLst>
          </p:cNvPr>
          <p:cNvSpPr>
            <a:spLocks noGrp="1"/>
          </p:cNvSpPr>
          <p:nvPr>
            <p:ph type="body" sz="quarter" idx="50"/>
          </p:nvPr>
        </p:nvSpPr>
        <p:spPr>
          <a:xfrm>
            <a:off x="284480" y="1583473"/>
            <a:ext cx="11684000" cy="4548801"/>
          </a:xfrm>
        </p:spPr>
        <p:txBody>
          <a:bodyPr/>
          <a:lstStyle/>
          <a:p>
            <a:pPr algn="just"/>
            <a:r>
              <a:rPr lang="en-US" i="1"/>
              <a:t>“Cloud computing is the on-demand </a:t>
            </a:r>
            <a:r>
              <a:rPr lang="en-US" b="1" i="1">
                <a:solidFill>
                  <a:srgbClr val="F78F1E"/>
                </a:solidFill>
              </a:rPr>
              <a:t>delivery of </a:t>
            </a:r>
            <a:r>
              <a:rPr lang="en-US" i="1"/>
              <a:t>IT resources </a:t>
            </a:r>
            <a:r>
              <a:rPr lang="en-US" b="1" i="1">
                <a:solidFill>
                  <a:srgbClr val="F78F1E"/>
                </a:solidFill>
              </a:rPr>
              <a:t>over the Internet</a:t>
            </a:r>
            <a:r>
              <a:rPr lang="en-US" i="1"/>
              <a:t> with </a:t>
            </a:r>
            <a:r>
              <a:rPr lang="en-US" b="1" i="1">
                <a:solidFill>
                  <a:srgbClr val="F78F1E"/>
                </a:solidFill>
              </a:rPr>
              <a:t>pay-as-you-go pricing</a:t>
            </a:r>
            <a:r>
              <a:rPr lang="en-US" i="1"/>
              <a:t>. Instead of buying, owning, and maintaining physical data centers and servers, you can access technology services, such as computing power, storage, and databases, on an as-needed basis from a cloud provider.” (AWS)</a:t>
            </a:r>
          </a:p>
          <a:p>
            <a:pPr algn="just"/>
            <a:r>
              <a:rPr lang="en-US" i="1"/>
              <a:t>“Simply put, cloud computing is the </a:t>
            </a:r>
            <a:r>
              <a:rPr lang="en-US" b="1" i="1">
                <a:solidFill>
                  <a:srgbClr val="F78F1E"/>
                </a:solidFill>
              </a:rPr>
              <a:t>delivery of </a:t>
            </a:r>
            <a:r>
              <a:rPr lang="en-US" i="1"/>
              <a:t>computing services—including servers, storage, databases, networking, software, analytics, and intelligence—</a:t>
            </a:r>
            <a:r>
              <a:rPr lang="en-US" b="1" i="1">
                <a:solidFill>
                  <a:srgbClr val="F78F1E"/>
                </a:solidFill>
              </a:rPr>
              <a:t>over the Internet </a:t>
            </a:r>
            <a:r>
              <a:rPr lang="en-US" i="1"/>
              <a:t>(“the cloud”) to offer faster innovation, flexible resources, and economies of scale. You typically </a:t>
            </a:r>
            <a:r>
              <a:rPr lang="en-US" b="1" i="1">
                <a:solidFill>
                  <a:srgbClr val="F78F1E"/>
                </a:solidFill>
              </a:rPr>
              <a:t>pay only for cloud services you use</a:t>
            </a:r>
            <a:r>
              <a:rPr lang="en-US" i="1"/>
              <a:t>, helping you lower your operating costs, run your infrastructure more efficiently, and scale as your business needs change.” (Azure)</a:t>
            </a:r>
          </a:p>
          <a:p>
            <a:r>
              <a:rPr lang="en-US" i="1">
                <a:hlinkClick r:id="rId2"/>
              </a:rPr>
              <a:t>https://aws.amazon.com/what-is-cloud-computing/</a:t>
            </a:r>
            <a:r>
              <a:rPr lang="en-US" i="1"/>
              <a:t> </a:t>
            </a:r>
          </a:p>
        </p:txBody>
      </p:sp>
    </p:spTree>
    <p:extLst>
      <p:ext uri="{BB962C8B-B14F-4D97-AF65-F5344CB8AC3E}">
        <p14:creationId xmlns:p14="http://schemas.microsoft.com/office/powerpoint/2010/main" val="114118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CLOUD COMPUTING</a:t>
            </a:r>
          </a:p>
        </p:txBody>
      </p:sp>
      <p:sp>
        <p:nvSpPr>
          <p:cNvPr id="28" name="Text Placeholder 27">
            <a:extLst>
              <a:ext uri="{FF2B5EF4-FFF2-40B4-BE49-F238E27FC236}">
                <a16:creationId xmlns:a16="http://schemas.microsoft.com/office/drawing/2014/main" id="{02BB41C5-1C1E-4D0A-8D45-E139C742EDC4}"/>
              </a:ext>
            </a:extLst>
          </p:cNvPr>
          <p:cNvSpPr>
            <a:spLocks noGrp="1"/>
          </p:cNvSpPr>
          <p:nvPr>
            <p:ph type="body" sz="quarter" idx="49"/>
          </p:nvPr>
        </p:nvSpPr>
        <p:spPr/>
        <p:txBody>
          <a:bodyPr/>
          <a:lstStyle/>
          <a:p>
            <a:r>
              <a:rPr lang="en-US"/>
              <a:t>What are the benefits?</a:t>
            </a:r>
          </a:p>
        </p:txBody>
      </p:sp>
      <p:pic>
        <p:nvPicPr>
          <p:cNvPr id="53" name="Picture Placeholder 52" descr="Shape&#10;&#10;Description automatically generated with low confidence">
            <a:extLst>
              <a:ext uri="{FF2B5EF4-FFF2-40B4-BE49-F238E27FC236}">
                <a16:creationId xmlns:a16="http://schemas.microsoft.com/office/drawing/2014/main" id="{A952FE43-1E5B-4B46-AD5F-5DFE77BC70F6}"/>
              </a:ext>
            </a:extLst>
          </p:cNvPr>
          <p:cNvPicPr>
            <a:picLocks noGrp="1" noChangeAspect="1"/>
          </p:cNvPicPr>
          <p:nvPr>
            <p:ph type="pic" sz="quarter" idx="53"/>
          </p:nvPr>
        </p:nvPicPr>
        <p:blipFill>
          <a:blip r:embed="rId2"/>
          <a:srcRect t="79" b="79"/>
          <a:stretch>
            <a:fillRect/>
          </a:stretch>
        </p:blipFill>
        <p:spPr/>
      </p:pic>
      <p:sp>
        <p:nvSpPr>
          <p:cNvPr id="30" name="Text Placeholder 29">
            <a:extLst>
              <a:ext uri="{FF2B5EF4-FFF2-40B4-BE49-F238E27FC236}">
                <a16:creationId xmlns:a16="http://schemas.microsoft.com/office/drawing/2014/main" id="{DFE5EDB4-7C1A-42BF-9729-2C907F55DF96}"/>
              </a:ext>
            </a:extLst>
          </p:cNvPr>
          <p:cNvSpPr>
            <a:spLocks noGrp="1"/>
          </p:cNvSpPr>
          <p:nvPr>
            <p:ph type="body" sz="quarter" idx="54"/>
          </p:nvPr>
        </p:nvSpPr>
        <p:spPr/>
        <p:txBody>
          <a:bodyPr/>
          <a:lstStyle/>
          <a:p>
            <a:r>
              <a:rPr lang="en-US"/>
              <a:t>Reliability</a:t>
            </a:r>
          </a:p>
        </p:txBody>
      </p:sp>
      <p:sp>
        <p:nvSpPr>
          <p:cNvPr id="31" name="Text Placeholder 30">
            <a:extLst>
              <a:ext uri="{FF2B5EF4-FFF2-40B4-BE49-F238E27FC236}">
                <a16:creationId xmlns:a16="http://schemas.microsoft.com/office/drawing/2014/main" id="{69746633-CC93-4B74-A78C-70B0A3B474CD}"/>
              </a:ext>
            </a:extLst>
          </p:cNvPr>
          <p:cNvSpPr>
            <a:spLocks noGrp="1"/>
          </p:cNvSpPr>
          <p:nvPr>
            <p:ph type="body" sz="quarter" idx="55"/>
          </p:nvPr>
        </p:nvSpPr>
        <p:spPr/>
        <p:txBody>
          <a:bodyPr/>
          <a:lstStyle/>
          <a:p>
            <a:endParaRPr lang="en-US"/>
          </a:p>
        </p:txBody>
      </p:sp>
      <p:pic>
        <p:nvPicPr>
          <p:cNvPr id="55" name="Picture Placeholder 54">
            <a:extLst>
              <a:ext uri="{FF2B5EF4-FFF2-40B4-BE49-F238E27FC236}">
                <a16:creationId xmlns:a16="http://schemas.microsoft.com/office/drawing/2014/main" id="{5F63663A-73E5-433E-8313-EA15698CA714}"/>
              </a:ext>
            </a:extLst>
          </p:cNvPr>
          <p:cNvPicPr>
            <a:picLocks noGrp="1" noChangeAspect="1"/>
          </p:cNvPicPr>
          <p:nvPr>
            <p:ph type="pic" sz="quarter" idx="56"/>
          </p:nvPr>
        </p:nvPicPr>
        <p:blipFill>
          <a:blip r:embed="rId3"/>
          <a:srcRect/>
          <a:stretch>
            <a:fillRect/>
          </a:stretch>
        </p:blipFill>
        <p:spPr/>
      </p:pic>
      <p:sp>
        <p:nvSpPr>
          <p:cNvPr id="33" name="Text Placeholder 32">
            <a:extLst>
              <a:ext uri="{FF2B5EF4-FFF2-40B4-BE49-F238E27FC236}">
                <a16:creationId xmlns:a16="http://schemas.microsoft.com/office/drawing/2014/main" id="{C968E6E7-6CB8-4DC1-AB0C-478A7F0D7C68}"/>
              </a:ext>
            </a:extLst>
          </p:cNvPr>
          <p:cNvSpPr>
            <a:spLocks noGrp="1"/>
          </p:cNvSpPr>
          <p:nvPr>
            <p:ph type="body" sz="quarter" idx="57"/>
          </p:nvPr>
        </p:nvSpPr>
        <p:spPr/>
        <p:txBody>
          <a:bodyPr/>
          <a:lstStyle/>
          <a:p>
            <a:r>
              <a:rPr lang="en-US"/>
              <a:t>Security</a:t>
            </a:r>
          </a:p>
        </p:txBody>
      </p:sp>
      <p:sp>
        <p:nvSpPr>
          <p:cNvPr id="34" name="Text Placeholder 33">
            <a:extLst>
              <a:ext uri="{FF2B5EF4-FFF2-40B4-BE49-F238E27FC236}">
                <a16:creationId xmlns:a16="http://schemas.microsoft.com/office/drawing/2014/main" id="{700AF068-A348-4F2C-9170-C3BED10C6169}"/>
              </a:ext>
            </a:extLst>
          </p:cNvPr>
          <p:cNvSpPr>
            <a:spLocks noGrp="1"/>
          </p:cNvSpPr>
          <p:nvPr>
            <p:ph type="body" sz="quarter" idx="58"/>
          </p:nvPr>
        </p:nvSpPr>
        <p:spPr/>
        <p:txBody>
          <a:bodyPr/>
          <a:lstStyle/>
          <a:p>
            <a:endParaRPr lang="en-US"/>
          </a:p>
        </p:txBody>
      </p:sp>
      <p:pic>
        <p:nvPicPr>
          <p:cNvPr id="57" name="Picture Placeholder 56" descr="Icon&#10;&#10;Description automatically generated">
            <a:extLst>
              <a:ext uri="{FF2B5EF4-FFF2-40B4-BE49-F238E27FC236}">
                <a16:creationId xmlns:a16="http://schemas.microsoft.com/office/drawing/2014/main" id="{9406CE8D-2E15-4411-A2AA-30113D434FA5}"/>
              </a:ext>
            </a:extLst>
          </p:cNvPr>
          <p:cNvPicPr>
            <a:picLocks noGrp="1" noChangeAspect="1"/>
          </p:cNvPicPr>
          <p:nvPr>
            <p:ph type="pic" sz="quarter" idx="59"/>
          </p:nvPr>
        </p:nvPicPr>
        <p:blipFill>
          <a:blip r:embed="rId4"/>
          <a:srcRect t="79" b="79"/>
          <a:stretch>
            <a:fillRect/>
          </a:stretch>
        </p:blipFill>
        <p:spPr/>
      </p:pic>
      <p:sp>
        <p:nvSpPr>
          <p:cNvPr id="11" name="Text Placeholder 10">
            <a:extLst>
              <a:ext uri="{FF2B5EF4-FFF2-40B4-BE49-F238E27FC236}">
                <a16:creationId xmlns:a16="http://schemas.microsoft.com/office/drawing/2014/main" id="{FA28CC8A-192F-4C1F-BA12-633C78DAE205}"/>
              </a:ext>
            </a:extLst>
          </p:cNvPr>
          <p:cNvSpPr>
            <a:spLocks noGrp="1"/>
          </p:cNvSpPr>
          <p:nvPr>
            <p:ph type="body" sz="quarter" idx="60"/>
          </p:nvPr>
        </p:nvSpPr>
        <p:spPr/>
        <p:txBody>
          <a:bodyPr/>
          <a:lstStyle/>
          <a:p>
            <a:r>
              <a:rPr lang="en-US"/>
              <a:t>Global scale</a:t>
            </a:r>
          </a:p>
        </p:txBody>
      </p:sp>
      <p:sp>
        <p:nvSpPr>
          <p:cNvPr id="36" name="Text Placeholder 35">
            <a:extLst>
              <a:ext uri="{FF2B5EF4-FFF2-40B4-BE49-F238E27FC236}">
                <a16:creationId xmlns:a16="http://schemas.microsoft.com/office/drawing/2014/main" id="{3FE6F30E-76D5-4E59-B72E-E970001A4A5A}"/>
              </a:ext>
            </a:extLst>
          </p:cNvPr>
          <p:cNvSpPr>
            <a:spLocks noGrp="1"/>
          </p:cNvSpPr>
          <p:nvPr>
            <p:ph type="body" sz="quarter" idx="61"/>
          </p:nvPr>
        </p:nvSpPr>
        <p:spPr/>
        <p:txBody>
          <a:bodyPr/>
          <a:lstStyle/>
          <a:p>
            <a:endParaRPr lang="en-US"/>
          </a:p>
        </p:txBody>
      </p:sp>
      <p:pic>
        <p:nvPicPr>
          <p:cNvPr id="47" name="Picture Placeholder 46" descr="Icon&#10;&#10;Description automatically generated">
            <a:extLst>
              <a:ext uri="{FF2B5EF4-FFF2-40B4-BE49-F238E27FC236}">
                <a16:creationId xmlns:a16="http://schemas.microsoft.com/office/drawing/2014/main" id="{F60D8539-33CE-4D72-BB11-3725DE08119E}"/>
              </a:ext>
            </a:extLst>
          </p:cNvPr>
          <p:cNvPicPr>
            <a:picLocks noGrp="1" noChangeAspect="1"/>
          </p:cNvPicPr>
          <p:nvPr>
            <p:ph type="pic" sz="quarter" idx="62"/>
          </p:nvPr>
        </p:nvPicPr>
        <p:blipFill>
          <a:blip r:embed="rId5"/>
          <a:srcRect l="3987" r="3987"/>
          <a:stretch>
            <a:fillRect/>
          </a:stretch>
        </p:blipFill>
        <p:spPr/>
      </p:pic>
      <p:sp>
        <p:nvSpPr>
          <p:cNvPr id="38" name="Text Placeholder 37">
            <a:extLst>
              <a:ext uri="{FF2B5EF4-FFF2-40B4-BE49-F238E27FC236}">
                <a16:creationId xmlns:a16="http://schemas.microsoft.com/office/drawing/2014/main" id="{6A4041A2-D1E4-4599-9E71-E5617C4E731E}"/>
              </a:ext>
            </a:extLst>
          </p:cNvPr>
          <p:cNvSpPr>
            <a:spLocks noGrp="1"/>
          </p:cNvSpPr>
          <p:nvPr>
            <p:ph type="body" sz="quarter" idx="63"/>
          </p:nvPr>
        </p:nvSpPr>
        <p:spPr/>
        <p:txBody>
          <a:bodyPr/>
          <a:lstStyle/>
          <a:p>
            <a:r>
              <a:rPr lang="en-US"/>
              <a:t>Cost</a:t>
            </a:r>
          </a:p>
        </p:txBody>
      </p:sp>
      <p:sp>
        <p:nvSpPr>
          <p:cNvPr id="39" name="Text Placeholder 38">
            <a:extLst>
              <a:ext uri="{FF2B5EF4-FFF2-40B4-BE49-F238E27FC236}">
                <a16:creationId xmlns:a16="http://schemas.microsoft.com/office/drawing/2014/main" id="{9BAB6CA0-BCB2-491C-9648-B1D33B13D4BB}"/>
              </a:ext>
            </a:extLst>
          </p:cNvPr>
          <p:cNvSpPr>
            <a:spLocks noGrp="1"/>
          </p:cNvSpPr>
          <p:nvPr>
            <p:ph type="body" sz="quarter" idx="64"/>
          </p:nvPr>
        </p:nvSpPr>
        <p:spPr/>
        <p:txBody>
          <a:bodyPr/>
          <a:lstStyle/>
          <a:p>
            <a:endParaRPr lang="en-US"/>
          </a:p>
        </p:txBody>
      </p:sp>
      <p:pic>
        <p:nvPicPr>
          <p:cNvPr id="49" name="Picture Placeholder 48" descr="A picture containing text, gauge&#10;&#10;Description automatically generated">
            <a:extLst>
              <a:ext uri="{FF2B5EF4-FFF2-40B4-BE49-F238E27FC236}">
                <a16:creationId xmlns:a16="http://schemas.microsoft.com/office/drawing/2014/main" id="{03F81835-EDDB-4708-BB88-AD720434AEFB}"/>
              </a:ext>
            </a:extLst>
          </p:cNvPr>
          <p:cNvPicPr>
            <a:picLocks noGrp="1" noChangeAspect="1"/>
          </p:cNvPicPr>
          <p:nvPr>
            <p:ph type="pic" sz="quarter" idx="65"/>
          </p:nvPr>
        </p:nvPicPr>
        <p:blipFill>
          <a:blip r:embed="rId6"/>
          <a:srcRect t="1020" b="1020"/>
          <a:stretch>
            <a:fillRect/>
          </a:stretch>
        </p:blipFill>
        <p:spPr/>
      </p:pic>
      <p:sp>
        <p:nvSpPr>
          <p:cNvPr id="41" name="Text Placeholder 40">
            <a:extLst>
              <a:ext uri="{FF2B5EF4-FFF2-40B4-BE49-F238E27FC236}">
                <a16:creationId xmlns:a16="http://schemas.microsoft.com/office/drawing/2014/main" id="{1D5BDEDE-ACBF-4B94-A9A5-F3F64D4BE703}"/>
              </a:ext>
            </a:extLst>
          </p:cNvPr>
          <p:cNvSpPr>
            <a:spLocks noGrp="1"/>
          </p:cNvSpPr>
          <p:nvPr>
            <p:ph type="body" sz="quarter" idx="66"/>
          </p:nvPr>
        </p:nvSpPr>
        <p:spPr/>
        <p:txBody>
          <a:bodyPr/>
          <a:lstStyle/>
          <a:p>
            <a:r>
              <a:rPr lang="en-US"/>
              <a:t>Speed</a:t>
            </a:r>
          </a:p>
        </p:txBody>
      </p:sp>
      <p:sp>
        <p:nvSpPr>
          <p:cNvPr id="42" name="Text Placeholder 41">
            <a:extLst>
              <a:ext uri="{FF2B5EF4-FFF2-40B4-BE49-F238E27FC236}">
                <a16:creationId xmlns:a16="http://schemas.microsoft.com/office/drawing/2014/main" id="{DD9C0E69-188D-4D1E-BC61-1CDDC9093DCC}"/>
              </a:ext>
            </a:extLst>
          </p:cNvPr>
          <p:cNvSpPr>
            <a:spLocks noGrp="1"/>
          </p:cNvSpPr>
          <p:nvPr>
            <p:ph type="body" sz="quarter" idx="67"/>
          </p:nvPr>
        </p:nvSpPr>
        <p:spPr/>
        <p:txBody>
          <a:bodyPr/>
          <a:lstStyle/>
          <a:p>
            <a:endParaRPr lang="en-US"/>
          </a:p>
        </p:txBody>
      </p:sp>
      <p:pic>
        <p:nvPicPr>
          <p:cNvPr id="51" name="Picture Placeholder 50" descr="Shape&#10;&#10;Description automatically generated with low confidence">
            <a:extLst>
              <a:ext uri="{FF2B5EF4-FFF2-40B4-BE49-F238E27FC236}">
                <a16:creationId xmlns:a16="http://schemas.microsoft.com/office/drawing/2014/main" id="{5CDAFB7E-2C38-44BA-8942-F6D0EF4027E8}"/>
              </a:ext>
            </a:extLst>
          </p:cNvPr>
          <p:cNvPicPr>
            <a:picLocks noGrp="1" noChangeAspect="1"/>
          </p:cNvPicPr>
          <p:nvPr>
            <p:ph type="pic" sz="quarter" idx="68"/>
          </p:nvPr>
        </p:nvPicPr>
        <p:blipFill>
          <a:blip r:embed="rId7"/>
          <a:srcRect t="79" b="79"/>
          <a:stretch>
            <a:fillRect/>
          </a:stretch>
        </p:blipFill>
        <p:spPr/>
      </p:pic>
      <p:sp>
        <p:nvSpPr>
          <p:cNvPr id="44" name="Text Placeholder 43">
            <a:extLst>
              <a:ext uri="{FF2B5EF4-FFF2-40B4-BE49-F238E27FC236}">
                <a16:creationId xmlns:a16="http://schemas.microsoft.com/office/drawing/2014/main" id="{805F5218-651C-42C4-8619-2BE4435762A6}"/>
              </a:ext>
            </a:extLst>
          </p:cNvPr>
          <p:cNvSpPr>
            <a:spLocks noGrp="1"/>
          </p:cNvSpPr>
          <p:nvPr>
            <p:ph type="body" sz="quarter" idx="69"/>
          </p:nvPr>
        </p:nvSpPr>
        <p:spPr/>
        <p:txBody>
          <a:bodyPr/>
          <a:lstStyle/>
          <a:p>
            <a:r>
              <a:rPr lang="en-US"/>
              <a:t>Productivity</a:t>
            </a:r>
          </a:p>
        </p:txBody>
      </p:sp>
      <p:sp>
        <p:nvSpPr>
          <p:cNvPr id="45" name="Text Placeholder 44">
            <a:extLst>
              <a:ext uri="{FF2B5EF4-FFF2-40B4-BE49-F238E27FC236}">
                <a16:creationId xmlns:a16="http://schemas.microsoft.com/office/drawing/2014/main" id="{D93B2DA4-204C-42FF-AD74-0906A367D276}"/>
              </a:ext>
            </a:extLst>
          </p:cNvPr>
          <p:cNvSpPr>
            <a:spLocks noGrp="1"/>
          </p:cNvSpPr>
          <p:nvPr>
            <p:ph type="body" sz="quarter" idx="70"/>
          </p:nvPr>
        </p:nvSpPr>
        <p:spPr/>
        <p:txBody>
          <a:bodyPr/>
          <a:lstStyle/>
          <a:p>
            <a:endParaRPr lang="en-US"/>
          </a:p>
        </p:txBody>
      </p:sp>
      <p:pic>
        <p:nvPicPr>
          <p:cNvPr id="65" name="Picture 64" descr="Diagram&#10;&#10;Description automatically generated">
            <a:extLst>
              <a:ext uri="{FF2B5EF4-FFF2-40B4-BE49-F238E27FC236}">
                <a16:creationId xmlns:a16="http://schemas.microsoft.com/office/drawing/2014/main" id="{75671FD1-7225-445F-995D-9B1B8E643D64}"/>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810713" y="1977833"/>
            <a:ext cx="4136347" cy="4136347"/>
          </a:xfrm>
          <a:prstGeom prst="rect">
            <a:avLst/>
          </a:prstGeom>
        </p:spPr>
      </p:pic>
      <p:sp>
        <p:nvSpPr>
          <p:cNvPr id="66" name="TextBox 65">
            <a:extLst>
              <a:ext uri="{FF2B5EF4-FFF2-40B4-BE49-F238E27FC236}">
                <a16:creationId xmlns:a16="http://schemas.microsoft.com/office/drawing/2014/main" id="{83B8E605-EAC9-464A-B01B-E09E45A59300}"/>
              </a:ext>
            </a:extLst>
          </p:cNvPr>
          <p:cNvSpPr txBox="1"/>
          <p:nvPr/>
        </p:nvSpPr>
        <p:spPr>
          <a:xfrm>
            <a:off x="231311" y="7147990"/>
            <a:ext cx="6858000" cy="230832"/>
          </a:xfrm>
          <a:prstGeom prst="rect">
            <a:avLst/>
          </a:prstGeom>
          <a:noFill/>
        </p:spPr>
        <p:txBody>
          <a:bodyPr wrap="square" rtlCol="0">
            <a:spAutoFit/>
          </a:bodyPr>
          <a:lstStyle/>
          <a:p>
            <a:r>
              <a:rPr lang="en-US" sz="900">
                <a:hlinkClick r:id="rId9" tooltip="http://wintubuntu.wordpress.com/2014/05/02/debilidades-y-barreras-de-proveedores-de-cloud-computing/"/>
              </a:rPr>
              <a:t>This Photo</a:t>
            </a:r>
            <a:r>
              <a:rPr lang="en-US" sz="900"/>
              <a:t> by Unknown Author is licensed under </a:t>
            </a:r>
            <a:r>
              <a:rPr lang="en-US" sz="900">
                <a:hlinkClick r:id="rId10" tooltip="https://creativecommons.org/licenses/by-nc/3.0/"/>
              </a:rPr>
              <a:t>CC BY-NC</a:t>
            </a:r>
            <a:endParaRPr lang="en-US" sz="900"/>
          </a:p>
        </p:txBody>
      </p:sp>
    </p:spTree>
    <p:extLst>
      <p:ext uri="{BB962C8B-B14F-4D97-AF65-F5344CB8AC3E}">
        <p14:creationId xmlns:p14="http://schemas.microsoft.com/office/powerpoint/2010/main" val="8674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CLOUD COMPUTING</a:t>
            </a:r>
          </a:p>
        </p:txBody>
      </p:sp>
      <p:sp>
        <p:nvSpPr>
          <p:cNvPr id="3" name="Text Placeholder 2">
            <a:extLst>
              <a:ext uri="{FF2B5EF4-FFF2-40B4-BE49-F238E27FC236}">
                <a16:creationId xmlns:a16="http://schemas.microsoft.com/office/drawing/2014/main" id="{1F51110F-48D8-4F9D-AAD3-A2786BC93D6D}"/>
              </a:ext>
            </a:extLst>
          </p:cNvPr>
          <p:cNvSpPr>
            <a:spLocks noGrp="1"/>
          </p:cNvSpPr>
          <p:nvPr>
            <p:ph type="body" sz="quarter" idx="49"/>
          </p:nvPr>
        </p:nvSpPr>
        <p:spPr/>
        <p:txBody>
          <a:bodyPr/>
          <a:lstStyle/>
          <a:p>
            <a:r>
              <a:rPr lang="en-US"/>
              <a:t>Types of cloud computing</a:t>
            </a:r>
          </a:p>
        </p:txBody>
      </p:sp>
      <p:sp>
        <p:nvSpPr>
          <p:cNvPr id="4" name="Text Placeholder 3">
            <a:extLst>
              <a:ext uri="{FF2B5EF4-FFF2-40B4-BE49-F238E27FC236}">
                <a16:creationId xmlns:a16="http://schemas.microsoft.com/office/drawing/2014/main" id="{05748735-961C-4370-9229-078D6291B961}"/>
              </a:ext>
            </a:extLst>
          </p:cNvPr>
          <p:cNvSpPr>
            <a:spLocks noGrp="1"/>
          </p:cNvSpPr>
          <p:nvPr>
            <p:ph type="body" sz="quarter" idx="50"/>
          </p:nvPr>
        </p:nvSpPr>
        <p:spPr>
          <a:xfrm>
            <a:off x="378648" y="1663272"/>
            <a:ext cx="5103753" cy="3978973"/>
          </a:xfrm>
        </p:spPr>
        <p:txBody>
          <a:bodyPr/>
          <a:lstStyle/>
          <a:p>
            <a:r>
              <a:rPr lang="en-US" b="1">
                <a:solidFill>
                  <a:srgbClr val="F78F1E"/>
                </a:solidFill>
                <a:latin typeface="RedHatText"/>
              </a:rPr>
              <a:t>P</a:t>
            </a:r>
            <a:r>
              <a:rPr lang="en-US" b="1" i="0">
                <a:solidFill>
                  <a:srgbClr val="F78F1E"/>
                </a:solidFill>
                <a:effectLst/>
                <a:latin typeface="RedHatText"/>
              </a:rPr>
              <a:t>rivate</a:t>
            </a:r>
            <a:r>
              <a:rPr lang="en-US" b="0" i="0">
                <a:solidFill>
                  <a:srgbClr val="151515"/>
                </a:solidFill>
                <a:effectLst/>
                <a:latin typeface="RedHatText"/>
              </a:rPr>
              <a:t> </a:t>
            </a:r>
          </a:p>
          <a:p>
            <a:pPr lvl="1"/>
            <a:r>
              <a:rPr lang="en-US" b="0" i="0">
                <a:solidFill>
                  <a:srgbClr val="151515"/>
                </a:solidFill>
                <a:effectLst/>
                <a:latin typeface="RedHatText"/>
              </a:rPr>
              <a:t>dedicated to a single end user or group. </a:t>
            </a:r>
          </a:p>
          <a:p>
            <a:pPr lvl="1"/>
            <a:r>
              <a:rPr lang="en-US" b="0" i="0">
                <a:solidFill>
                  <a:srgbClr val="151515"/>
                </a:solidFill>
                <a:effectLst/>
                <a:latin typeface="RedHatText"/>
              </a:rPr>
              <a:t>underlying IT infrastructure is dedicated to a single customer with completely isolated access.</a:t>
            </a:r>
          </a:p>
          <a:p>
            <a:r>
              <a:rPr lang="en-US" b="1">
                <a:solidFill>
                  <a:srgbClr val="F78F1E"/>
                </a:solidFill>
                <a:latin typeface="RedHatText"/>
              </a:rPr>
              <a:t>Public </a:t>
            </a:r>
          </a:p>
          <a:p>
            <a:pPr lvl="1"/>
            <a:r>
              <a:rPr lang="en-US" b="0" i="0">
                <a:solidFill>
                  <a:srgbClr val="151515"/>
                </a:solidFill>
                <a:effectLst/>
                <a:latin typeface="RedHatText"/>
              </a:rPr>
              <a:t>IT infrastructure not owned by the end user. </a:t>
            </a:r>
          </a:p>
          <a:p>
            <a:pPr lvl="1"/>
            <a:r>
              <a:rPr lang="en-US" b="0" i="0">
                <a:solidFill>
                  <a:srgbClr val="151515"/>
                </a:solidFill>
                <a:effectLst/>
                <a:latin typeface="RedHatText"/>
              </a:rPr>
              <a:t>Alibaba Cloud, Amazon Web Services (AWS), Google Cloud, IBM Cloud, and Microsoft Azure.</a:t>
            </a:r>
          </a:p>
          <a:p>
            <a:r>
              <a:rPr lang="en-US" b="1">
                <a:solidFill>
                  <a:srgbClr val="F78F1E"/>
                </a:solidFill>
                <a:latin typeface="RedHatText"/>
              </a:rPr>
              <a:t>Hybrid</a:t>
            </a:r>
          </a:p>
          <a:p>
            <a:pPr lvl="1"/>
            <a:r>
              <a:rPr lang="en-US">
                <a:solidFill>
                  <a:srgbClr val="151515"/>
                </a:solidFill>
                <a:latin typeface="RedHatText"/>
              </a:rPr>
              <a:t>created from multiple environments connected through local area networks, wide area networks, virtual private networks, and/or APIs.</a:t>
            </a:r>
            <a:endParaRPr lang="en-US" b="0" i="0">
              <a:solidFill>
                <a:srgbClr val="151515"/>
              </a:solidFill>
              <a:effectLst/>
              <a:latin typeface="RedHatText"/>
            </a:endParaRPr>
          </a:p>
          <a:p>
            <a:r>
              <a:rPr lang="en-US" b="1" err="1">
                <a:solidFill>
                  <a:srgbClr val="F78F1E"/>
                </a:solidFill>
                <a:latin typeface="RedHatText"/>
              </a:rPr>
              <a:t>Multiclouds</a:t>
            </a:r>
            <a:endParaRPr lang="en-US" b="1">
              <a:solidFill>
                <a:srgbClr val="F78F1E"/>
              </a:solidFill>
              <a:latin typeface="RedHatText"/>
            </a:endParaRPr>
          </a:p>
          <a:p>
            <a:pPr lvl="1"/>
            <a:r>
              <a:rPr lang="en-US" b="0" i="0">
                <a:solidFill>
                  <a:srgbClr val="151515"/>
                </a:solidFill>
                <a:effectLst/>
                <a:latin typeface="RedHatText"/>
              </a:rPr>
              <a:t>more than one cloud service, vendor—public or private. </a:t>
            </a:r>
            <a:endParaRPr lang="en-US"/>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10"/>
          </p:nvPr>
        </p:nvSpPr>
        <p:spPr>
          <a:xfrm>
            <a:off x="537736" y="1215755"/>
            <a:ext cx="5103752" cy="470317"/>
          </a:xfrm>
        </p:spPr>
        <p:txBody>
          <a:bodyPr/>
          <a:lstStyle/>
          <a:p>
            <a:r>
              <a:rPr lang="en-US" b="1"/>
              <a:t>Types of cloud computing</a:t>
            </a:r>
          </a:p>
        </p:txBody>
      </p:sp>
      <p:sp>
        <p:nvSpPr>
          <p:cNvPr id="8" name="Text Placeholder 7">
            <a:extLst>
              <a:ext uri="{FF2B5EF4-FFF2-40B4-BE49-F238E27FC236}">
                <a16:creationId xmlns:a16="http://schemas.microsoft.com/office/drawing/2014/main" id="{D0BB91DB-8D65-4C97-950F-657A33942250}"/>
              </a:ext>
            </a:extLst>
          </p:cNvPr>
          <p:cNvSpPr>
            <a:spLocks noGrp="1"/>
          </p:cNvSpPr>
          <p:nvPr>
            <p:ph type="body" sz="quarter" idx="51"/>
          </p:nvPr>
        </p:nvSpPr>
        <p:spPr/>
        <p:txBody>
          <a:bodyPr/>
          <a:lstStyle/>
          <a:p>
            <a:pPr marL="0" indent="0">
              <a:buNone/>
            </a:pPr>
            <a:br>
              <a:rPr lang="en-US"/>
            </a:br>
            <a:endParaRPr lang="en-US"/>
          </a:p>
        </p:txBody>
      </p:sp>
      <p:sp>
        <p:nvSpPr>
          <p:cNvPr id="9" name="Text Placeholder 8">
            <a:extLst>
              <a:ext uri="{FF2B5EF4-FFF2-40B4-BE49-F238E27FC236}">
                <a16:creationId xmlns:a16="http://schemas.microsoft.com/office/drawing/2014/main" id="{862BBB5B-8397-43FB-93A6-1466651556E1}"/>
              </a:ext>
            </a:extLst>
          </p:cNvPr>
          <p:cNvSpPr>
            <a:spLocks noGrp="1"/>
          </p:cNvSpPr>
          <p:nvPr>
            <p:ph type="body" sz="quarter" idx="52"/>
          </p:nvPr>
        </p:nvSpPr>
        <p:spPr>
          <a:xfrm>
            <a:off x="6550511" y="1215755"/>
            <a:ext cx="5103753" cy="470317"/>
          </a:xfrm>
        </p:spPr>
        <p:txBody>
          <a:bodyPr/>
          <a:lstStyle/>
          <a:p>
            <a:r>
              <a:rPr lang="en-US" b="1"/>
              <a:t>Types of cloud computing services</a:t>
            </a:r>
          </a:p>
        </p:txBody>
      </p:sp>
      <p:pic>
        <p:nvPicPr>
          <p:cNvPr id="11" name="Picture 10" descr="A picture containing text, monitor, screenshot&#10;&#10;Description automatically generated">
            <a:extLst>
              <a:ext uri="{FF2B5EF4-FFF2-40B4-BE49-F238E27FC236}">
                <a16:creationId xmlns:a16="http://schemas.microsoft.com/office/drawing/2014/main" id="{330FB6CE-945F-4A48-9F77-5F08E8C13596}"/>
              </a:ext>
            </a:extLst>
          </p:cNvPr>
          <p:cNvPicPr>
            <a:picLocks noChangeAspect="1"/>
          </p:cNvPicPr>
          <p:nvPr/>
        </p:nvPicPr>
        <p:blipFill>
          <a:blip r:embed="rId2"/>
          <a:stretch>
            <a:fillRect/>
          </a:stretch>
        </p:blipFill>
        <p:spPr>
          <a:xfrm>
            <a:off x="6550511" y="1663272"/>
            <a:ext cx="5103752" cy="4751036"/>
          </a:xfrm>
          <a:prstGeom prst="rect">
            <a:avLst/>
          </a:prstGeom>
        </p:spPr>
      </p:pic>
    </p:spTree>
    <p:extLst>
      <p:ext uri="{BB962C8B-B14F-4D97-AF65-F5344CB8AC3E}">
        <p14:creationId xmlns:p14="http://schemas.microsoft.com/office/powerpoint/2010/main" val="188632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title"/>
          </p:nvPr>
        </p:nvSpPr>
        <p:spPr/>
        <p:txBody>
          <a:bodyPr/>
          <a:lstStyle/>
          <a:p>
            <a:r>
              <a:rPr lang="en-US"/>
              <a:t>CLOUD COMPUTING</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body" sz="quarter" idx="49"/>
          </p:nvPr>
        </p:nvSpPr>
        <p:spPr/>
        <p:txBody>
          <a:bodyPr/>
          <a:lstStyle/>
          <a:p>
            <a:r>
              <a:rPr lang="en-US"/>
              <a:t>Public cloud providers</a:t>
            </a:r>
          </a:p>
        </p:txBody>
      </p:sp>
      <p:pic>
        <p:nvPicPr>
          <p:cNvPr id="3" name="Picture 2">
            <a:extLst>
              <a:ext uri="{FF2B5EF4-FFF2-40B4-BE49-F238E27FC236}">
                <a16:creationId xmlns:a16="http://schemas.microsoft.com/office/drawing/2014/main" id="{468D0829-62FA-4321-9FAB-2DB9AF5CF16B}"/>
              </a:ext>
            </a:extLst>
          </p:cNvPr>
          <p:cNvPicPr>
            <a:picLocks noChangeAspect="1"/>
          </p:cNvPicPr>
          <p:nvPr/>
        </p:nvPicPr>
        <p:blipFill>
          <a:blip r:embed="rId2"/>
          <a:stretch>
            <a:fillRect/>
          </a:stretch>
        </p:blipFill>
        <p:spPr>
          <a:xfrm>
            <a:off x="9592880" y="1730283"/>
            <a:ext cx="1887939" cy="1887939"/>
          </a:xfrm>
          <a:prstGeom prst="rect">
            <a:avLst/>
          </a:prstGeom>
        </p:spPr>
      </p:pic>
      <p:pic>
        <p:nvPicPr>
          <p:cNvPr id="8" name="Picture 7" descr="Logo, company name&#10;&#10;Description automatically generated">
            <a:extLst>
              <a:ext uri="{FF2B5EF4-FFF2-40B4-BE49-F238E27FC236}">
                <a16:creationId xmlns:a16="http://schemas.microsoft.com/office/drawing/2014/main" id="{9C0A4782-2DCD-4F48-AD91-82ADF26F92AD}"/>
              </a:ext>
            </a:extLst>
          </p:cNvPr>
          <p:cNvPicPr>
            <a:picLocks noChangeAspect="1"/>
          </p:cNvPicPr>
          <p:nvPr/>
        </p:nvPicPr>
        <p:blipFill>
          <a:blip r:embed="rId3"/>
          <a:stretch>
            <a:fillRect/>
          </a:stretch>
        </p:blipFill>
        <p:spPr>
          <a:xfrm>
            <a:off x="550923" y="1678026"/>
            <a:ext cx="2927723" cy="1537055"/>
          </a:xfrm>
          <a:prstGeom prst="rect">
            <a:avLst/>
          </a:prstGeom>
        </p:spPr>
      </p:pic>
      <p:pic>
        <p:nvPicPr>
          <p:cNvPr id="10" name="Picture 9" descr="Icon&#10;&#10;Description automatically generated">
            <a:extLst>
              <a:ext uri="{FF2B5EF4-FFF2-40B4-BE49-F238E27FC236}">
                <a16:creationId xmlns:a16="http://schemas.microsoft.com/office/drawing/2014/main" id="{0AC1A577-BE6B-4381-85B2-AF73ACEB7390}"/>
              </a:ext>
            </a:extLst>
          </p:cNvPr>
          <p:cNvPicPr>
            <a:picLocks noChangeAspect="1"/>
          </p:cNvPicPr>
          <p:nvPr/>
        </p:nvPicPr>
        <p:blipFill>
          <a:blip r:embed="rId4"/>
          <a:stretch>
            <a:fillRect/>
          </a:stretch>
        </p:blipFill>
        <p:spPr>
          <a:xfrm>
            <a:off x="644505" y="3983608"/>
            <a:ext cx="2687637" cy="1918973"/>
          </a:xfrm>
          <a:prstGeom prst="rect">
            <a:avLst/>
          </a:prstGeom>
        </p:spPr>
      </p:pic>
      <p:pic>
        <p:nvPicPr>
          <p:cNvPr id="14" name="Picture 13">
            <a:extLst>
              <a:ext uri="{FF2B5EF4-FFF2-40B4-BE49-F238E27FC236}">
                <a16:creationId xmlns:a16="http://schemas.microsoft.com/office/drawing/2014/main" id="{522515B4-B329-4F61-ADB6-47EE1A551DC7}"/>
              </a:ext>
            </a:extLst>
          </p:cNvPr>
          <p:cNvPicPr>
            <a:picLocks noChangeAspect="1"/>
          </p:cNvPicPr>
          <p:nvPr/>
        </p:nvPicPr>
        <p:blipFill>
          <a:blip r:embed="rId5"/>
          <a:stretch>
            <a:fillRect/>
          </a:stretch>
        </p:blipFill>
        <p:spPr>
          <a:xfrm>
            <a:off x="9277163" y="4551530"/>
            <a:ext cx="2203656" cy="1351051"/>
          </a:xfrm>
          <a:prstGeom prst="rect">
            <a:avLst/>
          </a:prstGeom>
        </p:spPr>
      </p:pic>
      <p:pic>
        <p:nvPicPr>
          <p:cNvPr id="16" name="Picture 15">
            <a:extLst>
              <a:ext uri="{FF2B5EF4-FFF2-40B4-BE49-F238E27FC236}">
                <a16:creationId xmlns:a16="http://schemas.microsoft.com/office/drawing/2014/main" id="{B3D2DC89-454A-4540-9D0A-1E6329B14E15}"/>
              </a:ext>
            </a:extLst>
          </p:cNvPr>
          <p:cNvPicPr>
            <a:picLocks noChangeAspect="1"/>
          </p:cNvPicPr>
          <p:nvPr/>
        </p:nvPicPr>
        <p:blipFill rotWithShape="1">
          <a:blip r:embed="rId6"/>
          <a:srcRect t="1439" b="94280"/>
          <a:stretch/>
        </p:blipFill>
        <p:spPr>
          <a:xfrm>
            <a:off x="3712418" y="1295399"/>
            <a:ext cx="5412919" cy="237067"/>
          </a:xfrm>
          <a:prstGeom prst="rect">
            <a:avLst/>
          </a:prstGeom>
        </p:spPr>
      </p:pic>
      <p:pic>
        <p:nvPicPr>
          <p:cNvPr id="4" name="Picture 3">
            <a:extLst>
              <a:ext uri="{FF2B5EF4-FFF2-40B4-BE49-F238E27FC236}">
                <a16:creationId xmlns:a16="http://schemas.microsoft.com/office/drawing/2014/main" id="{52D67C28-01A7-DADD-F515-94CC11663102}"/>
              </a:ext>
            </a:extLst>
          </p:cNvPr>
          <p:cNvPicPr>
            <a:picLocks noChangeAspect="1"/>
          </p:cNvPicPr>
          <p:nvPr/>
        </p:nvPicPr>
        <p:blipFill rotWithShape="1">
          <a:blip r:embed="rId7"/>
          <a:srcRect t="2789"/>
          <a:stretch/>
        </p:blipFill>
        <p:spPr>
          <a:xfrm>
            <a:off x="3888488" y="1446890"/>
            <a:ext cx="5236849" cy="5073436"/>
          </a:xfrm>
          <a:prstGeom prst="rect">
            <a:avLst/>
          </a:prstGeom>
        </p:spPr>
      </p:pic>
    </p:spTree>
    <p:extLst>
      <p:ext uri="{BB962C8B-B14F-4D97-AF65-F5344CB8AC3E}">
        <p14:creationId xmlns:p14="http://schemas.microsoft.com/office/powerpoint/2010/main" val="372264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EC09D-A527-4B74-BF40-5A5EB596481D}"/>
              </a:ext>
            </a:extLst>
          </p:cNvPr>
          <p:cNvSpPr>
            <a:spLocks noGrp="1"/>
          </p:cNvSpPr>
          <p:nvPr>
            <p:ph type="ctrTitle"/>
          </p:nvPr>
        </p:nvSpPr>
        <p:spPr/>
        <p:txBody>
          <a:bodyPr/>
          <a:lstStyle/>
          <a:p>
            <a:r>
              <a:rPr lang="en-US"/>
              <a:t>Amazon Web Services</a:t>
            </a:r>
          </a:p>
        </p:txBody>
      </p:sp>
      <p:sp>
        <p:nvSpPr>
          <p:cNvPr id="6" name="Text Placeholder 5">
            <a:extLst>
              <a:ext uri="{FF2B5EF4-FFF2-40B4-BE49-F238E27FC236}">
                <a16:creationId xmlns:a16="http://schemas.microsoft.com/office/drawing/2014/main" id="{CE501E00-ED45-4781-AF1B-CB96153DB684}"/>
              </a:ext>
            </a:extLst>
          </p:cNvPr>
          <p:cNvSpPr>
            <a:spLocks noGrp="1"/>
          </p:cNvSpPr>
          <p:nvPr>
            <p:ph type="subTitle" idx="1"/>
          </p:nvPr>
        </p:nvSpPr>
        <p:spPr/>
        <p:txBody>
          <a:bodyPr/>
          <a:lstStyle/>
          <a:p>
            <a:r>
              <a:rPr lang="en-US"/>
              <a:t>(AWS)</a:t>
            </a:r>
          </a:p>
        </p:txBody>
      </p:sp>
    </p:spTree>
    <p:extLst>
      <p:ext uri="{BB962C8B-B14F-4D97-AF65-F5344CB8AC3E}">
        <p14:creationId xmlns:p14="http://schemas.microsoft.com/office/powerpoint/2010/main" val="24191789"/>
      </p:ext>
    </p:extLst>
  </p:cSld>
  <p:clrMapOvr>
    <a:masterClrMapping/>
  </p:clrMapOvr>
</p:sld>
</file>

<file path=ppt/theme/theme1.xml><?xml version="1.0" encoding="utf-8"?>
<a:theme xmlns:a="http://schemas.openxmlformats.org/drawingml/2006/main" name="3_Office Theme">
  <a:themeElements>
    <a:clrScheme name="Custom 2">
      <a:dk1>
        <a:sysClr val="windowText" lastClr="000000"/>
      </a:dk1>
      <a:lt1>
        <a:sysClr val="window" lastClr="FFFFFF"/>
      </a:lt1>
      <a:dk2>
        <a:srgbClr val="212745"/>
      </a:dk2>
      <a:lt2>
        <a:srgbClr val="B4DCFA"/>
      </a:lt2>
      <a:accent1>
        <a:srgbClr val="4E67C8"/>
      </a:accent1>
      <a:accent2>
        <a:srgbClr val="5ECCF3"/>
      </a:accent2>
      <a:accent3>
        <a:srgbClr val="4FACF3"/>
      </a:accent3>
      <a:accent4>
        <a:srgbClr val="0D78C9"/>
      </a:accent4>
      <a:accent5>
        <a:srgbClr val="FF8021"/>
      </a:accent5>
      <a:accent6>
        <a:srgbClr val="F14124"/>
      </a:accent6>
      <a:hlink>
        <a:srgbClr val="0D78C9"/>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LAP template HR" id="{6BFECE38-F2CD-E848-B139-4373F7F48128}" vid="{4BF82F0F-62B4-B24E-927B-60F430A5B988}"/>
    </a:ext>
  </a:extLst>
</a:theme>
</file>

<file path=ppt/theme/theme2.xml><?xml version="1.0" encoding="utf-8"?>
<a:theme xmlns:a="http://schemas.openxmlformats.org/drawingml/2006/main" name="Break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LAP">
      <a:majorFont>
        <a:latin typeface="Raleway Black"/>
        <a:ea typeface=""/>
        <a:cs typeface=""/>
      </a:majorFont>
      <a:minorFont>
        <a:latin typeface="Raleway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LAP template HR" id="{6BFECE38-F2CD-E848-B139-4373F7F48128}" vid="{1447DA8A-6FCA-CD4C-AFF4-D35053DDD37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926F583EA842478F9C7D8036A506F4" ma:contentTypeVersion="12" ma:contentTypeDescription="Create a new document." ma:contentTypeScope="" ma:versionID="8619b1b9ae24cc47488f5880cfd050aa">
  <xsd:schema xmlns:xsd="http://www.w3.org/2001/XMLSchema" xmlns:xs="http://www.w3.org/2001/XMLSchema" xmlns:p="http://schemas.microsoft.com/office/2006/metadata/properties" xmlns:ns2="ab20be5f-f49f-44d7-8292-51471e55bbe4" xmlns:ns3="d04a2072-18b9-42c0-b533-6c787fb792e9" targetNamespace="http://schemas.microsoft.com/office/2006/metadata/properties" ma:root="true" ma:fieldsID="f4d5749f33d96cc92153ff2dde8cd4ff" ns2:_="" ns3:_="">
    <xsd:import namespace="ab20be5f-f49f-44d7-8292-51471e55bbe4"/>
    <xsd:import namespace="d04a2072-18b9-42c0-b533-6c787fb792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20be5f-f49f-44d7-8292-51471e55bb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ff6e390-2e07-4a05-a1e1-ee99107afc13"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04a2072-18b9-42c0-b533-6c787fb792e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55a416e-34ed-4a03-b0d0-6ebfa1c36f7b}" ma:internalName="TaxCatchAll" ma:showField="CatchAllData" ma:web="d04a2072-18b9-42c0-b533-6c787fb792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b20be5f-f49f-44d7-8292-51471e55bbe4">
      <Terms xmlns="http://schemas.microsoft.com/office/infopath/2007/PartnerControls"/>
    </lcf76f155ced4ddcb4097134ff3c332f>
    <TaxCatchAll xmlns="d04a2072-18b9-42c0-b533-6c787fb792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D0EB16-7DAD-4F6D-8714-03E205F9497E}">
  <ds:schemaRefs>
    <ds:schemaRef ds:uri="ab20be5f-f49f-44d7-8292-51471e55bbe4"/>
    <ds:schemaRef ds:uri="d04a2072-18b9-42c0-b533-6c787fb792e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E539FC-E8B7-46AB-AFBE-51C00A713514}">
  <ds:schemaRefs>
    <ds:schemaRef ds:uri="0941c48f-0ad5-4649-902f-40016fbbf506"/>
    <ds:schemaRef ds:uri="361f865a-76b0-4fff-b0ff-9edf723d3331"/>
    <ds:schemaRef ds:uri="ab20be5f-f49f-44d7-8292-51471e55bbe4"/>
    <ds:schemaRef ds:uri="b05c1499-8a0c-49f4-999c-58ffa5c21db8"/>
    <ds:schemaRef ds:uri="d04a2072-18b9-42c0-b533-6c787fb792e9"/>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DE3452A-D844-4747-93D9-5B7AF24DE0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iOLAP Master Template (1)</Template>
  <Application>Microsoft Office PowerPoint</Application>
  <PresentationFormat>Widescreen</PresentationFormat>
  <Slides>31</Slides>
  <Notes>1</Notes>
  <HiddenSlides>0</HiddenSlide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3_Office Theme</vt:lpstr>
      <vt:lpstr>Breaks</vt:lpstr>
      <vt:lpstr>Amazon WEB Services (AWS)</vt:lpstr>
      <vt:lpstr>AWS DAY 1 - AGENDA </vt:lpstr>
      <vt:lpstr>CONTENT</vt:lpstr>
      <vt:lpstr>CLOUD COMPUTING</vt:lpstr>
      <vt:lpstr>CLOUD COMPUTING</vt:lpstr>
      <vt:lpstr>CLOUD COMPUTING</vt:lpstr>
      <vt:lpstr>CLOUD COMPUTING</vt:lpstr>
      <vt:lpstr>CLOUD COMPUTING</vt:lpstr>
      <vt:lpstr>Amazon Web Services</vt:lpstr>
      <vt:lpstr>Amazon Web Services</vt:lpstr>
      <vt:lpstr>Amazon Web Services</vt:lpstr>
      <vt:lpstr>Amazon Web Services</vt:lpstr>
      <vt:lpstr>Data and analytics on AWS</vt:lpstr>
      <vt:lpstr>Data and analytics on AWs</vt:lpstr>
      <vt:lpstr>Data and analytics on AWs</vt:lpstr>
      <vt:lpstr>Your learning path</vt:lpstr>
      <vt:lpstr>Your learning path</vt:lpstr>
      <vt:lpstr>Your learning path</vt:lpstr>
      <vt:lpstr>Your learning path</vt:lpstr>
      <vt:lpstr>Your learning path</vt:lpstr>
      <vt:lpstr>Amazon S3</vt:lpstr>
      <vt:lpstr>Amazon Simple Storage Service (Amazon S3)</vt:lpstr>
      <vt:lpstr>Amazon Simple Storage Service (Amazon S3)</vt:lpstr>
      <vt:lpstr>Amazon dynamodb</vt:lpstr>
      <vt:lpstr>Amazon dynamodb</vt:lpstr>
      <vt:lpstr>Amazon Dynamodb</vt:lpstr>
      <vt:lpstr>Amazon Dynamodb</vt:lpstr>
      <vt:lpstr>AWS Identity and Access Management (IAM)</vt:lpstr>
      <vt:lpstr>AWS IAM</vt:lpstr>
      <vt:lpstr>AWS IAM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iOLAP Academy</dc:title>
  <dc:creator>Mirna Pičuljan</dc:creator>
  <cp:revision>1</cp:revision>
  <dcterms:created xsi:type="dcterms:W3CDTF">2021-05-27T12:02:45Z</dcterms:created>
  <dcterms:modified xsi:type="dcterms:W3CDTF">2023-08-14T07:31:48Z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0x0101006E926F583EA842478F9C7D8036A506F4</vt:lpwstr>
  </property>
  <property fmtid="{D5CDD505-2E9C-101B-9397-08002B2CF9AE}" pid="3" name="MediaServiceImageTags">
    <vt:lpwstr/>
  </property>
</Properties>
</file>