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300" r:id="rId5"/>
    <p:sldId id="289" r:id="rId6"/>
    <p:sldId id="303" r:id="rId7"/>
    <p:sldId id="304" r:id="rId8"/>
    <p:sldId id="305" r:id="rId9"/>
    <p:sldId id="286" r:id="rId10"/>
    <p:sldId id="30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DD903"/>
    <a:srgbClr val="FFFFFF"/>
    <a:srgbClr val="B2B2B2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72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E97040-9A81-4C5B-B803-D5DFA54021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081F1B-12AA-40F6-84BA-438BCBC991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07EBE-133E-466B-9F42-10664AAA06B7}" type="slidenum">
              <a:rPr lang="en-US"/>
              <a:pPr/>
              <a:t>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8ADA4-3675-4C70-8DC0-61F747D27450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13A43-9518-4AE5-8CC7-2CB3ECD35EC1}" type="slidenum">
              <a:rPr lang="en-US"/>
              <a:pPr/>
              <a:t>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C17EC-7F51-4E04-A8B1-1FFC794BB539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C17EC-7F51-4E04-A8B1-1FFC794BB539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C17EC-7F51-4E04-A8B1-1FFC794BB539}" type="slidenum">
              <a:rPr lang="en-US"/>
              <a:pPr/>
              <a:t>5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C17EC-7F51-4E04-A8B1-1FFC794BB539}" type="slidenum">
              <a:rPr lang="en-US"/>
              <a:pPr/>
              <a:t>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C17EC-7F51-4E04-A8B1-1FFC794BB539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C17EC-7F51-4E04-A8B1-1FFC794BB539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8ADA4-3675-4C70-8DC0-61F747D27450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Rectangle 70"/>
          <p:cNvSpPr>
            <a:spLocks noChangeArrowheads="1"/>
          </p:cNvSpPr>
          <p:nvPr/>
        </p:nvSpPr>
        <p:spPr bwMode="gray">
          <a:xfrm>
            <a:off x="0" y="0"/>
            <a:ext cx="2109788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253" name="Group 181"/>
          <p:cNvGrpSpPr>
            <a:grpSpLocks/>
          </p:cNvGrpSpPr>
          <p:nvPr/>
        </p:nvGrpSpPr>
        <p:grpSpPr bwMode="auto">
          <a:xfrm rot="10800000">
            <a:off x="-6350" y="0"/>
            <a:ext cx="461963" cy="6858000"/>
            <a:chOff x="768" y="1700"/>
            <a:chExt cx="405" cy="2620"/>
          </a:xfrm>
        </p:grpSpPr>
        <p:sp>
          <p:nvSpPr>
            <p:cNvPr id="3254" name="Rectangle 182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255" name="Rectangle 183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67" name="Group 195"/>
          <p:cNvGrpSpPr>
            <a:grpSpLocks/>
          </p:cNvGrpSpPr>
          <p:nvPr/>
        </p:nvGrpSpPr>
        <p:grpSpPr bwMode="auto">
          <a:xfrm>
            <a:off x="1371600" y="0"/>
            <a:ext cx="547688" cy="6858000"/>
            <a:chOff x="768" y="1700"/>
            <a:chExt cx="405" cy="2620"/>
          </a:xfrm>
        </p:grpSpPr>
        <p:sp>
          <p:nvSpPr>
            <p:cNvPr id="3268" name="Rectangle 196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269" name="Rectangle 197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6964363" y="6350"/>
            <a:ext cx="2179637" cy="984250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114800"/>
            <a:ext cx="2971800" cy="762000"/>
          </a:xfrm>
        </p:spPr>
        <p:txBody>
          <a:bodyPr/>
          <a:lstStyle>
            <a:lvl1pPr marL="0" indent="0" algn="dist">
              <a:buFontTx/>
              <a:buNone/>
              <a:defRPr sz="1400" i="1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03563" y="6445250"/>
            <a:ext cx="1144587" cy="2762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445250"/>
            <a:ext cx="1206500" cy="2762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096000" y="6445250"/>
            <a:ext cx="1100138" cy="276225"/>
          </a:xfrm>
        </p:spPr>
        <p:txBody>
          <a:bodyPr/>
          <a:lstStyle>
            <a:lvl1pPr>
              <a:defRPr/>
            </a:lvl1pPr>
          </a:lstStyle>
          <a:p>
            <a:fld id="{A51323F6-D029-433E-B129-F4DD09CB9E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2476500" y="1289050"/>
            <a:ext cx="6667500" cy="170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 rot="-5400000">
            <a:off x="4041775" y="-1854200"/>
            <a:ext cx="990600" cy="4699000"/>
          </a:xfrm>
          <a:prstGeom prst="rect">
            <a:avLst/>
          </a:prstGeom>
          <a:solidFill>
            <a:schemeClr val="tx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722563"/>
            <a:ext cx="7772400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271" name="Group 199"/>
          <p:cNvGrpSpPr>
            <a:grpSpLocks/>
          </p:cNvGrpSpPr>
          <p:nvPr/>
        </p:nvGrpSpPr>
        <p:grpSpPr bwMode="auto">
          <a:xfrm>
            <a:off x="2859088" y="0"/>
            <a:ext cx="547687" cy="990600"/>
            <a:chOff x="768" y="1700"/>
            <a:chExt cx="405" cy="2620"/>
          </a:xfrm>
        </p:grpSpPr>
        <p:sp>
          <p:nvSpPr>
            <p:cNvPr id="3272" name="Rectangle 200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273" name="Rectangle 201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75" name="Group 203"/>
          <p:cNvGrpSpPr>
            <a:grpSpLocks/>
          </p:cNvGrpSpPr>
          <p:nvPr/>
        </p:nvGrpSpPr>
        <p:grpSpPr bwMode="auto">
          <a:xfrm>
            <a:off x="4405313" y="0"/>
            <a:ext cx="547687" cy="990600"/>
            <a:chOff x="768" y="1700"/>
            <a:chExt cx="405" cy="2620"/>
          </a:xfrm>
        </p:grpSpPr>
        <p:sp>
          <p:nvSpPr>
            <p:cNvPr id="3276" name="Rectangle 204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277" name="Rectangle 205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79" name="Group 207"/>
          <p:cNvGrpSpPr>
            <a:grpSpLocks/>
          </p:cNvGrpSpPr>
          <p:nvPr/>
        </p:nvGrpSpPr>
        <p:grpSpPr bwMode="auto">
          <a:xfrm>
            <a:off x="6005513" y="0"/>
            <a:ext cx="547687" cy="990600"/>
            <a:chOff x="768" y="1700"/>
            <a:chExt cx="405" cy="2620"/>
          </a:xfrm>
        </p:grpSpPr>
        <p:sp>
          <p:nvSpPr>
            <p:cNvPr id="3280" name="Rectangle 208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281" name="Rectangle 209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87" name="Group 215"/>
          <p:cNvGrpSpPr>
            <a:grpSpLocks/>
          </p:cNvGrpSpPr>
          <p:nvPr/>
        </p:nvGrpSpPr>
        <p:grpSpPr bwMode="auto">
          <a:xfrm>
            <a:off x="7529513" y="0"/>
            <a:ext cx="547687" cy="990600"/>
            <a:chOff x="768" y="1700"/>
            <a:chExt cx="405" cy="2620"/>
          </a:xfrm>
        </p:grpSpPr>
        <p:sp>
          <p:nvSpPr>
            <p:cNvPr id="3288" name="Rectangle 216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289" name="Rectangle 217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01" name="Group 229"/>
          <p:cNvGrpSpPr>
            <a:grpSpLocks/>
          </p:cNvGrpSpPr>
          <p:nvPr/>
        </p:nvGrpSpPr>
        <p:grpSpPr bwMode="auto">
          <a:xfrm rot="5400000">
            <a:off x="775494" y="1302543"/>
            <a:ext cx="547688" cy="2120901"/>
            <a:chOff x="768" y="1700"/>
            <a:chExt cx="405" cy="2620"/>
          </a:xfrm>
        </p:grpSpPr>
        <p:sp>
          <p:nvSpPr>
            <p:cNvPr id="3302" name="Rectangle 230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303" name="Rectangle 231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 rot="5400000">
            <a:off x="775494" y="2770981"/>
            <a:ext cx="547687" cy="2120901"/>
            <a:chOff x="768" y="1700"/>
            <a:chExt cx="405" cy="2620"/>
          </a:xfrm>
        </p:grpSpPr>
        <p:sp>
          <p:nvSpPr>
            <p:cNvPr id="3306" name="Rectangle 234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307" name="Rectangle 235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09" name="Group 237"/>
          <p:cNvGrpSpPr>
            <a:grpSpLocks/>
          </p:cNvGrpSpPr>
          <p:nvPr/>
        </p:nvGrpSpPr>
        <p:grpSpPr bwMode="auto">
          <a:xfrm rot="5400000">
            <a:off x="775494" y="4218781"/>
            <a:ext cx="547687" cy="2120901"/>
            <a:chOff x="768" y="1700"/>
            <a:chExt cx="405" cy="2620"/>
          </a:xfrm>
        </p:grpSpPr>
        <p:sp>
          <p:nvSpPr>
            <p:cNvPr id="3310" name="Rectangle 238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311" name="Rectangle 239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28" name="Group 256"/>
          <p:cNvGrpSpPr>
            <a:grpSpLocks/>
          </p:cNvGrpSpPr>
          <p:nvPr/>
        </p:nvGrpSpPr>
        <p:grpSpPr bwMode="auto">
          <a:xfrm>
            <a:off x="-11113" y="6462713"/>
            <a:ext cx="2120901" cy="395287"/>
            <a:chOff x="-7" y="4071"/>
            <a:chExt cx="1336" cy="249"/>
          </a:xfrm>
        </p:grpSpPr>
        <p:sp>
          <p:nvSpPr>
            <p:cNvPr id="3314" name="Rectangle 242"/>
            <p:cNvSpPr>
              <a:spLocks noChangeArrowheads="1"/>
            </p:cNvSpPr>
            <p:nvPr userDrawn="1"/>
          </p:nvSpPr>
          <p:spPr bwMode="gray">
            <a:xfrm rot="5400000">
              <a:off x="620" y="3444"/>
              <a:ext cx="81" cy="1336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315" name="Rectangle 243"/>
            <p:cNvSpPr>
              <a:spLocks noChangeArrowheads="1"/>
            </p:cNvSpPr>
            <p:nvPr userDrawn="1"/>
          </p:nvSpPr>
          <p:spPr bwMode="gray">
            <a:xfrm rot="5400000">
              <a:off x="598" y="3589"/>
              <a:ext cx="126" cy="1336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326" name="Group 254"/>
          <p:cNvGrpSpPr>
            <a:grpSpLocks/>
          </p:cNvGrpSpPr>
          <p:nvPr/>
        </p:nvGrpSpPr>
        <p:grpSpPr bwMode="auto">
          <a:xfrm>
            <a:off x="-11113" y="623888"/>
            <a:ext cx="9155113" cy="547687"/>
            <a:chOff x="-7" y="403"/>
            <a:chExt cx="5767" cy="345"/>
          </a:xfrm>
        </p:grpSpPr>
        <p:grpSp>
          <p:nvGrpSpPr>
            <p:cNvPr id="3291" name="Group 219"/>
            <p:cNvGrpSpPr>
              <a:grpSpLocks/>
            </p:cNvGrpSpPr>
            <p:nvPr userDrawn="1"/>
          </p:nvGrpSpPr>
          <p:grpSpPr bwMode="auto">
            <a:xfrm rot="5400000">
              <a:off x="488" y="-92"/>
              <a:ext cx="345" cy="1336"/>
              <a:chOff x="768" y="1700"/>
              <a:chExt cx="405" cy="2620"/>
            </a:xfrm>
          </p:grpSpPr>
          <p:sp>
            <p:nvSpPr>
              <p:cNvPr id="3292" name="Rectangle 220"/>
              <p:cNvSpPr>
                <a:spLocks noChangeArrowheads="1"/>
              </p:cNvSpPr>
              <p:nvPr userDrawn="1"/>
            </p:nvSpPr>
            <p:spPr bwMode="gray">
              <a:xfrm>
                <a:off x="768" y="1700"/>
                <a:ext cx="95" cy="2620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293" name="Rectangle 221"/>
              <p:cNvSpPr>
                <a:spLocks noChangeArrowheads="1"/>
              </p:cNvSpPr>
              <p:nvPr userDrawn="1"/>
            </p:nvSpPr>
            <p:spPr bwMode="gray">
              <a:xfrm>
                <a:off x="912" y="1700"/>
                <a:ext cx="261" cy="2620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grpSp>
          <p:nvGrpSpPr>
            <p:cNvPr id="3317" name="Group 245"/>
            <p:cNvGrpSpPr>
              <a:grpSpLocks/>
            </p:cNvGrpSpPr>
            <p:nvPr userDrawn="1"/>
          </p:nvGrpSpPr>
          <p:grpSpPr bwMode="auto">
            <a:xfrm rot="5400000">
              <a:off x="3397" y="-1615"/>
              <a:ext cx="345" cy="4381"/>
              <a:chOff x="768" y="1700"/>
              <a:chExt cx="405" cy="2620"/>
            </a:xfrm>
          </p:grpSpPr>
          <p:sp>
            <p:nvSpPr>
              <p:cNvPr id="3318" name="Rectangle 246"/>
              <p:cNvSpPr>
                <a:spLocks noChangeArrowheads="1"/>
              </p:cNvSpPr>
              <p:nvPr userDrawn="1"/>
            </p:nvSpPr>
            <p:spPr bwMode="gray">
              <a:xfrm>
                <a:off x="768" y="1700"/>
                <a:ext cx="95" cy="2620"/>
              </a:xfrm>
              <a:prstGeom prst="rect">
                <a:avLst/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319" name="Rectangle 247"/>
              <p:cNvSpPr>
                <a:spLocks noChangeArrowheads="1"/>
              </p:cNvSpPr>
              <p:nvPr userDrawn="1"/>
            </p:nvSpPr>
            <p:spPr bwMode="gray">
              <a:xfrm>
                <a:off x="912" y="1700"/>
                <a:ext cx="261" cy="2620"/>
              </a:xfrm>
              <a:prstGeom prst="rect">
                <a:avLst/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</p:grpSp>
      </p:grpSp>
      <p:sp>
        <p:nvSpPr>
          <p:cNvPr id="3235" name="Rectangle 163"/>
          <p:cNvSpPr>
            <a:spLocks noChangeArrowheads="1"/>
          </p:cNvSpPr>
          <p:nvPr/>
        </p:nvSpPr>
        <p:spPr bwMode="gray">
          <a:xfrm>
            <a:off x="685800" y="990600"/>
            <a:ext cx="84582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gray">
          <a:xfrm>
            <a:off x="762000" y="1066800"/>
            <a:ext cx="8382000" cy="1509713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 b="-15205"/>
            </a:stretch>
          </a:blip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gray">
          <a:xfrm>
            <a:off x="7459663" y="6248400"/>
            <a:ext cx="13033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200">
                <a:latin typeface="Arial Black" pitchFamily="34" charset="0"/>
              </a:rPr>
              <a:t>L/O/G/O</a:t>
            </a:r>
          </a:p>
        </p:txBody>
      </p:sp>
      <p:pic>
        <p:nvPicPr>
          <p:cNvPr id="3104" name="Picture 32" descr="2"/>
          <p:cNvPicPr>
            <a:picLocks noChangeAspect="1" noChangeArrowheads="1"/>
          </p:cNvPicPr>
          <p:nvPr/>
        </p:nvPicPr>
        <p:blipFill>
          <a:blip r:embed="rId3" cstate="print"/>
          <a:srcRect l="2814" b="12524"/>
          <a:stretch>
            <a:fillRect/>
          </a:stretch>
        </p:blipFill>
        <p:spPr bwMode="gray">
          <a:xfrm>
            <a:off x="0" y="3302000"/>
            <a:ext cx="4038600" cy="3556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CF83-308B-418C-88D7-3AF150A91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4188" y="457200"/>
            <a:ext cx="1852612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350" y="457200"/>
            <a:ext cx="5405438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D08E9-BABF-4764-AF53-B480B87BD9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0" y="457200"/>
            <a:ext cx="64960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76350" y="1600200"/>
            <a:ext cx="7410450" cy="4525963"/>
          </a:xfrm>
        </p:spPr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95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85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1416DD-D28E-4A09-BB38-C0E8802025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0" y="457200"/>
            <a:ext cx="64960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6350" y="1600200"/>
            <a:ext cx="36290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7775" y="1600200"/>
            <a:ext cx="36290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95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85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25CC55-BE44-43CF-86F9-0A3E03E49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6069F-64D1-4E2F-9B06-BDF9EF75CD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E3233-00B7-4F12-BA32-D902D0530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350" y="1600200"/>
            <a:ext cx="36290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7775" y="1600200"/>
            <a:ext cx="36290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A8648-E123-4170-BE67-B7A8992B3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77F58-E4D0-4094-85F2-2027783E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7376D-9E16-4B9A-8690-263F26711E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E25EB-EBDA-4E96-8B33-5C9EC3884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5D4C1-5A6D-469B-9066-DE7BF75B5C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28B21-72CC-4BB8-819F-D2FF1546B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0" y="1447800"/>
            <a:ext cx="1116013" cy="5410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0" y="0"/>
            <a:ext cx="1116013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295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3853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90BDFD-7C82-4051-A99E-AABF5BAADE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76350" y="1600200"/>
            <a:ext cx="74104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95" name="Group 71"/>
          <p:cNvGrpSpPr>
            <a:grpSpLocks/>
          </p:cNvGrpSpPr>
          <p:nvPr/>
        </p:nvGrpSpPr>
        <p:grpSpPr bwMode="auto">
          <a:xfrm rot="37800000">
            <a:off x="283368" y="1393032"/>
            <a:ext cx="550863" cy="1117600"/>
            <a:chOff x="1060" y="0"/>
            <a:chExt cx="394" cy="4320"/>
          </a:xfrm>
        </p:grpSpPr>
        <p:sp>
          <p:nvSpPr>
            <p:cNvPr id="1096" name="Rectangle 72"/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098" name="Rectangle 74"/>
          <p:cNvSpPr>
            <a:spLocks noChangeArrowheads="1"/>
          </p:cNvSpPr>
          <p:nvPr/>
        </p:nvSpPr>
        <p:spPr bwMode="gray">
          <a:xfrm rot="-5400000">
            <a:off x="3908425" y="-2727325"/>
            <a:ext cx="261938" cy="5716588"/>
          </a:xfrm>
          <a:prstGeom prst="rect">
            <a:avLst/>
          </a:prstGeom>
          <a:solidFill>
            <a:schemeClr val="tx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1104" name="Group 80"/>
          <p:cNvGrpSpPr>
            <a:grpSpLocks/>
          </p:cNvGrpSpPr>
          <p:nvPr/>
        </p:nvGrpSpPr>
        <p:grpSpPr bwMode="auto">
          <a:xfrm>
            <a:off x="152400" y="1447800"/>
            <a:ext cx="457200" cy="5410200"/>
            <a:chOff x="768" y="1700"/>
            <a:chExt cx="405" cy="2620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181100" y="333375"/>
            <a:ext cx="7962900" cy="1038225"/>
          </a:xfrm>
          <a:prstGeom prst="rect">
            <a:avLst/>
          </a:prstGeom>
          <a:gradFill rotWithShape="1">
            <a:gsLst>
              <a:gs pos="0">
                <a:srgbClr val="C0C0C0">
                  <a:alpha val="50000"/>
                </a:srgbClr>
              </a:gs>
              <a:gs pos="100000">
                <a:srgbClr val="C0C0C0">
                  <a:gamma/>
                  <a:tint val="4117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0" y="333375"/>
            <a:ext cx="1109663" cy="1038225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1107" name="Group 83"/>
          <p:cNvGrpSpPr>
            <a:grpSpLocks/>
          </p:cNvGrpSpPr>
          <p:nvPr/>
        </p:nvGrpSpPr>
        <p:grpSpPr bwMode="auto">
          <a:xfrm rot="27000000">
            <a:off x="283368" y="2840832"/>
            <a:ext cx="550863" cy="1117600"/>
            <a:chOff x="1060" y="0"/>
            <a:chExt cx="394" cy="4320"/>
          </a:xfrm>
        </p:grpSpPr>
        <p:sp>
          <p:nvSpPr>
            <p:cNvPr id="1108" name="Rectangle 84"/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6964363" y="6350"/>
            <a:ext cx="2179637" cy="25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1113" name="Group 89"/>
          <p:cNvGrpSpPr>
            <a:grpSpLocks/>
          </p:cNvGrpSpPr>
          <p:nvPr/>
        </p:nvGrpSpPr>
        <p:grpSpPr bwMode="auto">
          <a:xfrm>
            <a:off x="1905000" y="0"/>
            <a:ext cx="642938" cy="285750"/>
            <a:chOff x="768" y="1700"/>
            <a:chExt cx="405" cy="2620"/>
          </a:xfrm>
        </p:grpSpPr>
        <p:sp>
          <p:nvSpPr>
            <p:cNvPr id="1114" name="Rectangle 90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15" name="Rectangle 91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16" name="Group 92"/>
          <p:cNvGrpSpPr>
            <a:grpSpLocks/>
          </p:cNvGrpSpPr>
          <p:nvPr/>
        </p:nvGrpSpPr>
        <p:grpSpPr bwMode="auto">
          <a:xfrm>
            <a:off x="3810000" y="0"/>
            <a:ext cx="642938" cy="285750"/>
            <a:chOff x="768" y="1700"/>
            <a:chExt cx="405" cy="2620"/>
          </a:xfrm>
        </p:grpSpPr>
        <p:sp>
          <p:nvSpPr>
            <p:cNvPr id="1117" name="Rectangle 93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18" name="Rectangle 94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19" name="Group 95"/>
          <p:cNvGrpSpPr>
            <a:grpSpLocks/>
          </p:cNvGrpSpPr>
          <p:nvPr/>
        </p:nvGrpSpPr>
        <p:grpSpPr bwMode="auto">
          <a:xfrm>
            <a:off x="5791200" y="0"/>
            <a:ext cx="642938" cy="285750"/>
            <a:chOff x="768" y="1700"/>
            <a:chExt cx="405" cy="2620"/>
          </a:xfrm>
        </p:grpSpPr>
        <p:sp>
          <p:nvSpPr>
            <p:cNvPr id="1120" name="Rectangle 96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21" name="Rectangle 97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22" name="Group 98"/>
          <p:cNvGrpSpPr>
            <a:grpSpLocks/>
          </p:cNvGrpSpPr>
          <p:nvPr/>
        </p:nvGrpSpPr>
        <p:grpSpPr bwMode="auto">
          <a:xfrm>
            <a:off x="7772400" y="0"/>
            <a:ext cx="642938" cy="304800"/>
            <a:chOff x="768" y="1700"/>
            <a:chExt cx="405" cy="2620"/>
          </a:xfrm>
        </p:grpSpPr>
        <p:sp>
          <p:nvSpPr>
            <p:cNvPr id="1123" name="Rectangle 99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24" name="Rectangle 100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pic>
        <p:nvPicPr>
          <p:cNvPr id="1086" name="Picture 62" descr="2"/>
          <p:cNvPicPr>
            <a:picLocks noChangeAspect="1" noChangeArrowheads="1"/>
          </p:cNvPicPr>
          <p:nvPr/>
        </p:nvPicPr>
        <p:blipFill>
          <a:blip r:embed="rId16" cstate="print"/>
          <a:srcRect b="592"/>
          <a:stretch>
            <a:fillRect/>
          </a:stretch>
        </p:blipFill>
        <p:spPr bwMode="gray">
          <a:xfrm>
            <a:off x="7361238" y="55563"/>
            <a:ext cx="1676400" cy="1643062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76350" y="457200"/>
            <a:ext cx="6496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125" name="Group 101"/>
          <p:cNvGrpSpPr>
            <a:grpSpLocks/>
          </p:cNvGrpSpPr>
          <p:nvPr/>
        </p:nvGrpSpPr>
        <p:grpSpPr bwMode="auto">
          <a:xfrm>
            <a:off x="152400" y="0"/>
            <a:ext cx="457200" cy="261938"/>
            <a:chOff x="768" y="1700"/>
            <a:chExt cx="405" cy="2620"/>
          </a:xfrm>
        </p:grpSpPr>
        <p:sp>
          <p:nvSpPr>
            <p:cNvPr id="1126" name="Rectangle 102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27" name="Rectangle 103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28" name="Group 104"/>
          <p:cNvGrpSpPr>
            <a:grpSpLocks/>
          </p:cNvGrpSpPr>
          <p:nvPr/>
        </p:nvGrpSpPr>
        <p:grpSpPr bwMode="auto">
          <a:xfrm rot="37800000">
            <a:off x="283369" y="4331494"/>
            <a:ext cx="550862" cy="1117600"/>
            <a:chOff x="1060" y="0"/>
            <a:chExt cx="394" cy="4320"/>
          </a:xfrm>
        </p:grpSpPr>
        <p:sp>
          <p:nvSpPr>
            <p:cNvPr id="1129" name="Rectangle 105"/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30" name="Rectangle 106"/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31" name="Group 107"/>
          <p:cNvGrpSpPr>
            <a:grpSpLocks/>
          </p:cNvGrpSpPr>
          <p:nvPr/>
        </p:nvGrpSpPr>
        <p:grpSpPr bwMode="auto">
          <a:xfrm rot="27000000">
            <a:off x="283369" y="5779294"/>
            <a:ext cx="550862" cy="1117600"/>
            <a:chOff x="1060" y="0"/>
            <a:chExt cx="394" cy="4320"/>
          </a:xfrm>
        </p:grpSpPr>
        <p:sp>
          <p:nvSpPr>
            <p:cNvPr id="1132" name="Rectangle 108"/>
            <p:cNvSpPr>
              <a:spLocks noChangeArrowheads="1"/>
            </p:cNvSpPr>
            <p:nvPr userDrawn="1"/>
          </p:nvSpPr>
          <p:spPr bwMode="gray">
            <a:xfrm>
              <a:off x="1214" y="0"/>
              <a:ext cx="240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33" name="Rectangle 109"/>
            <p:cNvSpPr>
              <a:spLocks noChangeArrowheads="1"/>
            </p:cNvSpPr>
            <p:nvPr userDrawn="1"/>
          </p:nvSpPr>
          <p:spPr bwMode="gray">
            <a:xfrm>
              <a:off x="1060" y="0"/>
              <a:ext cx="93" cy="4320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590800"/>
            <a:ext cx="7772400" cy="2133600"/>
          </a:xfrm>
        </p:spPr>
        <p:txBody>
          <a:bodyPr/>
          <a:lstStyle/>
          <a:p>
            <a:pPr algn="ctr"/>
            <a:r>
              <a:rPr lang="en-US" sz="2700" dirty="0" smtClean="0"/>
              <a:t>AIR Projects Pitch 2013 </a:t>
            </a:r>
            <a:r>
              <a:rPr lang="hr-HR" sz="2700" dirty="0" err="1" smtClean="0"/>
              <a:t>competition</a:t>
            </a:r>
            <a:r>
              <a:rPr lang="hr-HR" sz="2700" dirty="0" smtClean="0"/>
              <a:t> </a:t>
            </a:r>
            <a:br>
              <a:rPr lang="hr-HR" sz="2700" dirty="0" smtClean="0"/>
            </a:br>
            <a:r>
              <a:rPr lang="en-US" sz="2100" dirty="0">
                <a:solidFill>
                  <a:schemeClr val="accent1"/>
                </a:solidFill>
              </a:rPr>
              <a:t/>
            </a:r>
            <a:br>
              <a:rPr lang="en-US" sz="2100" dirty="0">
                <a:solidFill>
                  <a:schemeClr val="accent1"/>
                </a:solidFill>
              </a:rPr>
            </a:br>
            <a:r>
              <a:rPr lang="hr-HR" sz="5400" dirty="0" err="1" smtClean="0"/>
              <a:t>FunGarden</a:t>
            </a:r>
            <a:endParaRPr lang="en-US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53200" y="4800600"/>
            <a:ext cx="2362200" cy="1371600"/>
          </a:xfrm>
        </p:spPr>
        <p:txBody>
          <a:bodyPr/>
          <a:lstStyle/>
          <a:p>
            <a:r>
              <a:rPr lang="hr-HR" sz="2400" dirty="0" smtClean="0"/>
              <a:t>Zoran </a:t>
            </a:r>
            <a:r>
              <a:rPr lang="hr-HR" sz="2400" dirty="0" smtClean="0"/>
              <a:t>Kos</a:t>
            </a:r>
          </a:p>
          <a:p>
            <a:r>
              <a:rPr lang="hr-HR" sz="2400" dirty="0" smtClean="0"/>
              <a:t>Lea Jakoplić</a:t>
            </a:r>
          </a:p>
          <a:p>
            <a:r>
              <a:rPr lang="hr-HR" sz="2400" dirty="0" smtClean="0"/>
              <a:t>Noa Franjul</a:t>
            </a:r>
            <a:endParaRPr lang="hr-HR" sz="2400" dirty="0" smtClean="0"/>
          </a:p>
          <a:p>
            <a:endParaRPr lang="hr-HR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6248400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371600" y="2895600"/>
            <a:ext cx="7772400" cy="1470025"/>
          </a:xfrm>
        </p:spPr>
        <p:txBody>
          <a:bodyPr/>
          <a:lstStyle/>
          <a:p>
            <a:pPr algn="ctr"/>
            <a:r>
              <a:rPr lang="hr-HR" sz="6000" i="1" dirty="0" err="1" smtClean="0"/>
              <a:t>Questions</a:t>
            </a:r>
            <a:r>
              <a:rPr lang="hr-HR" sz="6000" i="1" dirty="0" smtClean="0"/>
              <a:t>?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6248400"/>
            <a:ext cx="1752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gray">
          <a:xfrm>
            <a:off x="1758950" y="4197349"/>
            <a:ext cx="651510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gray">
          <a:xfrm>
            <a:off x="1758950" y="3359149"/>
            <a:ext cx="651510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gray">
          <a:xfrm>
            <a:off x="1752600" y="2592387"/>
            <a:ext cx="6597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gray">
          <a:xfrm>
            <a:off x="1752600" y="1752600"/>
            <a:ext cx="65214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Agenda</a:t>
            </a:r>
            <a:endParaRPr lang="en-US" dirty="0"/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1673225" y="1735137"/>
            <a:ext cx="523875" cy="527050"/>
            <a:chOff x="720" y="1488"/>
            <a:chExt cx="806" cy="808"/>
          </a:xfrm>
          <a:solidFill>
            <a:schemeClr val="accent6">
              <a:lumMod val="75000"/>
            </a:schemeClr>
          </a:solidFill>
        </p:grpSpPr>
        <p:sp>
          <p:nvSpPr>
            <p:cNvPr id="6152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  <a:alpha val="99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pic>
          <p:nvPicPr>
            <p:cNvPr id="6153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grpFill/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6154" name="Text Box 10"/>
          <p:cNvSpPr txBox="1">
            <a:spLocks noChangeArrowheads="1"/>
          </p:cNvSpPr>
          <p:nvPr/>
        </p:nvSpPr>
        <p:spPr bwMode="gray">
          <a:xfrm>
            <a:off x="1719263" y="1703387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1673225" y="2574925"/>
            <a:ext cx="523875" cy="527050"/>
            <a:chOff x="1188" y="1705"/>
            <a:chExt cx="330" cy="332"/>
          </a:xfrm>
          <a:solidFill>
            <a:schemeClr val="accent5">
              <a:lumMod val="75000"/>
            </a:schemeClr>
          </a:solidFill>
        </p:grpSpPr>
        <p:sp>
          <p:nvSpPr>
            <p:cNvPr id="6156" name="Oval 12"/>
            <p:cNvSpPr>
              <a:spLocks noChangeArrowheads="1"/>
            </p:cNvSpPr>
            <p:nvPr/>
          </p:nvSpPr>
          <p:spPr bwMode="gray">
            <a:xfrm>
              <a:off x="1188" y="1706"/>
              <a:ext cx="330" cy="33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pic>
          <p:nvPicPr>
            <p:cNvPr id="6157" name="Picture 13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190" y="1705"/>
              <a:ext cx="328" cy="329"/>
            </a:xfrm>
            <a:prstGeom prst="rect">
              <a:avLst/>
            </a:prstGeom>
            <a:grpFill/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6158" name="Text Box 14"/>
          <p:cNvSpPr txBox="1">
            <a:spLocks noChangeArrowheads="1"/>
          </p:cNvSpPr>
          <p:nvPr/>
        </p:nvSpPr>
        <p:spPr bwMode="gray">
          <a:xfrm>
            <a:off x="1724025" y="2543175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1679575" y="3341687"/>
            <a:ext cx="523875" cy="527050"/>
            <a:chOff x="1188" y="2112"/>
            <a:chExt cx="330" cy="332"/>
          </a:xfrm>
        </p:grpSpPr>
        <p:sp>
          <p:nvSpPr>
            <p:cNvPr id="6160" name="Oval 16"/>
            <p:cNvSpPr>
              <a:spLocks noChangeArrowheads="1"/>
            </p:cNvSpPr>
            <p:nvPr/>
          </p:nvSpPr>
          <p:spPr bwMode="gray">
            <a:xfrm>
              <a:off x="1188" y="2113"/>
              <a:ext cx="330" cy="33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pic>
          <p:nvPicPr>
            <p:cNvPr id="6161" name="Picture 17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190" y="2112"/>
              <a:ext cx="328" cy="329"/>
            </a:xfrm>
            <a:prstGeom prst="rect">
              <a:avLst/>
            </a:prstGeom>
            <a:solidFill>
              <a:srgbClr val="FFC000"/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6162" name="Text Box 18"/>
          <p:cNvSpPr txBox="1">
            <a:spLocks noChangeArrowheads="1"/>
          </p:cNvSpPr>
          <p:nvPr/>
        </p:nvSpPr>
        <p:spPr bwMode="gray">
          <a:xfrm>
            <a:off x="1733550" y="3309937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1679575" y="4179887"/>
            <a:ext cx="523875" cy="527050"/>
            <a:chOff x="1188" y="2532"/>
            <a:chExt cx="330" cy="332"/>
          </a:xfrm>
          <a:solidFill>
            <a:srgbClr val="7030A0"/>
          </a:solidFill>
        </p:grpSpPr>
        <p:sp>
          <p:nvSpPr>
            <p:cNvPr id="6164" name="Oval 20"/>
            <p:cNvSpPr>
              <a:spLocks noChangeArrowheads="1"/>
            </p:cNvSpPr>
            <p:nvPr/>
          </p:nvSpPr>
          <p:spPr bwMode="gray">
            <a:xfrm>
              <a:off x="1188" y="2533"/>
              <a:ext cx="330" cy="33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pic>
          <p:nvPicPr>
            <p:cNvPr id="6165" name="Picture 21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190" y="2532"/>
              <a:ext cx="328" cy="329"/>
            </a:xfrm>
            <a:prstGeom prst="rect">
              <a:avLst/>
            </a:prstGeom>
            <a:grpFill/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6166" name="Text Box 22"/>
          <p:cNvSpPr txBox="1">
            <a:spLocks noChangeArrowheads="1"/>
          </p:cNvSpPr>
          <p:nvPr/>
        </p:nvSpPr>
        <p:spPr bwMode="gray">
          <a:xfrm>
            <a:off x="1725613" y="4148137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gray">
          <a:xfrm>
            <a:off x="2247900" y="1773237"/>
            <a:ext cx="5753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hr-HR" sz="2000" b="1" dirty="0" smtClean="0"/>
              <a:t>General information </a:t>
            </a:r>
            <a:r>
              <a:rPr lang="hr-HR" sz="2000" b="1" dirty="0" err="1" smtClean="0"/>
              <a:t>about</a:t>
            </a:r>
            <a:r>
              <a:rPr lang="hr-HR" sz="2000" b="1" dirty="0" smtClean="0"/>
              <a:t> </a:t>
            </a:r>
            <a:r>
              <a:rPr lang="hr-HR" sz="2000" b="1" dirty="0" err="1" smtClean="0"/>
              <a:t>FunGarden</a:t>
            </a:r>
            <a:endParaRPr lang="en-US" sz="2000" b="1" dirty="0">
              <a:cs typeface="Arial" charset="0"/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gray">
          <a:xfrm>
            <a:off x="2247900" y="2613025"/>
            <a:ext cx="5873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hr-HR" sz="2000" b="1" dirty="0" err="1" smtClean="0">
                <a:cs typeface="Arial" charset="0"/>
              </a:rPr>
              <a:t>The</a:t>
            </a:r>
            <a:r>
              <a:rPr lang="hr-HR" sz="2000" b="1" dirty="0" smtClean="0">
                <a:cs typeface="Arial" charset="0"/>
              </a:rPr>
              <a:t> </a:t>
            </a:r>
            <a:r>
              <a:rPr lang="hr-HR" sz="2000" b="1" dirty="0" err="1" smtClean="0">
                <a:cs typeface="Arial" charset="0"/>
              </a:rPr>
              <a:t>idea</a:t>
            </a:r>
            <a:r>
              <a:rPr lang="hr-HR" sz="2000" b="1" dirty="0" smtClean="0">
                <a:cs typeface="Arial" charset="0"/>
              </a:rPr>
              <a:t> </a:t>
            </a:r>
            <a:r>
              <a:rPr lang="hr-HR" sz="2000" b="1" dirty="0" err="1" smtClean="0">
                <a:cs typeface="Arial" charset="0"/>
              </a:rPr>
              <a:t>and</a:t>
            </a:r>
            <a:r>
              <a:rPr lang="hr-HR" sz="2000" b="1" dirty="0" smtClean="0">
                <a:cs typeface="Arial" charset="0"/>
              </a:rPr>
              <a:t> </a:t>
            </a:r>
            <a:r>
              <a:rPr lang="hr-HR" sz="2000" b="1" dirty="0" smtClean="0"/>
              <a:t>a </a:t>
            </a:r>
            <a:r>
              <a:rPr lang="hr-HR" sz="2000" b="1" dirty="0" err="1" smtClean="0"/>
              <a:t>short</a:t>
            </a:r>
            <a:r>
              <a:rPr lang="hr-HR" sz="2000" b="1" dirty="0" smtClean="0"/>
              <a:t> </a:t>
            </a:r>
            <a:r>
              <a:rPr lang="hr-HR" sz="2000" b="1" dirty="0" err="1" smtClean="0"/>
              <a:t>recap</a:t>
            </a:r>
            <a:r>
              <a:rPr lang="hr-HR" sz="2000" b="1" dirty="0" smtClean="0"/>
              <a:t> </a:t>
            </a:r>
            <a:r>
              <a:rPr lang="hr-HR" sz="2000" b="1" dirty="0" err="1" smtClean="0"/>
              <a:t>of</a:t>
            </a:r>
            <a:r>
              <a:rPr lang="hr-HR" sz="2000" b="1" dirty="0" smtClean="0"/>
              <a:t> the development</a:t>
            </a:r>
            <a:endParaRPr lang="en-US" sz="2000" b="1" dirty="0">
              <a:cs typeface="Arial" charset="0"/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gray">
          <a:xfrm>
            <a:off x="2254250" y="3379787"/>
            <a:ext cx="5746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hr-HR" sz="2000" b="1" dirty="0" smtClean="0"/>
              <a:t>N</a:t>
            </a:r>
            <a:r>
              <a:rPr lang="en-US" sz="2000" b="1" dirty="0" err="1" smtClean="0"/>
              <a:t>avigating</a:t>
            </a:r>
            <a:r>
              <a:rPr lang="en-US" sz="2000" b="1" dirty="0" smtClean="0"/>
              <a:t> through the app</a:t>
            </a:r>
            <a:endParaRPr lang="en-US" sz="2000" b="1" dirty="0">
              <a:cs typeface="Arial" charset="0"/>
            </a:endParaRP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gray">
          <a:xfrm>
            <a:off x="2254250" y="4219574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hr-HR" sz="2000" b="1" dirty="0" err="1" smtClean="0">
                <a:cs typeface="Arial" charset="0"/>
              </a:rPr>
              <a:t>Opportunities</a:t>
            </a:r>
            <a:r>
              <a:rPr lang="hr-HR" sz="2000" b="1" dirty="0" smtClean="0">
                <a:cs typeface="Arial" charset="0"/>
              </a:rPr>
              <a:t> for </a:t>
            </a:r>
            <a:r>
              <a:rPr lang="hr-HR" sz="2000" b="1" dirty="0" err="1" smtClean="0">
                <a:cs typeface="Arial" charset="0"/>
              </a:rPr>
              <a:t>improvement</a:t>
            </a:r>
            <a:endParaRPr lang="en-US" sz="2000" b="1" dirty="0">
              <a:cs typeface="Arial" charset="0"/>
            </a:endParaRPr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gray">
          <a:xfrm>
            <a:off x="1752600" y="4953000"/>
            <a:ext cx="6515100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hr-HR"/>
          </a:p>
        </p:txBody>
      </p: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1673225" y="4935538"/>
            <a:ext cx="523875" cy="527050"/>
            <a:chOff x="1188" y="2532"/>
            <a:chExt cx="330" cy="332"/>
          </a:xfrm>
          <a:solidFill>
            <a:schemeClr val="bg2"/>
          </a:solidFill>
        </p:grpSpPr>
        <p:sp>
          <p:nvSpPr>
            <p:cNvPr id="32" name="Oval 20"/>
            <p:cNvSpPr>
              <a:spLocks noChangeArrowheads="1"/>
            </p:cNvSpPr>
            <p:nvPr/>
          </p:nvSpPr>
          <p:spPr bwMode="gray">
            <a:xfrm>
              <a:off x="1188" y="2533"/>
              <a:ext cx="330" cy="33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 b="1" spc="10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pic>
          <p:nvPicPr>
            <p:cNvPr id="33" name="Picture 21" descr="drop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gray">
            <a:xfrm>
              <a:off x="1190" y="2532"/>
              <a:ext cx="328" cy="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4" name="Text Box 22"/>
          <p:cNvSpPr txBox="1">
            <a:spLocks noChangeArrowheads="1"/>
          </p:cNvSpPr>
          <p:nvPr/>
        </p:nvSpPr>
        <p:spPr bwMode="gray">
          <a:xfrm>
            <a:off x="1752600" y="4876800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r-HR" sz="3200" b="1" i="1" dirty="0" smtClean="0">
                <a:solidFill>
                  <a:srgbClr val="FFFFFF"/>
                </a:solidFill>
                <a:cs typeface="Arial" charset="0"/>
              </a:rPr>
              <a:t>5</a:t>
            </a:r>
            <a:endParaRPr lang="en-US" sz="3200" b="1" i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gray">
          <a:xfrm>
            <a:off x="2247900" y="4975225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endParaRPr lang="en-US" sz="2000" b="1" dirty="0">
              <a:cs typeface="Arial" charset="0"/>
            </a:endParaRP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gray">
          <a:xfrm>
            <a:off x="2362200" y="5029200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hr-HR" sz="2000" b="1" dirty="0" err="1" smtClean="0">
                <a:cs typeface="Arial" charset="0"/>
              </a:rPr>
              <a:t>Conclusion</a:t>
            </a:r>
            <a:endParaRPr lang="en-US" sz="2000" b="1" dirty="0">
              <a:cs typeface="Arial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1295400" y="1600200"/>
            <a:ext cx="7391400" cy="4724399"/>
          </a:xfrm>
        </p:spPr>
        <p:txBody>
          <a:bodyPr/>
          <a:lstStyle/>
          <a:p>
            <a:r>
              <a:rPr lang="hr-HR" sz="2400" dirty="0" smtClean="0"/>
              <a:t>A mobile application </a:t>
            </a:r>
            <a:r>
              <a:rPr lang="hr-HR" sz="2400" dirty="0" err="1" smtClean="0"/>
              <a:t>aimed</a:t>
            </a:r>
            <a:r>
              <a:rPr lang="hr-HR" sz="2400" dirty="0" smtClean="0"/>
              <a:t> at </a:t>
            </a:r>
            <a:r>
              <a:rPr lang="hr-HR" sz="2400" dirty="0" err="1" smtClean="0"/>
              <a:t>everyone</a:t>
            </a:r>
            <a:r>
              <a:rPr lang="hr-HR" sz="2400" dirty="0" smtClean="0"/>
              <a:t> </a:t>
            </a:r>
            <a:r>
              <a:rPr lang="hr-HR" sz="2400" dirty="0" err="1" smtClean="0"/>
              <a:t>that</a:t>
            </a:r>
            <a:r>
              <a:rPr lang="hr-HR" sz="2400" dirty="0" smtClean="0"/>
              <a:t> </a:t>
            </a:r>
            <a:r>
              <a:rPr lang="hr-HR" sz="2400" dirty="0" err="1" smtClean="0"/>
              <a:t>wants</a:t>
            </a:r>
            <a:r>
              <a:rPr lang="hr-HR" sz="2400" dirty="0" smtClean="0"/>
              <a:t> to try to </a:t>
            </a:r>
            <a:r>
              <a:rPr lang="hr-HR" sz="2400" dirty="0" err="1" smtClean="0"/>
              <a:t>grow</a:t>
            </a:r>
            <a:r>
              <a:rPr lang="hr-HR" sz="2400" dirty="0" smtClean="0"/>
              <a:t> his own </a:t>
            </a:r>
            <a:r>
              <a:rPr lang="hr-HR" sz="2400" dirty="0" err="1" smtClean="0"/>
              <a:t>garden</a:t>
            </a:r>
            <a:r>
              <a:rPr lang="hr-HR" sz="2400" dirty="0" smtClean="0"/>
              <a:t>;</a:t>
            </a:r>
          </a:p>
          <a:p>
            <a:endParaRPr lang="hr-HR" sz="1000" dirty="0" smtClean="0"/>
          </a:p>
          <a:p>
            <a:r>
              <a:rPr lang="hr-HR" sz="2400" dirty="0" smtClean="0"/>
              <a:t>Based on </a:t>
            </a:r>
            <a:r>
              <a:rPr lang="hr-HR" sz="2400" dirty="0" err="1" smtClean="0"/>
              <a:t>Google</a:t>
            </a:r>
            <a:r>
              <a:rPr lang="hr-HR" sz="2400" dirty="0" smtClean="0"/>
              <a:t> Android </a:t>
            </a:r>
            <a:r>
              <a:rPr lang="hr-HR" sz="2400" dirty="0" err="1" smtClean="0"/>
              <a:t>operating</a:t>
            </a:r>
            <a:r>
              <a:rPr lang="hr-HR" sz="2400" dirty="0" smtClean="0"/>
              <a:t> system;</a:t>
            </a:r>
          </a:p>
          <a:p>
            <a:endParaRPr lang="hr-HR" sz="1000" dirty="0" smtClean="0"/>
          </a:p>
          <a:p>
            <a:r>
              <a:rPr lang="hr-HR" sz="2400" dirty="0" err="1" smtClean="0"/>
              <a:t>Helps</a:t>
            </a:r>
            <a:r>
              <a:rPr lang="hr-HR" sz="2400" dirty="0" smtClean="0"/>
              <a:t> </a:t>
            </a:r>
            <a:r>
              <a:rPr lang="hr-HR" sz="2400" dirty="0" err="1" smtClean="0"/>
              <a:t>organizing</a:t>
            </a:r>
            <a:r>
              <a:rPr lang="hr-HR" sz="2400" dirty="0" smtClean="0"/>
              <a:t> and </a:t>
            </a:r>
            <a:r>
              <a:rPr lang="hr-HR" sz="2400" dirty="0" err="1" smtClean="0"/>
              <a:t>planning</a:t>
            </a:r>
            <a:r>
              <a:rPr lang="hr-HR" sz="2400" dirty="0" smtClean="0"/>
              <a:t> </a:t>
            </a:r>
            <a:r>
              <a:rPr lang="hr-HR" sz="2400" dirty="0" err="1" smtClean="0"/>
              <a:t>your</a:t>
            </a:r>
            <a:r>
              <a:rPr lang="hr-HR" sz="2400" dirty="0" smtClean="0"/>
              <a:t> </a:t>
            </a:r>
            <a:r>
              <a:rPr lang="hr-HR" sz="2400" dirty="0" err="1" smtClean="0"/>
              <a:t>everyday</a:t>
            </a:r>
            <a:r>
              <a:rPr lang="hr-HR" sz="2400" dirty="0" smtClean="0"/>
              <a:t> </a:t>
            </a:r>
            <a:r>
              <a:rPr lang="hr-HR" sz="2400" dirty="0" err="1" smtClean="0"/>
              <a:t>garden</a:t>
            </a:r>
            <a:r>
              <a:rPr lang="hr-HR" sz="2400" dirty="0" smtClean="0"/>
              <a:t> </a:t>
            </a:r>
            <a:r>
              <a:rPr lang="hr-HR" sz="2400" dirty="0" err="1" smtClean="0"/>
              <a:t>chores</a:t>
            </a:r>
            <a:r>
              <a:rPr lang="hr-HR" sz="2400" dirty="0" smtClean="0"/>
              <a:t>;</a:t>
            </a:r>
          </a:p>
          <a:p>
            <a:endParaRPr lang="hr-HR" sz="1000" dirty="0" smtClean="0"/>
          </a:p>
          <a:p>
            <a:r>
              <a:rPr lang="hr-HR" sz="2400" dirty="0" smtClean="0">
                <a:solidFill>
                  <a:schemeClr val="tx1"/>
                </a:solidFill>
                <a:latin typeface="+mn-lt"/>
              </a:rPr>
              <a:t>It </a:t>
            </a:r>
            <a:r>
              <a:rPr lang="hr-HR" sz="2400" dirty="0" err="1" smtClean="0"/>
              <a:t>g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ives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helpful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advice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about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the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vegetable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’s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growth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process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and information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about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shops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in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which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you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can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buy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everything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you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need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for </a:t>
            </a:r>
            <a:r>
              <a:rPr lang="hr-HR" sz="2400" dirty="0" err="1" smtClean="0">
                <a:solidFill>
                  <a:schemeClr val="tx1"/>
                </a:solidFill>
                <a:latin typeface="+mn-lt"/>
              </a:rPr>
              <a:t>your</a:t>
            </a:r>
            <a:r>
              <a:rPr lang="hr-HR" sz="2400" dirty="0" smtClean="0">
                <a:solidFill>
                  <a:schemeClr val="tx1"/>
                </a:solidFill>
                <a:latin typeface="+mn-lt"/>
              </a:rPr>
              <a:t> work.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What</a:t>
            </a:r>
            <a:r>
              <a:rPr lang="hr-HR" dirty="0" smtClean="0"/>
              <a:t> is </a:t>
            </a:r>
            <a:r>
              <a:rPr lang="hr-HR" dirty="0" err="1" smtClean="0"/>
              <a:t>Fungarden</a:t>
            </a:r>
            <a:r>
              <a:rPr lang="hr-HR" dirty="0" smtClean="0"/>
              <a:t>? 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1295400" y="1600200"/>
            <a:ext cx="7391400" cy="4724399"/>
          </a:xfrm>
        </p:spPr>
        <p:txBody>
          <a:bodyPr/>
          <a:lstStyle/>
          <a:p>
            <a:r>
              <a:rPr lang="hr-HR" sz="2600" dirty="0" smtClean="0"/>
              <a:t>A mobile </a:t>
            </a:r>
            <a:r>
              <a:rPr lang="hr-HR" sz="2600" dirty="0" err="1" smtClean="0"/>
              <a:t>app</a:t>
            </a:r>
            <a:r>
              <a:rPr lang="hr-HR" sz="2600" dirty="0" smtClean="0"/>
              <a:t> with </a:t>
            </a:r>
            <a:r>
              <a:rPr lang="hr-HR" sz="2600" dirty="0" err="1" smtClean="0"/>
              <a:t>which</a:t>
            </a:r>
            <a:r>
              <a:rPr lang="hr-HR" sz="2600" dirty="0" smtClean="0"/>
              <a:t> </a:t>
            </a:r>
            <a:r>
              <a:rPr lang="hr-HR" sz="2600" dirty="0" err="1" smtClean="0"/>
              <a:t>you</a:t>
            </a:r>
            <a:r>
              <a:rPr lang="hr-HR" sz="2600" dirty="0" smtClean="0"/>
              <a:t> </a:t>
            </a:r>
            <a:r>
              <a:rPr lang="hr-HR" sz="2600" dirty="0" err="1" smtClean="0"/>
              <a:t>can</a:t>
            </a:r>
            <a:r>
              <a:rPr lang="hr-HR" sz="26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endParaRPr lang="hr-HR" sz="8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hr-HR" sz="2200" dirty="0" err="1" smtClean="0"/>
              <a:t>Create</a:t>
            </a:r>
            <a:r>
              <a:rPr lang="hr-HR" sz="2200" dirty="0" smtClean="0"/>
              <a:t> a </a:t>
            </a:r>
            <a:r>
              <a:rPr lang="hr-HR" sz="2200" dirty="0" err="1" smtClean="0"/>
              <a:t>user</a:t>
            </a:r>
            <a:r>
              <a:rPr lang="hr-HR" sz="2200" dirty="0" smtClean="0"/>
              <a:t> profile</a:t>
            </a:r>
            <a:r>
              <a:rPr lang="hr-HR" sz="22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hr-HR" sz="2200" dirty="0" err="1" smtClean="0"/>
              <a:t>Select</a:t>
            </a:r>
            <a:r>
              <a:rPr lang="hr-HR" sz="2200" dirty="0" smtClean="0"/>
              <a:t> </a:t>
            </a:r>
            <a:r>
              <a:rPr lang="hr-HR" sz="2200" dirty="0" err="1" smtClean="0"/>
              <a:t>and</a:t>
            </a:r>
            <a:r>
              <a:rPr lang="hr-HR" sz="2200" dirty="0" smtClean="0"/>
              <a:t> </a:t>
            </a:r>
            <a:r>
              <a:rPr lang="hr-HR" sz="2200" dirty="0" err="1" smtClean="0"/>
              <a:t>search</a:t>
            </a:r>
            <a:r>
              <a:rPr lang="hr-HR" sz="2200" dirty="0" smtClean="0"/>
              <a:t> a </a:t>
            </a:r>
            <a:r>
              <a:rPr lang="hr-HR" sz="2200" dirty="0" err="1" smtClean="0"/>
              <a:t>specific</a:t>
            </a:r>
            <a:r>
              <a:rPr lang="hr-HR" sz="2200" dirty="0" smtClean="0"/>
              <a:t> </a:t>
            </a:r>
            <a:r>
              <a:rPr lang="hr-HR" sz="2200" dirty="0" err="1" smtClean="0"/>
              <a:t>vegetable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smtClean="0">
                <a:solidFill>
                  <a:schemeClr val="tx1"/>
                </a:solidFill>
                <a:latin typeface="+mn-lt"/>
              </a:rPr>
              <a:t>View the </a:t>
            </a:r>
            <a:r>
              <a:rPr lang="hr-HR" sz="2200" dirty="0" err="1" smtClean="0">
                <a:solidFill>
                  <a:schemeClr val="tx1"/>
                </a:solidFill>
                <a:latin typeface="+mn-lt"/>
              </a:rPr>
              <a:t>detailed</a:t>
            </a:r>
            <a:r>
              <a:rPr lang="hr-HR" sz="2200" dirty="0" smtClean="0">
                <a:solidFill>
                  <a:schemeClr val="tx1"/>
                </a:solidFill>
                <a:latin typeface="+mn-lt"/>
              </a:rPr>
              <a:t> information </a:t>
            </a:r>
            <a:r>
              <a:rPr lang="hr-HR" sz="2200" dirty="0" err="1" smtClean="0">
                <a:solidFill>
                  <a:schemeClr val="tx1"/>
                </a:solidFill>
                <a:latin typeface="+mn-lt"/>
              </a:rPr>
              <a:t>about</a:t>
            </a:r>
            <a:r>
              <a:rPr lang="hr-HR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  <a:latin typeface="+mn-lt"/>
              </a:rPr>
              <a:t>vegetables</a:t>
            </a:r>
            <a:r>
              <a:rPr lang="hr-HR" sz="22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hr-HR" sz="2200" dirty="0" smtClean="0"/>
              <a:t>Plan </a:t>
            </a:r>
            <a:r>
              <a:rPr lang="hr-HR" sz="2200" dirty="0" err="1" smtClean="0"/>
              <a:t>sowing</a:t>
            </a:r>
            <a:r>
              <a:rPr lang="hr-HR" sz="2200" dirty="0" smtClean="0"/>
              <a:t>, </a:t>
            </a:r>
            <a:r>
              <a:rPr lang="hr-HR" sz="2200" dirty="0" err="1" smtClean="0"/>
              <a:t>watering</a:t>
            </a:r>
            <a:r>
              <a:rPr lang="hr-HR" sz="2200" dirty="0" smtClean="0"/>
              <a:t>, </a:t>
            </a:r>
            <a:r>
              <a:rPr lang="hr-HR" sz="2200" dirty="0" err="1" smtClean="0"/>
              <a:t>weeding</a:t>
            </a:r>
            <a:r>
              <a:rPr lang="hr-HR" sz="2200" dirty="0" smtClean="0"/>
              <a:t> </a:t>
            </a:r>
            <a:r>
              <a:rPr lang="hr-HR" sz="2200" dirty="0" err="1" smtClean="0"/>
              <a:t>and</a:t>
            </a:r>
            <a:r>
              <a:rPr lang="hr-HR" sz="2200" dirty="0" smtClean="0"/>
              <a:t> </a:t>
            </a:r>
            <a:r>
              <a:rPr lang="hr-HR" sz="2200" dirty="0" err="1" smtClean="0"/>
              <a:t>harvesting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smtClean="0">
                <a:solidFill>
                  <a:schemeClr val="tx1"/>
                </a:solidFill>
                <a:latin typeface="+mn-lt"/>
              </a:rPr>
              <a:t>Set </a:t>
            </a:r>
            <a:r>
              <a:rPr lang="hr-HR" sz="2200" dirty="0" err="1" smtClean="0">
                <a:solidFill>
                  <a:schemeClr val="tx1"/>
                </a:solidFill>
                <a:latin typeface="+mn-lt"/>
              </a:rPr>
              <a:t>alarms</a:t>
            </a:r>
            <a:r>
              <a:rPr lang="hr-HR" sz="2200" dirty="0" smtClean="0">
                <a:solidFill>
                  <a:schemeClr val="tx1"/>
                </a:solidFill>
                <a:latin typeface="+mn-lt"/>
              </a:rPr>
              <a:t> for a </a:t>
            </a:r>
            <a:r>
              <a:rPr lang="hr-HR" sz="2200" dirty="0" err="1" smtClean="0">
                <a:solidFill>
                  <a:schemeClr val="tx1"/>
                </a:solidFill>
                <a:latin typeface="+mn-lt"/>
              </a:rPr>
              <a:t>selected</a:t>
            </a:r>
            <a:r>
              <a:rPr lang="hr-HR" sz="2200" dirty="0" smtClean="0">
                <a:solidFill>
                  <a:schemeClr val="tx1"/>
                </a:solidFill>
                <a:latin typeface="+mn-lt"/>
              </a:rPr>
              <a:t> job;</a:t>
            </a:r>
            <a:endParaRPr lang="hr-HR" sz="2200" dirty="0" smtClean="0"/>
          </a:p>
          <a:p>
            <a:pPr lvl="1"/>
            <a:r>
              <a:rPr lang="hr-HR" sz="2200" dirty="0" err="1" smtClean="0"/>
              <a:t>Get</a:t>
            </a:r>
            <a:r>
              <a:rPr lang="hr-HR" sz="2200" dirty="0" smtClean="0"/>
              <a:t> </a:t>
            </a:r>
            <a:r>
              <a:rPr lang="hr-HR" sz="2200" dirty="0" err="1" smtClean="0"/>
              <a:t>advice</a:t>
            </a:r>
            <a:r>
              <a:rPr lang="hr-HR" sz="2200" dirty="0" smtClean="0"/>
              <a:t> </a:t>
            </a:r>
            <a:r>
              <a:rPr lang="hr-HR" sz="2200" dirty="0" err="1" smtClean="0"/>
              <a:t>from</a:t>
            </a:r>
            <a:r>
              <a:rPr lang="hr-HR" sz="2200" dirty="0" smtClean="0"/>
              <a:t> </a:t>
            </a:r>
            <a:r>
              <a:rPr lang="hr-HR" sz="2200" dirty="0" err="1" smtClean="0"/>
              <a:t>the</a:t>
            </a:r>
            <a:r>
              <a:rPr lang="hr-HR" sz="2200" dirty="0" smtClean="0"/>
              <a:t> </a:t>
            </a:r>
            <a:r>
              <a:rPr lang="hr-HR" sz="2200" dirty="0" err="1" smtClean="0"/>
              <a:t>app</a:t>
            </a:r>
            <a:r>
              <a:rPr lang="hr-HR" sz="2200" dirty="0" smtClean="0"/>
              <a:t> </a:t>
            </a:r>
            <a:r>
              <a:rPr lang="hr-HR" sz="2200" dirty="0" err="1" smtClean="0"/>
              <a:t>about</a:t>
            </a:r>
            <a:r>
              <a:rPr lang="hr-HR" sz="2200" dirty="0" smtClean="0"/>
              <a:t> </a:t>
            </a:r>
            <a:r>
              <a:rPr lang="hr-HR" sz="2200" dirty="0" err="1" smtClean="0"/>
              <a:t>your</a:t>
            </a:r>
            <a:r>
              <a:rPr lang="hr-HR" sz="2200" dirty="0" smtClean="0"/>
              <a:t> </a:t>
            </a:r>
            <a:r>
              <a:rPr lang="hr-HR" sz="2200" dirty="0" err="1" smtClean="0"/>
              <a:t>choices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err="1" smtClean="0"/>
              <a:t>Create</a:t>
            </a:r>
            <a:r>
              <a:rPr lang="hr-HR" sz="2200" dirty="0" smtClean="0"/>
              <a:t> </a:t>
            </a:r>
            <a:r>
              <a:rPr lang="hr-HR" sz="2200" dirty="0" err="1" smtClean="0"/>
              <a:t>your</a:t>
            </a:r>
            <a:r>
              <a:rPr lang="hr-HR" sz="2200" dirty="0" smtClean="0"/>
              <a:t> own </a:t>
            </a:r>
            <a:r>
              <a:rPr lang="hr-HR" sz="2200" dirty="0" err="1" smtClean="0"/>
              <a:t>gardening</a:t>
            </a:r>
            <a:r>
              <a:rPr lang="hr-HR" sz="2200" dirty="0" smtClean="0"/>
              <a:t> </a:t>
            </a:r>
            <a:r>
              <a:rPr lang="hr-HR" sz="2200" dirty="0" err="1" smtClean="0"/>
              <a:t>journal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err="1" smtClean="0"/>
              <a:t>Browse</a:t>
            </a:r>
            <a:r>
              <a:rPr lang="hr-HR" sz="2200" dirty="0" smtClean="0"/>
              <a:t> </a:t>
            </a:r>
            <a:r>
              <a:rPr lang="hr-HR" sz="2200" dirty="0" err="1" smtClean="0"/>
              <a:t>shops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err="1" smtClean="0"/>
              <a:t>Find</a:t>
            </a:r>
            <a:r>
              <a:rPr lang="hr-HR" sz="2200" dirty="0" smtClean="0"/>
              <a:t> </a:t>
            </a:r>
            <a:r>
              <a:rPr lang="hr-HR" sz="2200" dirty="0" err="1" smtClean="0"/>
              <a:t>shops</a:t>
            </a:r>
            <a:r>
              <a:rPr lang="hr-HR" sz="2200" dirty="0" smtClean="0"/>
              <a:t> on </a:t>
            </a:r>
            <a:r>
              <a:rPr lang="hr-HR" sz="2200" dirty="0" err="1" smtClean="0"/>
              <a:t>Google</a:t>
            </a:r>
            <a:r>
              <a:rPr lang="hr-HR" sz="2200" dirty="0" smtClean="0"/>
              <a:t> </a:t>
            </a:r>
            <a:r>
              <a:rPr lang="hr-HR" sz="2200" dirty="0" err="1" smtClean="0"/>
              <a:t>Maps</a:t>
            </a:r>
            <a:r>
              <a:rPr lang="hr-HR" sz="2200" dirty="0" smtClean="0"/>
              <a:t>;</a:t>
            </a:r>
            <a:endParaRPr lang="hr-HR" sz="2400" dirty="0" smtClean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000" dirty="0" err="1" smtClean="0"/>
              <a:t>Fungarden</a:t>
            </a:r>
            <a:r>
              <a:rPr lang="hr-HR" sz="3000" dirty="0" smtClean="0"/>
              <a:t> - General information </a:t>
            </a:r>
            <a:endParaRPr 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1295400" y="1600200"/>
            <a:ext cx="7391400" cy="4724399"/>
          </a:xfrm>
        </p:spPr>
        <p:txBody>
          <a:bodyPr/>
          <a:lstStyle/>
          <a:p>
            <a:pPr lvl="1">
              <a:buNone/>
            </a:pPr>
            <a:endParaRPr lang="hr-HR" sz="2400" dirty="0" smtClean="0">
              <a:solidFill>
                <a:schemeClr val="tx1"/>
              </a:solidFill>
              <a:latin typeface="+mn-lt"/>
            </a:endParaRPr>
          </a:p>
          <a:p>
            <a:r>
              <a:rPr lang="hr-HR" sz="2600" dirty="0" smtClean="0"/>
              <a:t>Team: Noa </a:t>
            </a:r>
            <a:r>
              <a:rPr lang="hr-HR" sz="2600" dirty="0" err="1" smtClean="0"/>
              <a:t>Franjul</a:t>
            </a:r>
            <a:r>
              <a:rPr lang="hr-HR" sz="2600" dirty="0" smtClean="0"/>
              <a:t>, Lea Jakoplić, Zoran Kos</a:t>
            </a:r>
            <a:endParaRPr lang="hr-HR" sz="2600" dirty="0"/>
          </a:p>
          <a:p>
            <a:pPr lvl="2"/>
            <a:endParaRPr lang="hr-HR" sz="1800" dirty="0" smtClean="0"/>
          </a:p>
          <a:p>
            <a:pPr lvl="1"/>
            <a:r>
              <a:rPr lang="hr-HR" sz="2200" dirty="0" err="1" smtClean="0"/>
              <a:t>Fast</a:t>
            </a:r>
            <a:r>
              <a:rPr lang="hr-HR" sz="2200" dirty="0" smtClean="0"/>
              <a:t> </a:t>
            </a:r>
            <a:r>
              <a:rPr lang="hr-HR" sz="2200" dirty="0" err="1" smtClean="0"/>
              <a:t>lifestyle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err="1" smtClean="0"/>
              <a:t>Interest</a:t>
            </a:r>
            <a:r>
              <a:rPr lang="hr-HR" sz="2200" dirty="0" smtClean="0"/>
              <a:t> </a:t>
            </a:r>
            <a:r>
              <a:rPr lang="hr-HR" sz="2200" dirty="0" err="1" smtClean="0"/>
              <a:t>in</a:t>
            </a:r>
            <a:r>
              <a:rPr lang="hr-HR" sz="2200" dirty="0" smtClean="0"/>
              <a:t> mobile </a:t>
            </a:r>
            <a:r>
              <a:rPr lang="hr-HR" sz="2200" dirty="0" err="1" smtClean="0"/>
              <a:t>app</a:t>
            </a:r>
            <a:r>
              <a:rPr lang="hr-HR" sz="2200" dirty="0" smtClean="0"/>
              <a:t> </a:t>
            </a:r>
            <a:r>
              <a:rPr lang="hr-HR" sz="2200" dirty="0" err="1" smtClean="0"/>
              <a:t>development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err="1" smtClean="0"/>
              <a:t>Combining</a:t>
            </a:r>
            <a:r>
              <a:rPr lang="hr-HR" sz="2200" dirty="0" smtClean="0"/>
              <a:t> the development with some </a:t>
            </a:r>
            <a:r>
              <a:rPr lang="hr-HR" sz="2200" dirty="0" err="1" smtClean="0"/>
              <a:t>fresh</a:t>
            </a:r>
            <a:r>
              <a:rPr lang="hr-HR" sz="2200" dirty="0" smtClean="0"/>
              <a:t> air and a </a:t>
            </a:r>
            <a:r>
              <a:rPr lang="hr-HR" sz="2200" dirty="0" err="1" smtClean="0"/>
              <a:t>healthy</a:t>
            </a:r>
            <a:r>
              <a:rPr lang="hr-HR" sz="2200" dirty="0" smtClean="0"/>
              <a:t> life;</a:t>
            </a:r>
          </a:p>
          <a:p>
            <a:pPr lvl="1"/>
            <a:r>
              <a:rPr lang="hr-HR" sz="2200" dirty="0" smtClean="0"/>
              <a:t>Some team </a:t>
            </a:r>
            <a:r>
              <a:rPr lang="hr-HR" sz="2200" dirty="0" err="1" smtClean="0"/>
              <a:t>members</a:t>
            </a:r>
            <a:r>
              <a:rPr lang="hr-HR" sz="2200" dirty="0" smtClean="0"/>
              <a:t> had past </a:t>
            </a:r>
            <a:r>
              <a:rPr lang="hr-HR" sz="2200" dirty="0" err="1" smtClean="0"/>
              <a:t>experience</a:t>
            </a:r>
            <a:r>
              <a:rPr lang="hr-HR" sz="2200" dirty="0" smtClean="0"/>
              <a:t> with </a:t>
            </a:r>
            <a:r>
              <a:rPr lang="hr-HR" sz="2200" dirty="0" err="1" smtClean="0"/>
              <a:t>gardening</a:t>
            </a:r>
            <a:r>
              <a:rPr lang="hr-HR" sz="2200" dirty="0" smtClean="0"/>
              <a:t>;</a:t>
            </a:r>
          </a:p>
          <a:p>
            <a:pPr lvl="1"/>
            <a:r>
              <a:rPr lang="hr-HR" sz="2200" dirty="0" smtClean="0"/>
              <a:t>It </a:t>
            </a:r>
            <a:r>
              <a:rPr lang="hr-HR" sz="2200" dirty="0" err="1" smtClean="0"/>
              <a:t>sounded</a:t>
            </a:r>
            <a:r>
              <a:rPr lang="hr-HR" sz="2200" dirty="0" smtClean="0"/>
              <a:t> like a </a:t>
            </a:r>
            <a:r>
              <a:rPr lang="hr-HR" sz="2200" dirty="0" err="1" smtClean="0"/>
              <a:t>good</a:t>
            </a:r>
            <a:r>
              <a:rPr lang="hr-HR" sz="2200" dirty="0" smtClean="0"/>
              <a:t> </a:t>
            </a:r>
            <a:r>
              <a:rPr lang="hr-HR" sz="2200" dirty="0" err="1" smtClean="0"/>
              <a:t>idea</a:t>
            </a:r>
            <a:r>
              <a:rPr lang="hr-HR" sz="2200" dirty="0" smtClean="0"/>
              <a:t> for </a:t>
            </a:r>
            <a:r>
              <a:rPr lang="hr-HR" sz="2200" dirty="0" err="1" smtClean="0"/>
              <a:t>commercialization</a:t>
            </a:r>
            <a:r>
              <a:rPr lang="hr-HR" sz="2200" dirty="0" smtClean="0"/>
              <a:t>.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err="1" smtClean="0"/>
              <a:t>FunGarden</a:t>
            </a:r>
            <a:r>
              <a:rPr lang="hr-HR" sz="3200" dirty="0" smtClean="0"/>
              <a:t> - </a:t>
            </a:r>
            <a:r>
              <a:rPr lang="hr-HR" sz="3200" dirty="0" err="1" smtClean="0"/>
              <a:t>Idea</a:t>
            </a:r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6496050" cy="762000"/>
          </a:xfrm>
        </p:spPr>
        <p:txBody>
          <a:bodyPr/>
          <a:lstStyle/>
          <a:p>
            <a:r>
              <a:rPr lang="hr-HR" sz="2800" dirty="0" err="1" smtClean="0"/>
              <a:t>FunGarden</a:t>
            </a:r>
            <a:r>
              <a:rPr lang="hr-HR" sz="2800" dirty="0" smtClean="0"/>
              <a:t> - N</a:t>
            </a:r>
            <a:r>
              <a:rPr lang="en-US" sz="2800" dirty="0" err="1" smtClean="0"/>
              <a:t>avigati</a:t>
            </a:r>
            <a:r>
              <a:rPr lang="hr-HR" sz="2800" dirty="0" smtClean="0"/>
              <a:t>on</a:t>
            </a:r>
            <a:endParaRPr lang="en-US" sz="2800" dirty="0"/>
          </a:p>
        </p:txBody>
      </p:sp>
      <p:pic>
        <p:nvPicPr>
          <p:cNvPr id="1027" name="Picture 3" descr="C:\Users\Vedrana\Desktop\FunGardener\Iko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524000"/>
            <a:ext cx="3352800" cy="3352800"/>
          </a:xfrm>
          <a:prstGeom prst="rect">
            <a:avLst/>
          </a:prstGeom>
          <a:noFill/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00400" y="4800600"/>
          <a:ext cx="3622322" cy="1295400"/>
        </p:xfrm>
        <a:graphic>
          <a:graphicData uri="http://schemas.openxmlformats.org/presentationml/2006/ole">
            <p:oleObj spid="_x0000_s1026" name="Packager Shell Object" showAsIcon="1" r:id="rId5" imgW="1918080" imgH="685800" progId="Package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1295400" y="1600200"/>
            <a:ext cx="7391400" cy="4724399"/>
          </a:xfrm>
        </p:spPr>
        <p:txBody>
          <a:bodyPr/>
          <a:lstStyle/>
          <a:p>
            <a:pPr marL="800100" lvl="1" indent="-342900">
              <a:buFontTx/>
              <a:buChar char="•"/>
            </a:pPr>
            <a:endParaRPr lang="hr-HR" sz="2200" dirty="0" smtClean="0"/>
          </a:p>
          <a:p>
            <a:pPr marL="800100" lvl="1" indent="-342900"/>
            <a:r>
              <a:rPr lang="hr-HR" sz="2200" dirty="0" smtClean="0"/>
              <a:t>C</a:t>
            </a:r>
            <a:r>
              <a:rPr lang="en-US" sz="2200" dirty="0" err="1" smtClean="0"/>
              <a:t>onnect</a:t>
            </a:r>
            <a:r>
              <a:rPr lang="en-US" sz="2200" dirty="0" smtClean="0"/>
              <a:t> the module</a:t>
            </a:r>
            <a:r>
              <a:rPr lang="hr-HR" sz="2200" dirty="0" smtClean="0"/>
              <a:t> </a:t>
            </a:r>
            <a:r>
              <a:rPr lang="hr-HR" sz="2200" dirty="0" err="1" smtClean="0"/>
              <a:t>vegetables</a:t>
            </a:r>
            <a:r>
              <a:rPr lang="en-US" sz="2200" dirty="0" smtClean="0"/>
              <a:t> with module </a:t>
            </a:r>
            <a:r>
              <a:rPr lang="hr-HR" sz="2200" dirty="0" err="1" smtClean="0"/>
              <a:t>shops</a:t>
            </a:r>
            <a:r>
              <a:rPr lang="hr-HR" sz="2200" dirty="0" smtClean="0"/>
              <a:t> (</a:t>
            </a:r>
            <a:r>
              <a:rPr lang="hr-HR" sz="2200" dirty="0" err="1" smtClean="0"/>
              <a:t>Prices</a:t>
            </a:r>
            <a:r>
              <a:rPr lang="hr-HR" sz="2200" dirty="0" smtClean="0"/>
              <a:t> of </a:t>
            </a:r>
            <a:r>
              <a:rPr lang="hr-HR" sz="2200" dirty="0" err="1" smtClean="0"/>
              <a:t>vegetables</a:t>
            </a:r>
            <a:r>
              <a:rPr lang="hr-HR" sz="2200" dirty="0" smtClean="0"/>
              <a:t>, </a:t>
            </a:r>
            <a:r>
              <a:rPr lang="hr-HR" sz="2200" dirty="0" err="1" smtClean="0"/>
              <a:t>fertilizers</a:t>
            </a:r>
            <a:r>
              <a:rPr lang="hr-HR" sz="2200" dirty="0" smtClean="0"/>
              <a:t>, </a:t>
            </a:r>
            <a:r>
              <a:rPr lang="hr-HR" sz="2200" dirty="0" err="1" smtClean="0"/>
              <a:t>pesticides</a:t>
            </a:r>
            <a:r>
              <a:rPr lang="hr-HR" sz="2200" dirty="0" smtClean="0"/>
              <a:t>);</a:t>
            </a:r>
          </a:p>
          <a:p>
            <a:pPr marL="800100" lvl="1" indent="-342900"/>
            <a:endParaRPr lang="hr-HR" sz="800" dirty="0" smtClean="0"/>
          </a:p>
          <a:p>
            <a:pPr marL="800100" lvl="1" indent="-342900"/>
            <a:r>
              <a:rPr lang="hr-HR" sz="2200" dirty="0" err="1" smtClean="0"/>
              <a:t>Part</a:t>
            </a:r>
            <a:r>
              <a:rPr lang="hr-HR" sz="2200" dirty="0" smtClean="0"/>
              <a:t> of the data transfer to the Web service;</a:t>
            </a:r>
          </a:p>
          <a:p>
            <a:pPr marL="800100" lvl="1" indent="-342900"/>
            <a:endParaRPr lang="hr-HR" sz="800" dirty="0" smtClean="0"/>
          </a:p>
          <a:p>
            <a:pPr marL="800100" lvl="1" indent="-342900"/>
            <a:r>
              <a:rPr lang="hr-HR" sz="2200" dirty="0" smtClean="0"/>
              <a:t>I</a:t>
            </a:r>
            <a:r>
              <a:rPr lang="en-US" sz="2200" dirty="0" err="1" smtClean="0"/>
              <a:t>mplementing</a:t>
            </a:r>
            <a:r>
              <a:rPr lang="en-US" sz="2200" dirty="0" smtClean="0"/>
              <a:t> the option of choosing the user's climate, which would result in different advice from the app</a:t>
            </a:r>
            <a:r>
              <a:rPr lang="hr-HR" sz="2200" dirty="0" smtClean="0"/>
              <a:t>;</a:t>
            </a:r>
          </a:p>
          <a:p>
            <a:pPr marL="800100" lvl="1" indent="-342900"/>
            <a:endParaRPr lang="hr-HR" sz="800" dirty="0" smtClean="0"/>
          </a:p>
          <a:p>
            <a:pPr marL="800100" lvl="1" indent="-342900"/>
            <a:r>
              <a:rPr lang="hr-HR" sz="2200" dirty="0" smtClean="0"/>
              <a:t>I</a:t>
            </a:r>
            <a:r>
              <a:rPr lang="en-US" sz="2200" dirty="0" err="1" smtClean="0"/>
              <a:t>mproving</a:t>
            </a:r>
            <a:r>
              <a:rPr lang="en-US" sz="2200" dirty="0" smtClean="0"/>
              <a:t> the app advisor by connecting him to a Web service which provides weather forecast </a:t>
            </a:r>
            <a:r>
              <a:rPr lang="en-US" sz="2200" dirty="0" err="1" smtClean="0"/>
              <a:t>da</a:t>
            </a:r>
            <a:r>
              <a:rPr lang="hr-HR" sz="2200" dirty="0" smtClean="0"/>
              <a:t>t</a:t>
            </a:r>
            <a:r>
              <a:rPr lang="en-US" sz="2200" dirty="0" smtClean="0"/>
              <a:t>a</a:t>
            </a:r>
            <a:r>
              <a:rPr lang="hr-HR" sz="2200" dirty="0" smtClean="0"/>
              <a:t>;</a:t>
            </a:r>
          </a:p>
          <a:p>
            <a:pPr marL="800100" lvl="1" indent="-342900"/>
            <a:endParaRPr lang="hr-HR" sz="2200" dirty="0" smtClean="0"/>
          </a:p>
          <a:p>
            <a:pPr marL="800100" lvl="1" indent="-342900"/>
            <a:endParaRPr lang="hr-HR" sz="2200" dirty="0" smtClean="0"/>
          </a:p>
          <a:p>
            <a:pPr marL="800100" lvl="1" indent="-342900"/>
            <a:endParaRPr lang="hr-HR" sz="800" dirty="0" smtClean="0"/>
          </a:p>
          <a:p>
            <a:pPr marL="800100" lvl="1" indent="-342900"/>
            <a:endParaRPr lang="hr-HR" sz="2200" dirty="0" smtClean="0"/>
          </a:p>
          <a:p>
            <a:pPr marL="800100" lvl="1" indent="-342900"/>
            <a:endParaRPr lang="hr-HR" sz="800" dirty="0" smtClean="0"/>
          </a:p>
          <a:p>
            <a:pPr marL="800100" lvl="1" indent="-342900">
              <a:buNone/>
            </a:pPr>
            <a:endParaRPr lang="hr-HR" sz="800" dirty="0" smtClean="0"/>
          </a:p>
          <a:p>
            <a:pPr marL="800100" lvl="1" indent="-342900"/>
            <a:endParaRPr lang="hr-HR" sz="800" dirty="0" smtClean="0"/>
          </a:p>
          <a:p>
            <a:pPr marL="800100" lvl="1" indent="-342900"/>
            <a:endParaRPr lang="hr-HR" sz="800" dirty="0" smtClean="0"/>
          </a:p>
          <a:p>
            <a:pPr marL="800100" lvl="1" indent="-342900"/>
            <a:endParaRPr lang="hr-HR" sz="2200" dirty="0" smtClean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sz="2800" dirty="0" err="1" smtClean="0"/>
              <a:t>FunGarden</a:t>
            </a:r>
            <a:r>
              <a:rPr lang="hr-HR" sz="2800" dirty="0" smtClean="0"/>
              <a:t> -</a:t>
            </a: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hr-HR" sz="2800" dirty="0" smtClean="0"/>
              <a:t> </a:t>
            </a:r>
            <a:r>
              <a:rPr lang="hr-HR" sz="2800" dirty="0" err="1" smtClean="0">
                <a:cs typeface="Arial" charset="0"/>
              </a:rPr>
              <a:t>Opportunities</a:t>
            </a:r>
            <a:r>
              <a:rPr lang="hr-HR" sz="2800" dirty="0" smtClean="0">
                <a:cs typeface="Arial" charset="0"/>
              </a:rPr>
              <a:t> for </a:t>
            </a:r>
            <a:r>
              <a:rPr lang="hr-HR" sz="2800" dirty="0" err="1" smtClean="0">
                <a:cs typeface="Arial" charset="0"/>
              </a:rPr>
              <a:t>improvement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1295400" y="1600200"/>
            <a:ext cx="7391400" cy="4724399"/>
          </a:xfrm>
        </p:spPr>
        <p:txBody>
          <a:bodyPr/>
          <a:lstStyle/>
          <a:p>
            <a:pPr lvl="1">
              <a:buNone/>
            </a:pPr>
            <a:endParaRPr lang="hr-HR" sz="2400" dirty="0" smtClean="0"/>
          </a:p>
          <a:p>
            <a:r>
              <a:rPr lang="en-US" sz="2400" dirty="0" smtClean="0"/>
              <a:t>This is an application designed to help small gardening businesses and private gardeners </a:t>
            </a:r>
            <a:r>
              <a:rPr lang="hr-HR" sz="2400" dirty="0" smtClean="0"/>
              <a:t>to </a:t>
            </a:r>
            <a:r>
              <a:rPr lang="hr-HR" sz="2400" dirty="0" err="1" smtClean="0"/>
              <a:t>get</a:t>
            </a:r>
            <a:r>
              <a:rPr lang="hr-HR" sz="2400" dirty="0" smtClean="0"/>
              <a:t> the </a:t>
            </a:r>
            <a:r>
              <a:rPr lang="hr-HR" sz="2400" dirty="0" err="1" smtClean="0"/>
              <a:t>basic</a:t>
            </a:r>
            <a:r>
              <a:rPr lang="hr-HR" sz="2400" dirty="0" smtClean="0"/>
              <a:t> </a:t>
            </a:r>
            <a:r>
              <a:rPr lang="hr-HR" sz="2400" dirty="0" err="1" smtClean="0"/>
              <a:t>informations</a:t>
            </a:r>
            <a:r>
              <a:rPr lang="hr-HR" sz="2400" dirty="0" smtClean="0"/>
              <a:t> </a:t>
            </a:r>
            <a:r>
              <a:rPr lang="hr-HR" sz="2400" dirty="0" err="1" smtClean="0"/>
              <a:t>about</a:t>
            </a:r>
            <a:r>
              <a:rPr lang="hr-HR" sz="2400" dirty="0" smtClean="0"/>
              <a:t> </a:t>
            </a:r>
            <a:r>
              <a:rPr lang="hr-HR" sz="2400" dirty="0" err="1" smtClean="0"/>
              <a:t>vegetables</a:t>
            </a:r>
            <a:r>
              <a:rPr lang="hr-HR" sz="2400" dirty="0" smtClean="0"/>
              <a:t>, </a:t>
            </a:r>
            <a:r>
              <a:rPr lang="en-US" sz="2400" dirty="0" smtClean="0"/>
              <a:t>organize their work, and manage their plants.</a:t>
            </a:r>
            <a:endParaRPr lang="hr-HR" sz="2400" dirty="0" smtClean="0"/>
          </a:p>
          <a:p>
            <a:endParaRPr lang="hr-HR" sz="2400" dirty="0" smtClean="0"/>
          </a:p>
          <a:p>
            <a:r>
              <a:rPr lang="en-US" sz="2400" dirty="0" smtClean="0"/>
              <a:t>Great emphasis is placed on the </a:t>
            </a:r>
            <a:r>
              <a:rPr lang="en-US" sz="2400" b="1" dirty="0" smtClean="0"/>
              <a:t>"adviser" </a:t>
            </a:r>
            <a:r>
              <a:rPr lang="en-US" sz="2400" dirty="0" smtClean="0"/>
              <a:t>(module calendar) whose main purpose is to assist the user</a:t>
            </a:r>
            <a:r>
              <a:rPr lang="hr-HR" sz="2400" dirty="0" smtClean="0"/>
              <a:t> in </a:t>
            </a:r>
            <a:r>
              <a:rPr lang="hr-HR" sz="2400" dirty="0" err="1" smtClean="0"/>
              <a:t>faster</a:t>
            </a:r>
            <a:r>
              <a:rPr lang="hr-HR" sz="2400" dirty="0" smtClean="0"/>
              <a:t> and </a:t>
            </a:r>
            <a:r>
              <a:rPr lang="hr-HR" sz="2400" dirty="0" err="1" smtClean="0"/>
              <a:t>simplier</a:t>
            </a:r>
            <a:r>
              <a:rPr lang="hr-HR" sz="2400" dirty="0" smtClean="0"/>
              <a:t> </a:t>
            </a:r>
            <a:r>
              <a:rPr lang="hr-HR" sz="2400" dirty="0" err="1" smtClean="0"/>
              <a:t>decisions</a:t>
            </a:r>
            <a:r>
              <a:rPr lang="hr-HR" sz="2400" dirty="0" smtClean="0"/>
              <a:t> making.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sz="2800" dirty="0" err="1" smtClean="0"/>
              <a:t>FunGarden</a:t>
            </a:r>
            <a:r>
              <a:rPr lang="hr-HR" sz="2800" dirty="0" smtClean="0"/>
              <a:t> -</a:t>
            </a:r>
            <a:r>
              <a:rPr lang="hr-HR" sz="2800" dirty="0" smtClean="0">
                <a:cs typeface="Arial" charset="0"/>
              </a:rPr>
              <a:t> </a:t>
            </a:r>
            <a:r>
              <a:rPr lang="hr-HR" sz="2800" dirty="0" err="1" smtClean="0">
                <a:cs typeface="Arial" charset="0"/>
              </a:rPr>
              <a:t>Conclusion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371600" y="2895600"/>
            <a:ext cx="7772400" cy="1470025"/>
          </a:xfrm>
        </p:spPr>
        <p:txBody>
          <a:bodyPr/>
          <a:lstStyle/>
          <a:p>
            <a:pPr algn="ctr"/>
            <a:r>
              <a:rPr lang="hr-HR" dirty="0" err="1" smtClean="0"/>
              <a:t>Thank</a:t>
            </a:r>
            <a:r>
              <a:rPr lang="hr-HR" dirty="0" smtClean="0"/>
              <a:t> </a:t>
            </a:r>
            <a:r>
              <a:rPr lang="hr-HR" dirty="0" err="1" smtClean="0"/>
              <a:t>you</a:t>
            </a:r>
            <a:r>
              <a:rPr lang="hr-HR" dirty="0" smtClean="0"/>
              <a:t> for </a:t>
            </a:r>
            <a:r>
              <a:rPr lang="hr-HR" dirty="0" err="1" smtClean="0"/>
              <a:t>your</a:t>
            </a:r>
            <a:r>
              <a:rPr lang="hr-HR" dirty="0" smtClean="0"/>
              <a:t> </a:t>
            </a:r>
            <a:r>
              <a:rPr lang="hr-HR" dirty="0" err="1" smtClean="0"/>
              <a:t>patience</a:t>
            </a:r>
            <a:r>
              <a:rPr lang="hr-HR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6248400"/>
            <a:ext cx="1752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AFE91F"/>
      </a:dk2>
      <a:lt2>
        <a:srgbClr val="B2B2B2"/>
      </a:lt2>
      <a:accent1>
        <a:srgbClr val="70D34D"/>
      </a:accent1>
      <a:accent2>
        <a:srgbClr val="4192DB"/>
      </a:accent2>
      <a:accent3>
        <a:srgbClr val="FFFFFF"/>
      </a:accent3>
      <a:accent4>
        <a:srgbClr val="000000"/>
      </a:accent4>
      <a:accent5>
        <a:srgbClr val="BBE6B2"/>
      </a:accent5>
      <a:accent6>
        <a:srgbClr val="3A84C6"/>
      </a:accent6>
      <a:hlink>
        <a:srgbClr val="EC7A24"/>
      </a:hlink>
      <a:folHlink>
        <a:srgbClr val="AB6C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FDD903"/>
        </a:dk2>
        <a:lt2>
          <a:srgbClr val="B2B2B2"/>
        </a:lt2>
        <a:accent1>
          <a:srgbClr val="FF9900"/>
        </a:accent1>
        <a:accent2>
          <a:srgbClr val="76C73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6AB438"/>
        </a:accent6>
        <a:hlink>
          <a:srgbClr val="E2507A"/>
        </a:hlink>
        <a:folHlink>
          <a:srgbClr val="5ACA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FE91F"/>
        </a:dk2>
        <a:lt2>
          <a:srgbClr val="B2B2B2"/>
        </a:lt2>
        <a:accent1>
          <a:srgbClr val="70D34D"/>
        </a:accent1>
        <a:accent2>
          <a:srgbClr val="4192DB"/>
        </a:accent2>
        <a:accent3>
          <a:srgbClr val="FFFFFF"/>
        </a:accent3>
        <a:accent4>
          <a:srgbClr val="000000"/>
        </a:accent4>
        <a:accent5>
          <a:srgbClr val="BBE6B2"/>
        </a:accent5>
        <a:accent6>
          <a:srgbClr val="3A84C6"/>
        </a:accent6>
        <a:hlink>
          <a:srgbClr val="EC7A24"/>
        </a:hlink>
        <a:folHlink>
          <a:srgbClr val="AB6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72D3F6"/>
        </a:dk2>
        <a:lt2>
          <a:srgbClr val="B2B2B2"/>
        </a:lt2>
        <a:accent1>
          <a:srgbClr val="51A0E1"/>
        </a:accent1>
        <a:accent2>
          <a:srgbClr val="7FCD53"/>
        </a:accent2>
        <a:accent3>
          <a:srgbClr val="FFFFFF"/>
        </a:accent3>
        <a:accent4>
          <a:srgbClr val="000000"/>
        </a:accent4>
        <a:accent5>
          <a:srgbClr val="B3CDEE"/>
        </a:accent5>
        <a:accent6>
          <a:srgbClr val="72BA4A"/>
        </a:accent6>
        <a:hlink>
          <a:srgbClr val="CB518E"/>
        </a:hlink>
        <a:folHlink>
          <a:srgbClr val="DB86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376</Words>
  <Application>Microsoft Office PowerPoint</Application>
  <PresentationFormat>On-screen Show (4:3)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Packager Shell Object</vt:lpstr>
      <vt:lpstr>AIR Projects Pitch 2013 competition   FunGarden</vt:lpstr>
      <vt:lpstr>Agenda</vt:lpstr>
      <vt:lpstr>What is Fungarden? </vt:lpstr>
      <vt:lpstr>Fungarden - General information </vt:lpstr>
      <vt:lpstr>FunGarden - Idea</vt:lpstr>
      <vt:lpstr>FunGarden - Navigation</vt:lpstr>
      <vt:lpstr>FunGarden -  Opportunities for improvement</vt:lpstr>
      <vt:lpstr>FunGarden - Conclusion</vt:lpstr>
      <vt:lpstr>Thank you for your patience!</vt:lpstr>
      <vt:lpstr>Questions?</vt:lpstr>
    </vt:vector>
  </TitlesOfParts>
  <Company>Guild 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Luka</cp:lastModifiedBy>
  <cp:revision>42</cp:revision>
  <dcterms:created xsi:type="dcterms:W3CDTF">2008-02-28T09:07:44Z</dcterms:created>
  <dcterms:modified xsi:type="dcterms:W3CDTF">2013-09-19T09:04:10Z</dcterms:modified>
</cp:coreProperties>
</file>