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2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88" d="100"/>
          <a:sy n="88" d="100"/>
        </p:scale>
        <p:origin x="97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8D7BD-A883-4F6A-BAEE-6D818415806E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2BCF9-072A-4EE5-AFBB-988CC60AD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87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2BCF9-072A-4EE5-AFBB-988CC60ADFA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11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59CF-9F72-4F35-8F30-45547B5AA6BF}" type="datetime1">
              <a:rPr lang="de-DE" smtClean="0"/>
              <a:t>13.11.2019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7141-1060-44A1-9D21-06E055CC3084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15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3BC4-54FF-4383-8024-E00AC93D368B}" type="datetime1">
              <a:rPr lang="de-DE" smtClean="0"/>
              <a:t>13.11.2019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7141-1060-44A1-9D21-06E055CC30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49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61DC-7B34-42A6-BB2A-666247F531C1}" type="datetime1">
              <a:rPr lang="de-DE" smtClean="0"/>
              <a:t>13.11.2019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7141-1060-44A1-9D21-06E055CC30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03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70EF-5526-4C8E-942F-2951C6A30418}" type="datetime1">
              <a:rPr lang="de-DE" smtClean="0"/>
              <a:t>13.11.2019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7141-1060-44A1-9D21-06E055CC30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75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08BD-3DFA-46C2-95C7-596B73D5A950}" type="datetime1">
              <a:rPr lang="de-DE" smtClean="0"/>
              <a:t>13.11.2019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7141-1060-44A1-9D21-06E055CC3084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86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CB56-B437-4039-B659-27CBBA2051AE}" type="datetime1">
              <a:rPr lang="de-DE" smtClean="0"/>
              <a:t>13.11.2019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7141-1060-44A1-9D21-06E055CC30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88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7511-AE80-47AD-B896-729178FFCC22}" type="datetime1">
              <a:rPr lang="de-DE" smtClean="0"/>
              <a:t>13.11.2019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7141-1060-44A1-9D21-06E055CC30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86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0401-E305-4FF6-A4A8-D26DB916696A}" type="datetime1">
              <a:rPr lang="de-DE" smtClean="0"/>
              <a:t>13.11.2019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7141-1060-44A1-9D21-06E055CC30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54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FDA4-E0DB-4C3D-AA90-1A01AD35E62F}" type="datetime1">
              <a:rPr lang="de-DE" smtClean="0"/>
              <a:t>13.11.2019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7141-1060-44A1-9D21-06E055CC30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1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A4BB0EE-EAA9-4885-96B5-B6C84B5C42F6}" type="datetime1">
              <a:rPr lang="de-DE" smtClean="0"/>
              <a:t>13.11.2019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07141-1060-44A1-9D21-06E055CC30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23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696F-E4BC-4DA7-BFEC-B948E597D693}" type="datetime1">
              <a:rPr lang="de-DE" smtClean="0"/>
              <a:t>13.11.2019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7141-1060-44A1-9D21-06E055CC30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56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E1B66FB-5919-4E18-BC94-5FE471F040A6}" type="datetime1">
              <a:rPr lang="de-DE" smtClean="0"/>
              <a:t>13.11.2019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A507141-1060-44A1-9D21-06E055CC308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71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lmdemo.polarion.com/polarion/sdk/doc/sdk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polarion/#/project/drivepilot/workitems/ApplianceTest?query=NOT%20HAS_VALUE%3Aresolu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polarion/#/project/drivepilot/wiki/Testing/TestReportDocume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dirty="0" smtClean="0"/>
              <a:t>Test Run Report Form Extension</a:t>
            </a:r>
            <a:endParaRPr lang="de-DE" sz="6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7138511" y="6447344"/>
            <a:ext cx="4822804" cy="365125"/>
          </a:xfrm>
        </p:spPr>
        <p:txBody>
          <a:bodyPr/>
          <a:lstStyle/>
          <a:p>
            <a:pPr algn="r"/>
            <a:r>
              <a:rPr lang="de-DE" dirty="0" smtClean="0"/>
              <a:t>Freitag, 30. November 2018</a:t>
            </a:r>
            <a:endParaRPr lang="de-DE" dirty="0"/>
          </a:p>
        </p:txBody>
      </p:sp>
      <p:sp>
        <p:nvSpPr>
          <p:cNvPr id="5" name="Fußzeilenplatzhalter 3"/>
          <p:cNvSpPr txBox="1">
            <a:spLocks/>
          </p:cNvSpPr>
          <p:nvPr/>
        </p:nvSpPr>
        <p:spPr>
          <a:xfrm>
            <a:off x="6245791" y="468385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600" dirty="0" smtClean="0">
                <a:solidFill>
                  <a:schemeClr val="tx1"/>
                </a:solidFill>
              </a:rPr>
              <a:t>Zoran Kos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5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- </a:t>
            </a:r>
            <a:r>
              <a:rPr lang="de-DE" sz="2400" dirty="0" err="1" smtClean="0"/>
              <a:t>Possibility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storing</a:t>
            </a:r>
            <a:r>
              <a:rPr lang="de-DE" sz="2400" dirty="0" smtClean="0"/>
              <a:t> Test Run </a:t>
            </a:r>
            <a:r>
              <a:rPr lang="de-DE" sz="2400" dirty="0" err="1" smtClean="0"/>
              <a:t>reports</a:t>
            </a:r>
            <a:r>
              <a:rPr lang="de-DE" sz="2400" dirty="0" smtClean="0"/>
              <a:t> in </a:t>
            </a:r>
            <a:r>
              <a:rPr lang="de-DE" sz="2400" dirty="0" err="1" smtClean="0"/>
              <a:t>Polarion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ability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view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manipulate</a:t>
            </a:r>
            <a:r>
              <a:rPr lang="de-DE" sz="2400" dirty="0" smtClean="0"/>
              <a:t> </a:t>
            </a:r>
            <a:r>
              <a:rPr lang="de-DE" sz="2400" dirty="0" err="1" smtClean="0"/>
              <a:t>report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r>
              <a:rPr lang="de-DE" sz="2400" dirty="0" smtClean="0"/>
              <a:t> on a Wiki </a:t>
            </a:r>
            <a:r>
              <a:rPr lang="de-DE" sz="2400" dirty="0" err="1" smtClean="0"/>
              <a:t>page</a:t>
            </a:r>
            <a:r>
              <a:rPr lang="de-DE" sz="2400" dirty="0" smtClean="0"/>
              <a:t>.</a:t>
            </a:r>
          </a:p>
          <a:p>
            <a:endParaRPr lang="de-DE" dirty="0" smtClean="0"/>
          </a:p>
          <a:p>
            <a:r>
              <a:rPr lang="de-DE" dirty="0" smtClean="0"/>
              <a:t>- Solution </a:t>
            </a:r>
            <a:r>
              <a:rPr lang="de-DE" dirty="0" err="1" smtClean="0"/>
              <a:t>with</a:t>
            </a:r>
            <a:r>
              <a:rPr lang="de-DE" dirty="0" smtClean="0"/>
              <a:t>: </a:t>
            </a:r>
            <a:r>
              <a:rPr lang="de-DE" dirty="0" err="1" smtClean="0"/>
              <a:t>Polarion</a:t>
            </a:r>
            <a:r>
              <a:rPr lang="de-DE" dirty="0" smtClean="0"/>
              <a:t> Java API </a:t>
            </a:r>
            <a:r>
              <a:rPr lang="de-DE" dirty="0" err="1" smtClean="0"/>
              <a:t>plug-In</a:t>
            </a:r>
            <a:endParaRPr lang="de-DE" dirty="0" smtClean="0"/>
          </a:p>
          <a:p>
            <a:r>
              <a:rPr lang="de-DE" dirty="0"/>
              <a:t>- Reference: </a:t>
            </a:r>
            <a:r>
              <a:rPr lang="de-DE" sz="1600" dirty="0">
                <a:hlinkClick r:id="rId2"/>
              </a:rPr>
              <a:t>https</a:t>
            </a:r>
            <a:r>
              <a:rPr lang="de-DE" sz="1600">
                <a:hlinkClick r:id="rId2"/>
              </a:rPr>
              <a:t>://</a:t>
            </a:r>
            <a:r>
              <a:rPr lang="de-DE" sz="1600" smtClean="0">
                <a:hlinkClick r:id="rId2"/>
              </a:rPr>
              <a:t>almdemo.polarion.com/polarion/sdk/doc/sdk.pdf</a:t>
            </a:r>
            <a:endParaRPr lang="de-DE" sz="1600" dirty="0" smtClean="0"/>
          </a:p>
        </p:txBody>
      </p:sp>
      <p:sp>
        <p:nvSpPr>
          <p:cNvPr id="6" name="Rechteck 5"/>
          <p:cNvSpPr/>
          <p:nvPr/>
        </p:nvSpPr>
        <p:spPr>
          <a:xfrm>
            <a:off x="7850156" y="2770975"/>
            <a:ext cx="3184849" cy="584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Form Extension on Work Item</a:t>
            </a:r>
          </a:p>
        </p:txBody>
      </p:sp>
      <p:sp>
        <p:nvSpPr>
          <p:cNvPr id="7" name="Rechteck 6"/>
          <p:cNvSpPr/>
          <p:nvPr/>
        </p:nvSpPr>
        <p:spPr>
          <a:xfrm>
            <a:off x="7850156" y="3857414"/>
            <a:ext cx="3184849" cy="4586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Wiki Page</a:t>
            </a:r>
          </a:p>
        </p:txBody>
      </p:sp>
      <p:sp>
        <p:nvSpPr>
          <p:cNvPr id="8" name="Rechteck 7"/>
          <p:cNvSpPr/>
          <p:nvPr/>
        </p:nvSpPr>
        <p:spPr>
          <a:xfrm>
            <a:off x="7863218" y="5748125"/>
            <a:ext cx="3184849" cy="4586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TestRunRecordDocumentServlet</a:t>
            </a:r>
            <a:endParaRPr lang="de-DE" dirty="0" smtClean="0"/>
          </a:p>
        </p:txBody>
      </p:sp>
      <p:sp>
        <p:nvSpPr>
          <p:cNvPr id="9" name="Rechteck 8"/>
          <p:cNvSpPr/>
          <p:nvPr/>
        </p:nvSpPr>
        <p:spPr>
          <a:xfrm>
            <a:off x="7863218" y="4787719"/>
            <a:ext cx="3184849" cy="4586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TestRunLoadDocumentServlet</a:t>
            </a:r>
            <a:endParaRPr lang="de-DE" dirty="0" smtClean="0"/>
          </a:p>
        </p:txBody>
      </p:sp>
      <p:cxnSp>
        <p:nvCxnSpPr>
          <p:cNvPr id="11" name="Gerade Verbindung mit Pfeil 10"/>
          <p:cNvCxnSpPr>
            <a:endCxn id="7" idx="0"/>
          </p:cNvCxnSpPr>
          <p:nvPr/>
        </p:nvCxnSpPr>
        <p:spPr>
          <a:xfrm>
            <a:off x="9442580" y="3377211"/>
            <a:ext cx="1" cy="48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endCxn id="9" idx="0"/>
          </p:cNvCxnSpPr>
          <p:nvPr/>
        </p:nvCxnSpPr>
        <p:spPr>
          <a:xfrm>
            <a:off x="9455642" y="4326858"/>
            <a:ext cx="1" cy="46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endCxn id="8" idx="0"/>
          </p:cNvCxnSpPr>
          <p:nvPr/>
        </p:nvCxnSpPr>
        <p:spPr>
          <a:xfrm>
            <a:off x="9442580" y="5257163"/>
            <a:ext cx="13063" cy="49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59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 smtClean="0"/>
              <a:t>Form Extension on Work Item</a:t>
            </a:r>
          </a:p>
          <a:p>
            <a:pPr marL="0" indent="0">
              <a:buNone/>
            </a:pPr>
            <a:r>
              <a:rPr lang="de-DE" sz="2200" dirty="0" smtClean="0"/>
              <a:t>- Link</a:t>
            </a:r>
            <a:r>
              <a:rPr lang="de-DE" sz="2200" dirty="0"/>
              <a:t>: </a:t>
            </a:r>
            <a:r>
              <a:rPr lang="de-DE" sz="1600" dirty="0">
                <a:hlinkClick r:id="rId2"/>
              </a:rPr>
              <a:t>http://localhost/polarion/#/</a:t>
            </a:r>
            <a:r>
              <a:rPr lang="de-DE" sz="1600" dirty="0" smtClean="0">
                <a:hlinkClick r:id="rId2"/>
              </a:rPr>
              <a:t>project/drivepilot/workitems/ApplianceTest?query=NOT%20HAS_VALUE%3Aresolution</a:t>
            </a:r>
            <a:endParaRPr lang="de-DE" sz="1600" dirty="0" smtClean="0"/>
          </a:p>
          <a:p>
            <a:pPr marL="0" indent="0">
              <a:buNone/>
            </a:pPr>
            <a:r>
              <a:rPr lang="de-DE" sz="1800" dirty="0" smtClean="0"/>
              <a:t>- </a:t>
            </a:r>
            <a:r>
              <a:rPr lang="de-DE" sz="2200" dirty="0"/>
              <a:t>Form Layout </a:t>
            </a:r>
            <a:r>
              <a:rPr lang="de-DE" sz="2200" dirty="0" err="1"/>
              <a:t>Configuration</a:t>
            </a:r>
            <a:endParaRPr lang="de-DE" sz="2200" dirty="0" smtClean="0"/>
          </a:p>
          <a:p>
            <a:pPr marL="0" indent="0">
              <a:buNone/>
            </a:pPr>
            <a:r>
              <a:rPr lang="de-DE" sz="2200" dirty="0" smtClean="0"/>
              <a:t>- FormExtensionModule.java </a:t>
            </a:r>
            <a:r>
              <a:rPr lang="de-DE" sz="2200" dirty="0" err="1" smtClean="0"/>
              <a:t>and</a:t>
            </a:r>
            <a:r>
              <a:rPr lang="de-DE" sz="2200" dirty="0" smtClean="0"/>
              <a:t> TestRunReportExtension.java</a:t>
            </a:r>
          </a:p>
          <a:p>
            <a:pPr marL="0" indent="0">
              <a:buNone/>
            </a:pPr>
            <a:r>
              <a:rPr lang="de-DE" sz="2200" dirty="0" smtClean="0"/>
              <a:t>- Servlet: testRunRecordServlet.java</a:t>
            </a:r>
          </a:p>
          <a:p>
            <a:pPr marL="0" indent="0">
              <a:buNone/>
            </a:pPr>
            <a:r>
              <a:rPr lang="de-DE" sz="2200" dirty="0" smtClean="0"/>
              <a:t>- JSP </a:t>
            </a:r>
            <a:r>
              <a:rPr lang="de-DE" sz="2200" dirty="0" err="1" smtClean="0"/>
              <a:t>page</a:t>
            </a:r>
            <a:r>
              <a:rPr lang="de-DE" sz="2200" dirty="0"/>
              <a:t>: </a:t>
            </a:r>
            <a:r>
              <a:rPr lang="de-DE" sz="2200" dirty="0" err="1" smtClean="0"/>
              <a:t>testRunRecordData.jsp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334132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 smtClean="0"/>
              <a:t>Wiki Page</a:t>
            </a:r>
          </a:p>
          <a:p>
            <a:r>
              <a:rPr lang="de-DE" sz="2400" dirty="0" smtClean="0"/>
              <a:t>- </a:t>
            </a:r>
            <a:r>
              <a:rPr lang="de-DE" sz="2400" dirty="0" err="1" smtClean="0"/>
              <a:t>use</a:t>
            </a:r>
            <a:r>
              <a:rPr lang="de-DE" sz="2400" dirty="0" smtClean="0"/>
              <a:t> </a:t>
            </a:r>
            <a:r>
              <a:rPr lang="de-DE" sz="2400" dirty="0" err="1" smtClean="0"/>
              <a:t>Macro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load</a:t>
            </a:r>
            <a:r>
              <a:rPr lang="de-DE" sz="2400" dirty="0" smtClean="0"/>
              <a:t> a </a:t>
            </a:r>
            <a:r>
              <a:rPr lang="de-DE" sz="2400" dirty="0" err="1" smtClean="0"/>
              <a:t>Document</a:t>
            </a:r>
            <a:r>
              <a:rPr lang="de-DE" sz="2400" dirty="0" smtClean="0"/>
              <a:t> on a Wiki Page</a:t>
            </a:r>
          </a:p>
          <a:p>
            <a:r>
              <a:rPr lang="de-DE" sz="2400" dirty="0" smtClean="0"/>
              <a:t>- Notepad: </a:t>
            </a:r>
            <a:r>
              <a:rPr lang="de-DE" sz="2400" dirty="0" err="1" smtClean="0"/>
              <a:t>FormExtensionWikiPage</a:t>
            </a:r>
            <a:r>
              <a:rPr lang="de-DE" sz="2400" dirty="0" smtClean="0"/>
              <a:t> – (</a:t>
            </a:r>
            <a:r>
              <a:rPr lang="de-DE" sz="2400" dirty="0" err="1" smtClean="0"/>
              <a:t>Velocity</a:t>
            </a:r>
            <a:r>
              <a:rPr lang="de-DE" sz="2400" dirty="0" smtClean="0"/>
              <a:t>)</a:t>
            </a:r>
            <a:endParaRPr lang="de-DE" sz="2400" dirty="0"/>
          </a:p>
          <a:p>
            <a:r>
              <a:rPr lang="de-DE" sz="2400" dirty="0" smtClean="0"/>
              <a:t>- </a:t>
            </a:r>
            <a:r>
              <a:rPr lang="de-DE" sz="2400" dirty="0"/>
              <a:t>Link: </a:t>
            </a:r>
            <a:r>
              <a:rPr lang="de-DE" sz="1800" dirty="0">
                <a:hlinkClick r:id="rId2"/>
              </a:rPr>
              <a:t>http://localhost/polarion/#/</a:t>
            </a:r>
            <a:r>
              <a:rPr lang="de-DE" sz="1800" dirty="0" smtClean="0">
                <a:hlinkClick r:id="rId2"/>
              </a:rPr>
              <a:t>project/drivepilot/wiki/Testing/TestReportDocument</a:t>
            </a:r>
            <a:endParaRPr lang="de-DE" sz="1800" dirty="0"/>
          </a:p>
          <a:p>
            <a:r>
              <a:rPr lang="de-DE" sz="2400" dirty="0" smtClean="0"/>
              <a:t>- </a:t>
            </a:r>
            <a:r>
              <a:rPr lang="de-DE" sz="2400" dirty="0" err="1" smtClean="0"/>
              <a:t>show</a:t>
            </a:r>
            <a:r>
              <a:rPr lang="de-DE" sz="2400" dirty="0" smtClean="0"/>
              <a:t> all </a:t>
            </a:r>
            <a:r>
              <a:rPr lang="de-DE" sz="2400" dirty="0" err="1" smtClean="0"/>
              <a:t>possibilities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manipulate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save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289793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 smtClean="0"/>
              <a:t>Servlets</a:t>
            </a:r>
          </a:p>
          <a:p>
            <a:r>
              <a:rPr lang="de-DE" sz="2200" dirty="0" smtClean="0"/>
              <a:t>- </a:t>
            </a:r>
            <a:r>
              <a:rPr lang="de-DE" sz="2200" dirty="0" err="1" smtClean="0"/>
              <a:t>To</a:t>
            </a:r>
            <a:r>
              <a:rPr lang="de-DE" sz="2200" dirty="0" smtClean="0"/>
              <a:t> </a:t>
            </a:r>
            <a:r>
              <a:rPr lang="de-DE" sz="2200" dirty="0" err="1" smtClean="0"/>
              <a:t>load</a:t>
            </a:r>
            <a:r>
              <a:rPr lang="de-DE" sz="2200" dirty="0" smtClean="0"/>
              <a:t> a </a:t>
            </a:r>
            <a:r>
              <a:rPr lang="de-DE" sz="2200" dirty="0" err="1" smtClean="0"/>
              <a:t>report</a:t>
            </a:r>
            <a:r>
              <a:rPr lang="de-DE" sz="2200" dirty="0" smtClean="0"/>
              <a:t> </a:t>
            </a:r>
            <a:r>
              <a:rPr lang="de-DE" sz="2200" dirty="0" err="1" smtClean="0"/>
              <a:t>Document</a:t>
            </a:r>
            <a:r>
              <a:rPr lang="de-DE" sz="2200" dirty="0" smtClean="0"/>
              <a:t>: TestRunLoadDocumentServlet.java</a:t>
            </a:r>
          </a:p>
          <a:p>
            <a:r>
              <a:rPr lang="de-DE" sz="2200" dirty="0" smtClean="0"/>
              <a:t>- </a:t>
            </a:r>
            <a:r>
              <a:rPr lang="de-DE" sz="2200" dirty="0" err="1" smtClean="0"/>
              <a:t>To</a:t>
            </a:r>
            <a:r>
              <a:rPr lang="de-DE" sz="2200" dirty="0" smtClean="0"/>
              <a:t> save a </a:t>
            </a:r>
            <a:r>
              <a:rPr lang="de-DE" sz="2200" dirty="0" err="1" smtClean="0"/>
              <a:t>report</a:t>
            </a:r>
            <a:r>
              <a:rPr lang="de-DE" sz="2200" dirty="0" smtClean="0"/>
              <a:t> </a:t>
            </a:r>
            <a:r>
              <a:rPr lang="de-DE" sz="2200" dirty="0" err="1" smtClean="0"/>
              <a:t>Document</a:t>
            </a:r>
            <a:r>
              <a:rPr lang="de-DE" sz="2200" dirty="0" smtClean="0"/>
              <a:t>: TestRunRecordDocumentServlet.java</a:t>
            </a:r>
            <a:endParaRPr lang="de-DE" sz="2200" dirty="0"/>
          </a:p>
          <a:p>
            <a:r>
              <a:rPr lang="de-DE" sz="2400" dirty="0" smtClean="0"/>
              <a:t>- Show in </a:t>
            </a:r>
            <a:r>
              <a:rPr lang="de-DE" sz="2400" dirty="0" err="1" smtClean="0"/>
              <a:t>Application</a:t>
            </a:r>
            <a:r>
              <a:rPr lang="de-DE" sz="2400" dirty="0" smtClean="0"/>
              <a:t> </a:t>
            </a:r>
            <a:r>
              <a:rPr lang="de-DE" sz="2400" dirty="0" err="1" smtClean="0"/>
              <a:t>tree</a:t>
            </a:r>
            <a:r>
              <a:rPr lang="de-DE" sz="2400" dirty="0" smtClean="0"/>
              <a:t> in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Eclipse</a:t>
            </a:r>
            <a:r>
              <a:rPr lang="de-DE" sz="2400" dirty="0"/>
              <a:t> </a:t>
            </a:r>
            <a:r>
              <a:rPr lang="de-DE" sz="2400" dirty="0" err="1" smtClean="0"/>
              <a:t>workspace</a:t>
            </a:r>
            <a:endParaRPr lang="de-DE" sz="2400" dirty="0" smtClean="0"/>
          </a:p>
          <a:p>
            <a:pPr marL="0" indent="0">
              <a:buNone/>
            </a:pP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123819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b="1" dirty="0" smtClean="0"/>
              <a:t>Report HTML Page</a:t>
            </a:r>
          </a:p>
          <a:p>
            <a:pPr marL="0" indent="0">
              <a:buNone/>
            </a:pPr>
            <a:r>
              <a:rPr lang="de-DE" sz="2400" dirty="0" smtClean="0"/>
              <a:t>- report.html</a:t>
            </a:r>
            <a:endParaRPr lang="de-DE" sz="2400" dirty="0"/>
          </a:p>
          <a:p>
            <a:pPr marL="0" indent="0">
              <a:buNone/>
            </a:pPr>
            <a:r>
              <a:rPr lang="de-DE" sz="2400" b="1" dirty="0" err="1" smtClean="0"/>
              <a:t>Configuration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Xml</a:t>
            </a:r>
            <a:r>
              <a:rPr lang="de-DE" sz="2400" b="1" dirty="0" smtClean="0"/>
              <a:t> File</a:t>
            </a:r>
          </a:p>
          <a:p>
            <a:pPr marL="0" indent="0">
              <a:buNone/>
            </a:pPr>
            <a:r>
              <a:rPr lang="de-DE" sz="2400" dirty="0" smtClean="0"/>
              <a:t>- reportConfigFile.xml</a:t>
            </a:r>
          </a:p>
          <a:p>
            <a:pPr marL="0" indent="0">
              <a:buNone/>
            </a:pPr>
            <a:r>
              <a:rPr lang="de-DE" sz="2400" dirty="0" smtClean="0"/>
              <a:t>- </a:t>
            </a:r>
            <a:r>
              <a:rPr lang="de-DE" sz="2400" dirty="0" err="1" smtClean="0"/>
              <a:t>WebINF</a:t>
            </a:r>
            <a:r>
              <a:rPr lang="de-DE" sz="2400" dirty="0" smtClean="0"/>
              <a:t>/web.xml</a:t>
            </a:r>
          </a:p>
          <a:p>
            <a:pPr marL="0" indent="0">
              <a:buNone/>
            </a:pPr>
            <a:r>
              <a:rPr lang="de-DE" sz="2400" dirty="0" smtClean="0"/>
              <a:t>Suggestion:</a:t>
            </a:r>
            <a:endParaRPr lang="de-DE" sz="2400" dirty="0"/>
          </a:p>
          <a:p>
            <a:pPr marL="0" indent="0">
              <a:buNone/>
            </a:pPr>
            <a:endParaRPr lang="de-DE" sz="2400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383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174</Words>
  <Application>Microsoft Office PowerPoint</Application>
  <PresentationFormat>Breitbild</PresentationFormat>
  <Paragraphs>38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Rückblick</vt:lpstr>
      <vt:lpstr>Test Run Report Form Extension</vt:lpstr>
      <vt:lpstr>Definition</vt:lpstr>
      <vt:lpstr>Parts</vt:lpstr>
      <vt:lpstr>Parts</vt:lpstr>
      <vt:lpstr>Parts</vt:lpstr>
      <vt:lpstr>Parts</vt:lpstr>
    </vt:vector>
  </TitlesOfParts>
  <Company>Vaillant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Run Report Form Extension</dc:title>
  <dc:creator>Kos, Zoran (external)</dc:creator>
  <cp:lastModifiedBy>Zoran Kos</cp:lastModifiedBy>
  <cp:revision>11</cp:revision>
  <dcterms:created xsi:type="dcterms:W3CDTF">2018-11-30T07:50:47Z</dcterms:created>
  <dcterms:modified xsi:type="dcterms:W3CDTF">2019-11-13T19:56:45Z</dcterms:modified>
</cp:coreProperties>
</file>