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8D4A-4D38-4B51-84FF-EABC67F85074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3DA-1D10-4104-AA75-A5B703C0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1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8D4A-4D38-4B51-84FF-EABC67F85074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3DA-1D10-4104-AA75-A5B703C0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0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8D4A-4D38-4B51-84FF-EABC67F85074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3DA-1D10-4104-AA75-A5B703C0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09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8D4A-4D38-4B51-84FF-EABC67F85074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3DA-1D10-4104-AA75-A5B703C0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33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8D4A-4D38-4B51-84FF-EABC67F85074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3DA-1D10-4104-AA75-A5B703C0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68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8D4A-4D38-4B51-84FF-EABC67F85074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3DA-1D10-4104-AA75-A5B703C0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97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8D4A-4D38-4B51-84FF-EABC67F85074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3DA-1D10-4104-AA75-A5B703C0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02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8D4A-4D38-4B51-84FF-EABC67F85074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3DA-1D10-4104-AA75-A5B703C0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17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8D4A-4D38-4B51-84FF-EABC67F85074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3DA-1D10-4104-AA75-A5B703C0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7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8D4A-4D38-4B51-84FF-EABC67F85074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3DA-1D10-4104-AA75-A5B703C0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36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8D4A-4D38-4B51-84FF-EABC67F85074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73DA-1D10-4104-AA75-A5B703C0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37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C8D4A-4D38-4B51-84FF-EABC67F85074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73DA-1D10-4104-AA75-A5B703C0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0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1B155-B4F1-46B2-B904-B1C86803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48753" cy="572872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+mn-lt"/>
              </a:rPr>
              <a:t>Mock API 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ACD3F81-E0F8-4795-83CF-59C365DF401D}"/>
              </a:ext>
            </a:extLst>
          </p:cNvPr>
          <p:cNvSpPr/>
          <p:nvPr/>
        </p:nvSpPr>
        <p:spPr>
          <a:xfrm>
            <a:off x="4186460" y="1298975"/>
            <a:ext cx="2548158" cy="1775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8B9246-8812-4391-B24B-FA99B85DDCEB}"/>
              </a:ext>
            </a:extLst>
          </p:cNvPr>
          <p:cNvSpPr/>
          <p:nvPr/>
        </p:nvSpPr>
        <p:spPr>
          <a:xfrm>
            <a:off x="4885574" y="1160597"/>
            <a:ext cx="973393" cy="253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Rest APIs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836761F-9E9F-4A98-9950-5C3654B35AA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372271" y="893396"/>
            <a:ext cx="0" cy="26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210A6F6-B0D4-45D4-8EEE-547554D9B55D}"/>
              </a:ext>
            </a:extLst>
          </p:cNvPr>
          <p:cNvSpPr/>
          <p:nvPr/>
        </p:nvSpPr>
        <p:spPr>
          <a:xfrm>
            <a:off x="4630991" y="1803857"/>
            <a:ext cx="1415846" cy="356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&lt;&lt;</a:t>
            </a:r>
            <a:r>
              <a:rPr lang="de-DE" sz="1000" dirty="0" err="1"/>
              <a:t>Tomcat</a:t>
            </a:r>
            <a:r>
              <a:rPr lang="de-DE" sz="1000" dirty="0"/>
              <a:t>&gt;&gt;</a:t>
            </a:r>
          </a:p>
          <a:p>
            <a:pPr algn="ctr"/>
            <a:r>
              <a:rPr lang="de-DE" sz="1000" dirty="0"/>
              <a:t>Backend </a:t>
            </a:r>
            <a:r>
              <a:rPr lang="de-DE" sz="1000" dirty="0" err="1"/>
              <a:t>core</a:t>
            </a:r>
            <a:endParaRPr lang="de-DE" sz="10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D47936E-BB6C-49B6-AFA8-EF18848A9853}"/>
              </a:ext>
            </a:extLst>
          </p:cNvPr>
          <p:cNvSpPr/>
          <p:nvPr/>
        </p:nvSpPr>
        <p:spPr>
          <a:xfrm>
            <a:off x="4630991" y="2232301"/>
            <a:ext cx="1415847" cy="380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&lt;&lt;Springboot&gt;&gt;</a:t>
            </a:r>
          </a:p>
          <a:p>
            <a:pPr algn="ctr"/>
            <a:r>
              <a:rPr lang="de-DE" sz="1000" dirty="0" err="1"/>
              <a:t>Comm</a:t>
            </a:r>
            <a:r>
              <a:rPr lang="de-DE" sz="1000" dirty="0"/>
              <a:t>-gateway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3315FEA-890E-4446-870D-53E9D7530628}"/>
              </a:ext>
            </a:extLst>
          </p:cNvPr>
          <p:cNvSpPr/>
          <p:nvPr/>
        </p:nvSpPr>
        <p:spPr>
          <a:xfrm>
            <a:off x="4630992" y="2682006"/>
            <a:ext cx="1415846" cy="29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 &lt;&lt;</a:t>
            </a:r>
            <a:r>
              <a:rPr lang="de-DE" sz="1000" dirty="0" err="1"/>
              <a:t>RabbitMQ</a:t>
            </a:r>
            <a:r>
              <a:rPr lang="de-DE" sz="1000" dirty="0"/>
              <a:t>&gt;&gt; Broker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CC5837-2DED-4D15-BF28-0A0E4C9BD568}"/>
              </a:ext>
            </a:extLst>
          </p:cNvPr>
          <p:cNvSpPr/>
          <p:nvPr/>
        </p:nvSpPr>
        <p:spPr>
          <a:xfrm>
            <a:off x="3775586" y="3429000"/>
            <a:ext cx="3478152" cy="311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Mocked</a:t>
            </a:r>
            <a:r>
              <a:rPr lang="de-DE" sz="1000" dirty="0"/>
              <a:t> Gateway API (VR920)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8F72E2D-83E7-47B2-A88B-E81C9BE6BDF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784495" y="3580908"/>
            <a:ext cx="991091" cy="36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59D0DC1-F7A0-45A3-92AD-BEAF9236393D}"/>
              </a:ext>
            </a:extLst>
          </p:cNvPr>
          <p:cNvSpPr/>
          <p:nvPr/>
        </p:nvSpPr>
        <p:spPr>
          <a:xfrm>
            <a:off x="1634121" y="3425312"/>
            <a:ext cx="1869111" cy="311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Management API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F67E779-8592-434C-BE01-ACC48F24D43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446980" y="2856317"/>
            <a:ext cx="1121697" cy="56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C5F4D80-FED2-4757-B538-C17A0CEAA905}"/>
              </a:ext>
            </a:extLst>
          </p:cNvPr>
          <p:cNvSpPr txBox="1"/>
          <p:nvPr/>
        </p:nvSpPr>
        <p:spPr>
          <a:xfrm>
            <a:off x="584404" y="1924379"/>
            <a:ext cx="17524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Create, </a:t>
            </a:r>
            <a:r>
              <a:rPr lang="de-DE" sz="1000" b="1" dirty="0" err="1"/>
              <a:t>configure</a:t>
            </a:r>
            <a:r>
              <a:rPr lang="de-DE" sz="1000" b="1" dirty="0"/>
              <a:t>, </a:t>
            </a:r>
            <a:r>
              <a:rPr lang="de-DE" sz="1000" b="1" dirty="0" err="1"/>
              <a:t>deactivate</a:t>
            </a:r>
            <a:r>
              <a:rPr lang="de-DE" sz="1000" b="1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sz="1000" dirty="0" err="1"/>
              <a:t>Facilities</a:t>
            </a:r>
            <a:r>
              <a:rPr lang="de-DE" sz="1000" dirty="0"/>
              <a:t>,</a:t>
            </a:r>
          </a:p>
          <a:p>
            <a:pPr marL="171450" indent="-171450">
              <a:buFontTx/>
              <a:buChar char="-"/>
            </a:pPr>
            <a:r>
              <a:rPr lang="de-DE" sz="1000" dirty="0"/>
              <a:t>System </a:t>
            </a:r>
            <a:r>
              <a:rPr lang="de-DE" sz="1000" dirty="0" err="1"/>
              <a:t>controls</a:t>
            </a:r>
            <a:r>
              <a:rPr lang="de-DE" sz="1000" dirty="0"/>
              <a:t>,</a:t>
            </a:r>
          </a:p>
          <a:p>
            <a:pPr marL="171450" indent="-171450">
              <a:buFontTx/>
              <a:buChar char="-"/>
            </a:pPr>
            <a:r>
              <a:rPr lang="de-DE" sz="1000" dirty="0"/>
              <a:t>Datapoint </a:t>
            </a:r>
            <a:r>
              <a:rPr lang="de-DE" sz="1000" dirty="0" err="1"/>
              <a:t>values</a:t>
            </a:r>
            <a:r>
              <a:rPr lang="de-DE" sz="1000" dirty="0"/>
              <a:t>,</a:t>
            </a:r>
          </a:p>
          <a:p>
            <a:pPr marL="171450" indent="-171450">
              <a:buFontTx/>
              <a:buChar char="-"/>
            </a:pPr>
            <a:r>
              <a:rPr lang="de-DE" sz="1000" dirty="0"/>
              <a:t>Time </a:t>
            </a:r>
            <a:r>
              <a:rPr lang="de-DE" sz="1000" dirty="0" err="1"/>
              <a:t>programs</a:t>
            </a:r>
            <a:r>
              <a:rPr lang="de-DE" sz="1000" dirty="0"/>
              <a:t>,</a:t>
            </a:r>
          </a:p>
          <a:p>
            <a:pPr marL="171450" indent="-171450">
              <a:buFontTx/>
              <a:buChar char="-"/>
            </a:pPr>
            <a:r>
              <a:rPr lang="de-DE" sz="1000" dirty="0"/>
              <a:t>EMF </a:t>
            </a:r>
            <a:r>
              <a:rPr lang="de-DE" sz="1000" dirty="0" err="1"/>
              <a:t>data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0AB9009-0FE1-4ABD-AC12-580B3A484C79}"/>
              </a:ext>
            </a:extLst>
          </p:cNvPr>
          <p:cNvCxnSpPr>
            <a:cxnSpLocks/>
          </p:cNvCxnSpPr>
          <p:nvPr/>
        </p:nvCxnSpPr>
        <p:spPr>
          <a:xfrm flipH="1">
            <a:off x="1675417" y="3736504"/>
            <a:ext cx="2623300" cy="62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CDDE558-C990-4649-93B5-409AAFF48F5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14662" y="3740192"/>
            <a:ext cx="926934" cy="31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392C62C7-9411-47D1-B3DB-DE84AFBA3090}"/>
              </a:ext>
            </a:extLst>
          </p:cNvPr>
          <p:cNvSpPr/>
          <p:nvPr/>
        </p:nvSpPr>
        <p:spPr>
          <a:xfrm>
            <a:off x="415658" y="4358392"/>
            <a:ext cx="1608561" cy="849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b="1" dirty="0"/>
              <a:t>Status</a:t>
            </a:r>
          </a:p>
          <a:p>
            <a:pPr marL="285750" indent="-285750">
              <a:buFontTx/>
              <a:buChar char="-"/>
            </a:pPr>
            <a:r>
              <a:rPr lang="de-DE" sz="1000" dirty="0"/>
              <a:t>Online/Offline</a:t>
            </a:r>
          </a:p>
          <a:p>
            <a:pPr marL="285750" indent="-285750">
              <a:buFontTx/>
              <a:buChar char="-"/>
            </a:pPr>
            <a:r>
              <a:rPr lang="de-DE" sz="1000" dirty="0" err="1"/>
              <a:t>Capabilities</a:t>
            </a:r>
            <a:endParaRPr lang="de-DE" sz="1000" dirty="0"/>
          </a:p>
          <a:p>
            <a:pPr marL="285750" indent="-285750">
              <a:buFontTx/>
              <a:buChar char="-"/>
            </a:pPr>
            <a:r>
              <a:rPr lang="de-DE" sz="1000" dirty="0" err="1"/>
              <a:t>Ack</a:t>
            </a:r>
            <a:r>
              <a:rPr lang="de-DE" sz="1000" dirty="0"/>
              <a:t>, </a:t>
            </a:r>
            <a:r>
              <a:rPr lang="de-DE" sz="1000" dirty="0" err="1"/>
              <a:t>Nak</a:t>
            </a:r>
            <a:r>
              <a:rPr lang="de-DE" sz="1000" dirty="0"/>
              <a:t> and Error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01CF4267-0DB0-4BC5-A28E-7B5E54EE1D0B}"/>
              </a:ext>
            </a:extLst>
          </p:cNvPr>
          <p:cNvSpPr/>
          <p:nvPr/>
        </p:nvSpPr>
        <p:spPr>
          <a:xfrm>
            <a:off x="2127952" y="4357709"/>
            <a:ext cx="1608561" cy="849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RbR</a:t>
            </a:r>
            <a:endParaRPr lang="de-DE" sz="10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D9DE1F07-7E94-4C46-AC9C-17631B3AB55F}"/>
              </a:ext>
            </a:extLst>
          </p:cNvPr>
          <p:cNvSpPr/>
          <p:nvPr/>
        </p:nvSpPr>
        <p:spPr>
          <a:xfrm>
            <a:off x="3905372" y="4047696"/>
            <a:ext cx="5215032" cy="2343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/>
          </a:p>
          <a:p>
            <a:pPr algn="ctr"/>
            <a:endParaRPr lang="de-DE" sz="1000" dirty="0"/>
          </a:p>
          <a:p>
            <a:pPr algn="ctr"/>
            <a:endParaRPr lang="de-DE" sz="1000" dirty="0"/>
          </a:p>
          <a:p>
            <a:pPr algn="ctr"/>
            <a:endParaRPr lang="de-DE" sz="1000" dirty="0"/>
          </a:p>
          <a:p>
            <a:pPr algn="ctr"/>
            <a:endParaRPr lang="de-DE" sz="1000" dirty="0"/>
          </a:p>
          <a:p>
            <a:pPr algn="ctr"/>
            <a:endParaRPr lang="de-DE" sz="1000" dirty="0"/>
          </a:p>
          <a:p>
            <a:pPr algn="ctr"/>
            <a:endParaRPr lang="de-DE" sz="1000" dirty="0"/>
          </a:p>
          <a:p>
            <a:pPr algn="ctr"/>
            <a:endParaRPr lang="de-DE" sz="1000" dirty="0"/>
          </a:p>
          <a:p>
            <a:pPr algn="ctr"/>
            <a:endParaRPr lang="de-DE" sz="1000" dirty="0"/>
          </a:p>
          <a:p>
            <a:pPr algn="ctr"/>
            <a:endParaRPr lang="de-DE" sz="1000" dirty="0"/>
          </a:p>
          <a:p>
            <a:pPr algn="ctr"/>
            <a:endParaRPr lang="de-DE" sz="1000" b="1" dirty="0"/>
          </a:p>
          <a:p>
            <a:pPr algn="ctr"/>
            <a:endParaRPr lang="de-DE" sz="1000" b="1" dirty="0"/>
          </a:p>
          <a:p>
            <a:pPr algn="ctr"/>
            <a:endParaRPr lang="de-DE" sz="1000" b="1" dirty="0"/>
          </a:p>
          <a:p>
            <a:pPr algn="ctr"/>
            <a:endParaRPr lang="de-DE" sz="1000" b="1" dirty="0"/>
          </a:p>
          <a:p>
            <a:pPr algn="ctr"/>
            <a:r>
              <a:rPr lang="de-DE" sz="1000" b="1" dirty="0"/>
              <a:t>Diagnose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EEADCC9-BDBD-482B-AF6F-0BA110526779}"/>
              </a:ext>
            </a:extLst>
          </p:cNvPr>
          <p:cNvSpPr/>
          <p:nvPr/>
        </p:nvSpPr>
        <p:spPr>
          <a:xfrm>
            <a:off x="4186459" y="4190624"/>
            <a:ext cx="510293" cy="10918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Emf</a:t>
            </a:r>
            <a:endParaRPr lang="de-DE" sz="1000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DD258AD2-FF6E-428D-AFFA-C42721CD894E}"/>
              </a:ext>
            </a:extLst>
          </p:cNvPr>
          <p:cNvSpPr/>
          <p:nvPr/>
        </p:nvSpPr>
        <p:spPr>
          <a:xfrm>
            <a:off x="4783643" y="4183490"/>
            <a:ext cx="727096" cy="1099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Scan </a:t>
            </a:r>
            <a:r>
              <a:rPr lang="de-DE" sz="1000" dirty="0" err="1"/>
              <a:t>manager</a:t>
            </a:r>
            <a:endParaRPr lang="de-DE" sz="1000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C177271A-75CA-4C85-8F6A-52C7F96B6E3C}"/>
              </a:ext>
            </a:extLst>
          </p:cNvPr>
          <p:cNvSpPr/>
          <p:nvPr/>
        </p:nvSpPr>
        <p:spPr>
          <a:xfrm>
            <a:off x="5592589" y="4190625"/>
            <a:ext cx="727096" cy="10918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TLI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B68A0AB7-5F56-4185-BC49-3D4DC6A3FCB1}"/>
              </a:ext>
            </a:extLst>
          </p:cNvPr>
          <p:cNvSpPr/>
          <p:nvPr/>
        </p:nvSpPr>
        <p:spPr>
          <a:xfrm>
            <a:off x="6410630" y="4183490"/>
            <a:ext cx="727096" cy="10918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VRC720,</a:t>
            </a:r>
          </a:p>
          <a:p>
            <a:pPr algn="ctr"/>
            <a:r>
              <a:rPr lang="de-DE" sz="1000" dirty="0"/>
              <a:t>HMU,</a:t>
            </a:r>
          </a:p>
          <a:p>
            <a:pPr algn="ctr"/>
            <a:r>
              <a:rPr lang="de-DE" sz="1000" dirty="0"/>
              <a:t>BMU</a:t>
            </a:r>
          </a:p>
          <a:p>
            <a:pPr algn="ctr"/>
            <a:r>
              <a:rPr lang="de-DE" sz="1000"/>
              <a:t>…</a:t>
            </a:r>
            <a:endParaRPr lang="de-DE" sz="1000" dirty="0"/>
          </a:p>
          <a:p>
            <a:pPr algn="ctr"/>
            <a:endParaRPr lang="de-DE" sz="1000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94661C7C-CAF5-439F-A300-667B6C57B54F}"/>
              </a:ext>
            </a:extLst>
          </p:cNvPr>
          <p:cNvSpPr/>
          <p:nvPr/>
        </p:nvSpPr>
        <p:spPr>
          <a:xfrm>
            <a:off x="7253738" y="4192706"/>
            <a:ext cx="727096" cy="10918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Quick</a:t>
            </a:r>
          </a:p>
          <a:p>
            <a:pPr algn="ctr"/>
            <a:r>
              <a:rPr lang="de-DE" sz="1000" dirty="0"/>
              <a:t>Modes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0F27CC9B-8AB6-4609-9D56-2D44A0D295F9}"/>
              </a:ext>
            </a:extLst>
          </p:cNvPr>
          <p:cNvSpPr/>
          <p:nvPr/>
        </p:nvSpPr>
        <p:spPr>
          <a:xfrm>
            <a:off x="8119467" y="4183491"/>
            <a:ext cx="727096" cy="10918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OTX -Jobs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470168A-10BC-4EE9-9F43-E583FF34D284}"/>
              </a:ext>
            </a:extLst>
          </p:cNvPr>
          <p:cNvSpPr/>
          <p:nvPr/>
        </p:nvSpPr>
        <p:spPr>
          <a:xfrm>
            <a:off x="4237093" y="5438080"/>
            <a:ext cx="1415846" cy="29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Zones</a:t>
            </a:r>
            <a:r>
              <a:rPr lang="de-DE" sz="1000" dirty="0"/>
              <a:t>/</a:t>
            </a:r>
            <a:r>
              <a:rPr lang="de-DE" sz="1000" dirty="0" err="1"/>
              <a:t>Circuits</a:t>
            </a:r>
            <a:endParaRPr lang="de-DE" sz="10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9E1F1CD-ED26-4875-977A-908305598EF6}"/>
              </a:ext>
            </a:extLst>
          </p:cNvPr>
          <p:cNvSpPr/>
          <p:nvPr/>
        </p:nvSpPr>
        <p:spPr>
          <a:xfrm>
            <a:off x="4241639" y="5840718"/>
            <a:ext cx="1415846" cy="29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Cooling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51A6C79-419B-491B-AA82-51DCC0C9FDA3}"/>
              </a:ext>
            </a:extLst>
          </p:cNvPr>
          <p:cNvSpPr/>
          <p:nvPr/>
        </p:nvSpPr>
        <p:spPr>
          <a:xfrm>
            <a:off x="5801623" y="5433163"/>
            <a:ext cx="1415846" cy="29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Ventilation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2B43F91-1B59-43A4-A9FD-C36C8CD37209}"/>
              </a:ext>
            </a:extLst>
          </p:cNvPr>
          <p:cNvSpPr/>
          <p:nvPr/>
        </p:nvSpPr>
        <p:spPr>
          <a:xfrm>
            <a:off x="7411544" y="5425516"/>
            <a:ext cx="1415846" cy="29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Solar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23F4E58-5D67-4013-BEC7-2730058B8514}"/>
              </a:ext>
            </a:extLst>
          </p:cNvPr>
          <p:cNvSpPr/>
          <p:nvPr/>
        </p:nvSpPr>
        <p:spPr>
          <a:xfrm>
            <a:off x="7411287" y="5840718"/>
            <a:ext cx="1415846" cy="29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DHW Circuit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D7592E6A-8DF4-4B09-A182-E6C00625AD4C}"/>
              </a:ext>
            </a:extLst>
          </p:cNvPr>
          <p:cNvSpPr/>
          <p:nvPr/>
        </p:nvSpPr>
        <p:spPr>
          <a:xfrm>
            <a:off x="415657" y="5362512"/>
            <a:ext cx="1608561" cy="849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b="1" dirty="0" err="1">
                <a:solidFill>
                  <a:srgbClr val="FF0000"/>
                </a:solidFill>
              </a:rPr>
              <a:t>Spine</a:t>
            </a:r>
            <a:endParaRPr lang="de-DE" sz="1000" b="1" dirty="0">
              <a:solidFill>
                <a:srgbClr val="FF0000"/>
              </a:solidFill>
            </a:endParaRP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A3062C6-0C9F-4C7C-BCC6-067DD02255A0}"/>
              </a:ext>
            </a:extLst>
          </p:cNvPr>
          <p:cNvCxnSpPr/>
          <p:nvPr/>
        </p:nvCxnSpPr>
        <p:spPr>
          <a:xfrm>
            <a:off x="643029" y="3575867"/>
            <a:ext cx="991092" cy="36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FBD4E1A2-87C0-41FA-B90C-B48DCA3C3642}"/>
              </a:ext>
            </a:extLst>
          </p:cNvPr>
          <p:cNvCxnSpPr>
            <a:cxnSpLocks/>
          </p:cNvCxnSpPr>
          <p:nvPr/>
        </p:nvCxnSpPr>
        <p:spPr>
          <a:xfrm flipV="1">
            <a:off x="7253738" y="3582752"/>
            <a:ext cx="3530283" cy="18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B4CD91F-AF7E-4D74-972F-3DEFB09EAF72}"/>
              </a:ext>
            </a:extLst>
          </p:cNvPr>
          <p:cNvSpPr txBox="1"/>
          <p:nvPr/>
        </p:nvSpPr>
        <p:spPr>
          <a:xfrm>
            <a:off x="4783643" y="1532307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Real </a:t>
            </a:r>
            <a:r>
              <a:rPr lang="de-DE" sz="1000" dirty="0" err="1"/>
              <a:t>IoT</a:t>
            </a:r>
            <a:r>
              <a:rPr lang="de-DE" sz="1000" dirty="0"/>
              <a:t>-Backend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5CACCF9C-EDF0-48D4-9114-D4F654CD6CA0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932233" y="3735821"/>
            <a:ext cx="1869111" cy="62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AutoShape 4" descr="https://vadebbalm01/polarion/module-attachment/IoT_Platform/Testing/Gateway%20Mock/test_architecture.jpg?revision=907716">
            <a:extLst>
              <a:ext uri="{FF2B5EF4-FFF2-40B4-BE49-F238E27FC236}">
                <a16:creationId xmlns:a16="http://schemas.microsoft.com/office/drawing/2014/main" id="{4F24D7E4-5165-47AC-9804-EF5285ED8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73210" y="1958567"/>
            <a:ext cx="304800" cy="27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A2DA559D-26AE-4FA1-8AC8-25352F721B07}"/>
              </a:ext>
            </a:extLst>
          </p:cNvPr>
          <p:cNvSpPr/>
          <p:nvPr/>
        </p:nvSpPr>
        <p:spPr>
          <a:xfrm>
            <a:off x="4680154" y="204241"/>
            <a:ext cx="1415846" cy="663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Rest-</a:t>
            </a:r>
            <a:r>
              <a:rPr lang="de-DE" sz="1000" dirty="0" err="1"/>
              <a:t>api</a:t>
            </a:r>
            <a:r>
              <a:rPr lang="de-DE" sz="1000" dirty="0"/>
              <a:t>-client</a:t>
            </a:r>
          </a:p>
          <a:p>
            <a:pPr algn="ctr"/>
            <a:r>
              <a:rPr lang="de-DE" sz="900" dirty="0"/>
              <a:t>- TLI (Tests)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7DC4FA51-561F-4F09-9AE0-F71F547BDE1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10739" y="3081815"/>
            <a:ext cx="3923" cy="347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9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A2208-FD17-49FD-92B5-9CF4ADA8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82" y="50573"/>
            <a:ext cx="10515600" cy="791149"/>
          </a:xfrm>
        </p:spPr>
        <p:txBody>
          <a:bodyPr/>
          <a:lstStyle/>
          <a:p>
            <a:r>
              <a:rPr lang="de-DE" dirty="0" err="1" smtClean="0"/>
              <a:t>Exam</a:t>
            </a:r>
            <a:r>
              <a:rPr lang="de-DE" dirty="0" smtClean="0"/>
              <a:t> Automotive </a:t>
            </a:r>
            <a:r>
              <a:rPr lang="de-DE" dirty="0" err="1"/>
              <a:t>tests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59960D-43FE-4EE2-AE82-8F51B62C8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4" y="4493910"/>
            <a:ext cx="7311695" cy="21156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2907A0E-40AE-459F-94BE-FA9D8E35A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2" y="841722"/>
            <a:ext cx="3081712" cy="35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5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55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Mock API </vt:lpstr>
      <vt:lpstr>Exam Automotive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API </dc:title>
  <dc:creator>Zoran Kos</dc:creator>
  <cp:lastModifiedBy>Zoran Kos</cp:lastModifiedBy>
  <cp:revision>1</cp:revision>
  <dcterms:created xsi:type="dcterms:W3CDTF">2019-11-13T21:33:56Z</dcterms:created>
  <dcterms:modified xsi:type="dcterms:W3CDTF">2019-11-13T21:36:35Z</dcterms:modified>
</cp:coreProperties>
</file>