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36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1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4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3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1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0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8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BB1D-3E1F-4C4F-85A6-437A330526F1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85402-D3BA-4B82-A29A-BCA8E7B98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2614" y="357224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16423" y="357224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0232" y="357224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62614" y="774083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6423" y="774083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70232" y="774083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2614" y="1231283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16423" y="1231283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0232" y="1231283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62614" y="1688483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16423" y="1688483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70232" y="1688483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2614" y="2181542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16423" y="2181542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70232" y="2181542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19253" y="1080247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73062" y="1080247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26871" y="1080247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19253" y="1497106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62" y="1497106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26871" y="1497106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369983" y="1257905"/>
            <a:ext cx="1219255" cy="8606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</a:t>
            </a:r>
            <a:r>
              <a:rPr lang="en-US" altLang="ko-KR" b="1" dirty="0" smtClean="0"/>
              <a:t>ilter()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962614" y="2674601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416423" y="2674601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70232" y="2674601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19253" y="1927412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73062" y="1927412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26871" y="1927412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66134" y="293652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69143" y="293652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077232" y="293652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266134" y="692219"/>
            <a:ext cx="369736" cy="36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669143" y="692219"/>
            <a:ext cx="369736" cy="36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077232" y="692219"/>
            <a:ext cx="369736" cy="36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266134" y="1100946"/>
            <a:ext cx="369736" cy="36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669143" y="1100946"/>
            <a:ext cx="369736" cy="36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077232" y="1100946"/>
            <a:ext cx="369736" cy="36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262444" y="1512960"/>
            <a:ext cx="369736" cy="369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65453" y="1512960"/>
            <a:ext cx="369736" cy="369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073542" y="1512960"/>
            <a:ext cx="369736" cy="369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262444" y="1925118"/>
            <a:ext cx="369736" cy="369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665453" y="1925118"/>
            <a:ext cx="369736" cy="369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073542" y="1925118"/>
            <a:ext cx="369736" cy="369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 화살표 55"/>
          <p:cNvSpPr/>
          <p:nvPr/>
        </p:nvSpPr>
        <p:spPr>
          <a:xfrm>
            <a:off x="7505527" y="877087"/>
            <a:ext cx="1414953" cy="8606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arrange()</a:t>
            </a:r>
            <a:endParaRPr lang="ko-KR" altLang="en-US" b="1" dirty="0"/>
          </a:p>
        </p:txBody>
      </p:sp>
      <p:sp>
        <p:nvSpPr>
          <p:cNvPr id="57" name="직사각형 56"/>
          <p:cNvSpPr/>
          <p:nvPr/>
        </p:nvSpPr>
        <p:spPr>
          <a:xfrm>
            <a:off x="8979039" y="293652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382048" y="293652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790137" y="293652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979039" y="689466"/>
            <a:ext cx="369736" cy="36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82048" y="689466"/>
            <a:ext cx="369736" cy="36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9790137" y="689466"/>
            <a:ext cx="369736" cy="36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984812" y="1095487"/>
            <a:ext cx="369736" cy="369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387821" y="1095487"/>
            <a:ext cx="369736" cy="369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795910" y="1095487"/>
            <a:ext cx="369736" cy="369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980429" y="1894638"/>
            <a:ext cx="369736" cy="36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383438" y="1894638"/>
            <a:ext cx="369736" cy="36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791527" y="1894638"/>
            <a:ext cx="369736" cy="36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983207" y="1495519"/>
            <a:ext cx="369736" cy="369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9386216" y="1495519"/>
            <a:ext cx="369736" cy="369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794305" y="1495519"/>
            <a:ext cx="369736" cy="369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 rot="1716055">
            <a:off x="7327709" y="2169903"/>
            <a:ext cx="1568006" cy="12164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arrange()+ </a:t>
            </a:r>
            <a:r>
              <a:rPr lang="en-US" altLang="ko-KR" b="1" dirty="0" err="1" smtClean="0"/>
              <a:t>desc</a:t>
            </a:r>
            <a:r>
              <a:rPr lang="en-US" altLang="ko-KR" b="1" dirty="0" smtClean="0"/>
              <a:t>()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>
            <a:off x="8972281" y="2457732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375290" y="2457732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783379" y="2457732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8979039" y="2855862"/>
            <a:ext cx="369736" cy="36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382048" y="2855862"/>
            <a:ext cx="369736" cy="36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790137" y="2855862"/>
            <a:ext cx="369736" cy="3697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8972281" y="3650040"/>
            <a:ext cx="369736" cy="369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375290" y="3650040"/>
            <a:ext cx="369736" cy="369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783379" y="3650040"/>
            <a:ext cx="369736" cy="369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980429" y="3240790"/>
            <a:ext cx="369736" cy="369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383438" y="3240790"/>
            <a:ext cx="369736" cy="369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9791527" y="3240790"/>
            <a:ext cx="369736" cy="369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8972281" y="4060934"/>
            <a:ext cx="369736" cy="36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9375290" y="4060934"/>
            <a:ext cx="369736" cy="36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9783379" y="4060934"/>
            <a:ext cx="369736" cy="36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0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62614" y="357224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50383" y="357224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43232" y="357224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5400000">
            <a:off x="962614" y="745852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962614" y="1133621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962614" y="1526470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962614" y="1919319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1351773" y="745852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1351773" y="1133621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5400000">
            <a:off x="1351773" y="1526470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1351773" y="1919319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1743232" y="745852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1743232" y="1133621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1743232" y="1526470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1743232" y="1919319"/>
            <a:ext cx="369736" cy="369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159071" y="1012818"/>
            <a:ext cx="1339730" cy="8606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select()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932673" y="357224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 rot="5400000">
            <a:off x="3931283" y="745852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 rot="5400000">
            <a:off x="3931283" y="1133621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5400000">
            <a:off x="3931283" y="1526470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5400000">
            <a:off x="3931283" y="1919319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43514" y="357224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 rot="5400000">
            <a:off x="3544904" y="745852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 rot="5400000">
            <a:off x="3544904" y="1133621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rot="5400000">
            <a:off x="3544904" y="1526470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5400000">
            <a:off x="3544904" y="1919319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69765" y="357224"/>
            <a:ext cx="369736" cy="3697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5400000">
            <a:off x="568375" y="745852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5400000">
            <a:off x="568375" y="1133621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5400000">
            <a:off x="568375" y="1526470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5400000">
            <a:off x="568375" y="1919319"/>
            <a:ext cx="369736" cy="3697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6167925" y="357224"/>
            <a:ext cx="4110902" cy="1949864"/>
            <a:chOff x="6167925" y="357224"/>
            <a:chExt cx="4110902" cy="1949864"/>
          </a:xfrm>
        </p:grpSpPr>
        <p:sp>
          <p:nvSpPr>
            <p:cNvPr id="52" name="직사각형 51"/>
            <p:cNvSpPr/>
            <p:nvPr/>
          </p:nvSpPr>
          <p:spPr>
            <a:xfrm>
              <a:off x="6560774" y="376116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948543" y="376116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167925" y="376116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rot="5400000">
              <a:off x="6167925" y="76388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rot="5400000">
              <a:off x="6167925" y="1151654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5400000">
              <a:off x="6167925" y="154450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5400000">
              <a:off x="6167925" y="1937352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6560774" y="76388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6560774" y="1151654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 rot="5400000">
              <a:off x="6560774" y="154450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5400000">
              <a:off x="6560774" y="1937352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5400000">
              <a:off x="6955911" y="76388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6955911" y="1151654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6955911" y="154450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 rot="5400000">
              <a:off x="6955911" y="1937352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오른쪽 화살표 79"/>
            <p:cNvSpPr/>
            <p:nvPr/>
          </p:nvSpPr>
          <p:spPr>
            <a:xfrm>
              <a:off x="7353921" y="1053627"/>
              <a:ext cx="1339730" cy="86061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mutate()</a:t>
              </a:r>
              <a:endParaRPr lang="ko-KR" altLang="en-US" b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122142" y="357224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514145" y="357224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729293" y="357224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 rot="5400000">
              <a:off x="8729293" y="74499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5400000">
              <a:off x="8729293" y="1132762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5400000">
              <a:off x="8729293" y="1525611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 rot="5400000">
              <a:off x="8729293" y="1918460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 rot="5400000">
              <a:off x="9122142" y="74499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 rot="5400000">
              <a:off x="9122142" y="1132762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 rot="5400000">
              <a:off x="9122142" y="1525611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5400000">
              <a:off x="9122142" y="1918460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 rot="5400000">
              <a:off x="9517279" y="74499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 rot="5400000">
              <a:off x="9517279" y="1132762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9517279" y="1525611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5400000">
              <a:off x="9517279" y="1918460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909091" y="358178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 rot="5400000">
              <a:off x="9907701" y="746806"/>
              <a:ext cx="369736" cy="369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 rot="5400000">
              <a:off x="9907701" y="1134575"/>
              <a:ext cx="369736" cy="369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 rot="5400000">
              <a:off x="9907701" y="1527424"/>
              <a:ext cx="369736" cy="369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5400000">
              <a:off x="9907701" y="1920273"/>
              <a:ext cx="369736" cy="369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545262" y="2931927"/>
            <a:ext cx="4192995" cy="1930972"/>
            <a:chOff x="545262" y="2931927"/>
            <a:chExt cx="4192995" cy="1930972"/>
          </a:xfrm>
        </p:grpSpPr>
        <p:sp>
          <p:nvSpPr>
            <p:cNvPr id="102" name="직사각형 101"/>
            <p:cNvSpPr/>
            <p:nvPr/>
          </p:nvSpPr>
          <p:spPr>
            <a:xfrm>
              <a:off x="938111" y="2931927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325880" y="2931927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45262" y="2931927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 rot="5400000">
              <a:off x="545262" y="3319696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5400000">
              <a:off x="545262" y="370746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 rot="5400000">
              <a:off x="545262" y="4100314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 rot="5400000">
              <a:off x="545262" y="449316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 rot="5400000">
              <a:off x="938111" y="3319696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5400000">
              <a:off x="938111" y="370746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5400000">
              <a:off x="938111" y="4100314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 rot="5400000">
              <a:off x="938111" y="449316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 rot="5400000">
              <a:off x="1328168" y="3319696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5400000">
              <a:off x="1328168" y="370746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1328168" y="4100314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5400000">
              <a:off x="1328168" y="449316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732361" y="2931927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 rot="5400000">
              <a:off x="1739729" y="3319696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 rot="5400000">
              <a:off x="1739729" y="370746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5400000">
              <a:off x="1739729" y="4100314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5400000">
              <a:off x="1739729" y="449316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오른쪽 화살표 122"/>
            <p:cNvSpPr/>
            <p:nvPr/>
          </p:nvSpPr>
          <p:spPr>
            <a:xfrm>
              <a:off x="2159071" y="3460558"/>
              <a:ext cx="1765439" cy="86061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summarise</a:t>
              </a:r>
              <a:r>
                <a:rPr lang="en-US" altLang="ko-KR" b="1" dirty="0" smtClean="0"/>
                <a:t>()</a:t>
              </a:r>
              <a:endParaRPr lang="ko-KR" altLang="en-US" b="1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984724" y="3522597"/>
              <a:ext cx="369736" cy="369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368521" y="3522597"/>
              <a:ext cx="369736" cy="3697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5400000">
              <a:off x="3980752" y="3908898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 rot="5400000">
              <a:off x="4367506" y="3911965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4956936" y="2707561"/>
            <a:ext cx="6841064" cy="3156384"/>
            <a:chOff x="4956936" y="2707561"/>
            <a:chExt cx="6841064" cy="3156384"/>
          </a:xfrm>
        </p:grpSpPr>
        <p:sp>
          <p:nvSpPr>
            <p:cNvPr id="129" name="직사각형 128"/>
            <p:cNvSpPr/>
            <p:nvPr/>
          </p:nvSpPr>
          <p:spPr>
            <a:xfrm>
              <a:off x="4961428" y="2931927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351738" y="2931927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742895" y="2931927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738662" y="3323508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745181" y="4090201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743430" y="4856066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 rot="5400000">
              <a:off x="4958779" y="3319696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 rot="5400000">
              <a:off x="4958779" y="370746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5400000">
              <a:off x="4958779" y="408761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 rot="5400000">
              <a:off x="4958779" y="4476231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 rot="5400000">
              <a:off x="5351628" y="3319696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 rot="5400000">
              <a:off x="5351628" y="370746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5400000">
              <a:off x="5351628" y="4087615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5400000">
              <a:off x="5351628" y="4471998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742035" y="3708131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746305" y="4473316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 rot="5400000">
              <a:off x="4956936" y="485853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>
              <a:off x="4956936" y="5247149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5400000">
              <a:off x="5349785" y="4858533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 rot="5400000">
              <a:off x="5349785" y="5242916"/>
              <a:ext cx="369736" cy="369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745802" y="5240864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730030" y="2707561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8116107" y="2707561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8507264" y="2707561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7730890" y="3095055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7734263" y="3475445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8116107" y="3094229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119480" y="3474619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499742" y="3094718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8503115" y="3475108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7726657" y="4072419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7730030" y="4452809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8111874" y="4071593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8115247" y="4451983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8495509" y="4072082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8498882" y="4452472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7722204" y="5113819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7725577" y="5494209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8107421" y="5112993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8110794" y="5493383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8491056" y="5113482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8494429" y="5493872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오른쪽 화살표 183"/>
            <p:cNvSpPr/>
            <p:nvPr/>
          </p:nvSpPr>
          <p:spPr>
            <a:xfrm>
              <a:off x="6157333" y="3851395"/>
              <a:ext cx="1527612" cy="86061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group_by</a:t>
              </a:r>
              <a:r>
                <a:rPr lang="en-US" altLang="ko-KR" b="1" dirty="0" smtClean="0"/>
                <a:t>()</a:t>
              </a:r>
              <a:endParaRPr lang="ko-KR" altLang="en-US" b="1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10651030" y="3485049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1037107" y="3485049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11428264" y="3485049"/>
              <a:ext cx="369736" cy="36973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0659412" y="3878235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1044629" y="3877409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1428264" y="3877898"/>
              <a:ext cx="369736" cy="369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10659412" y="4266965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11044629" y="4266139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1428264" y="4266628"/>
              <a:ext cx="369736" cy="3697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0659412" y="4655206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11044629" y="4654380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1428264" y="4654869"/>
              <a:ext cx="369736" cy="3697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오른쪽 화살표 196"/>
            <p:cNvSpPr/>
            <p:nvPr/>
          </p:nvSpPr>
          <p:spPr>
            <a:xfrm>
              <a:off x="8893859" y="3850804"/>
              <a:ext cx="1691371" cy="86061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summarise</a:t>
              </a:r>
              <a:r>
                <a:rPr lang="en-US" altLang="ko-KR" b="1" dirty="0" smtClean="0"/>
                <a:t>()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06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2020-05-07T11:38:30Z</dcterms:created>
  <dcterms:modified xsi:type="dcterms:W3CDTF">2020-05-08T11:47:23Z</dcterms:modified>
</cp:coreProperties>
</file>