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3CFA"/>
    <a:srgbClr val="F6EF8E"/>
    <a:srgbClr val="84E0B4"/>
    <a:srgbClr val="EBD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96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EAEA-8B4C-49BF-850D-979888C4A7C8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D1BE-3A54-4D0C-9BDC-E5C0AE484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13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EAEA-8B4C-49BF-850D-979888C4A7C8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D1BE-3A54-4D0C-9BDC-E5C0AE484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79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EAEA-8B4C-49BF-850D-979888C4A7C8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D1BE-3A54-4D0C-9BDC-E5C0AE484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99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EAEA-8B4C-49BF-850D-979888C4A7C8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D1BE-3A54-4D0C-9BDC-E5C0AE484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9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EAEA-8B4C-49BF-850D-979888C4A7C8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D1BE-3A54-4D0C-9BDC-E5C0AE484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5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EAEA-8B4C-49BF-850D-979888C4A7C8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D1BE-3A54-4D0C-9BDC-E5C0AE484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61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EAEA-8B4C-49BF-850D-979888C4A7C8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D1BE-3A54-4D0C-9BDC-E5C0AE484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2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EAEA-8B4C-49BF-850D-979888C4A7C8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D1BE-3A54-4D0C-9BDC-E5C0AE484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8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EAEA-8B4C-49BF-850D-979888C4A7C8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D1BE-3A54-4D0C-9BDC-E5C0AE484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81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EAEA-8B4C-49BF-850D-979888C4A7C8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D1BE-3A54-4D0C-9BDC-E5C0AE484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EAEA-8B4C-49BF-850D-979888C4A7C8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D1BE-3A54-4D0C-9BDC-E5C0AE484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9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DEAEA-8B4C-49BF-850D-979888C4A7C8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FD1BE-3A54-4D0C-9BDC-E5C0AE484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62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612664" y="1498316"/>
            <a:ext cx="10723920" cy="3526542"/>
            <a:chOff x="1047452" y="1511764"/>
            <a:chExt cx="10723920" cy="3526542"/>
          </a:xfrm>
        </p:grpSpPr>
        <p:sp>
          <p:nvSpPr>
            <p:cNvPr id="4" name="TextBox 3"/>
            <p:cNvSpPr txBox="1"/>
            <p:nvPr/>
          </p:nvSpPr>
          <p:spPr>
            <a:xfrm>
              <a:off x="1968707" y="2397997"/>
              <a:ext cx="70271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/>
                <a:t>Zorba_78@example.com</a:t>
              </a:r>
              <a:endParaRPr lang="ko-KR" altLang="en-US" sz="4800" dirty="0"/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 flipV="1">
              <a:off x="2932282" y="3271576"/>
              <a:ext cx="0" cy="5423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1968706" y="2429435"/>
              <a:ext cx="2657087" cy="799559"/>
            </a:xfrm>
            <a:prstGeom prst="rect">
              <a:avLst/>
            </a:prstGeom>
            <a:solidFill>
              <a:srgbClr val="EBDBCB">
                <a:alpha val="20000"/>
              </a:srgbClr>
            </a:solidFill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7452" y="3837977"/>
              <a:ext cx="3390077" cy="1200329"/>
            </a:xfrm>
            <a:prstGeom prst="rect">
              <a:avLst/>
            </a:prstGeom>
            <a:solidFill>
              <a:srgbClr val="EBDBCB">
                <a:alpha val="2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Email ID: </a:t>
              </a:r>
              <a:r>
                <a:rPr lang="ko-KR" altLang="en-US" dirty="0" smtClean="0"/>
                <a:t>반드시 </a:t>
              </a:r>
              <a:r>
                <a:rPr lang="en-US" altLang="ko-KR" dirty="0" smtClean="0"/>
                <a:t>“@” </a:t>
              </a:r>
              <a:r>
                <a:rPr lang="ko-KR" altLang="en-US" dirty="0" smtClean="0"/>
                <a:t>왼쪽에 위치해야 하며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어떤 알파벳이나 숫자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그리고 특수 문자를 가질 수 있음</a:t>
              </a:r>
              <a:endParaRPr lang="ko-KR" altLang="en-US" dirty="0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H="1">
              <a:off x="4917145" y="1949824"/>
              <a:ext cx="818" cy="6140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38570" y="1511764"/>
              <a:ext cx="2152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“@”</a:t>
              </a:r>
              <a:r>
                <a:rPr lang="ko-KR" altLang="en-US" dirty="0" smtClean="0"/>
                <a:t>을</a:t>
              </a:r>
              <a:r>
                <a:rPr lang="en-US" altLang="ko-KR" dirty="0"/>
                <a:t> </a:t>
              </a:r>
              <a:r>
                <a:rPr lang="ko-KR" altLang="en-US" dirty="0" smtClean="0"/>
                <a:t>반드시 포함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75585" y="1538657"/>
              <a:ext cx="2152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“.”</a:t>
              </a:r>
              <a:r>
                <a:rPr lang="ko-KR" altLang="en-US" dirty="0" smtClean="0"/>
                <a:t>을</a:t>
              </a:r>
              <a:r>
                <a:rPr lang="en-US" altLang="ko-KR" dirty="0"/>
                <a:t> </a:t>
              </a:r>
              <a:r>
                <a:rPr lang="ko-KR" altLang="en-US" dirty="0" smtClean="0"/>
                <a:t>반드시 포함</a:t>
              </a:r>
              <a:endParaRPr lang="ko-KR" altLang="en-US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7574231" y="1949824"/>
              <a:ext cx="0" cy="9211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5209316" y="2563905"/>
              <a:ext cx="2316559" cy="609601"/>
            </a:xfrm>
            <a:prstGeom prst="rect">
              <a:avLst/>
            </a:prstGeom>
            <a:solidFill>
              <a:srgbClr val="84E0B4">
                <a:alpha val="20000"/>
              </a:srgbClr>
            </a:solidFill>
            <a:ln w="19050">
              <a:solidFill>
                <a:srgbClr val="84E0B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 flipV="1">
              <a:off x="6424035" y="3228994"/>
              <a:ext cx="0" cy="5423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625793" y="3813940"/>
              <a:ext cx="3438673" cy="1200329"/>
            </a:xfrm>
            <a:prstGeom prst="rect">
              <a:avLst/>
            </a:prstGeom>
            <a:solidFill>
              <a:srgbClr val="84E0B4">
                <a:alpha val="2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Domain </a:t>
              </a:r>
              <a:r>
                <a:rPr lang="ko-KR" altLang="en-US" dirty="0" smtClean="0"/>
                <a:t>명칭</a:t>
              </a:r>
              <a:r>
                <a:rPr lang="en-US" altLang="ko-KR" dirty="0" smtClean="0"/>
                <a:t>: “@”</a:t>
              </a:r>
              <a:r>
                <a:rPr lang="ko-KR" altLang="en-US" dirty="0" smtClean="0"/>
                <a:t>과 </a:t>
              </a:r>
              <a:r>
                <a:rPr lang="en-US" altLang="ko-KR" dirty="0" smtClean="0"/>
                <a:t>“.” </a:t>
              </a:r>
              <a:r>
                <a:rPr lang="ko-KR" altLang="en-US" dirty="0" smtClean="0"/>
                <a:t>사이에 위치 해야 하고 특수문자를 제외한 어떠한 알파벳이나 숫자가 하나 이상 존재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653522" y="2563906"/>
              <a:ext cx="1239472" cy="609600"/>
            </a:xfrm>
            <a:prstGeom prst="rect">
              <a:avLst/>
            </a:prstGeom>
            <a:solidFill>
              <a:srgbClr val="4A3CFA">
                <a:alpha val="20000"/>
              </a:srgbClr>
            </a:solidFill>
            <a:ln w="19050">
              <a:solidFill>
                <a:srgbClr val="4A3CF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꺾인 연결선 24"/>
            <p:cNvCxnSpPr/>
            <p:nvPr/>
          </p:nvCxnSpPr>
          <p:spPr>
            <a:xfrm rot="16200000" flipV="1">
              <a:off x="8655456" y="3213062"/>
              <a:ext cx="512340" cy="49327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332699" y="3771359"/>
              <a:ext cx="3438673" cy="923330"/>
            </a:xfrm>
            <a:prstGeom prst="rect">
              <a:avLst/>
            </a:prstGeom>
            <a:solidFill>
              <a:srgbClr val="4A3CFA">
                <a:alpha val="2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“.” </a:t>
              </a:r>
              <a:r>
                <a:rPr lang="ko-KR" altLang="en-US" dirty="0" smtClean="0"/>
                <a:t>다음 </a:t>
              </a:r>
              <a:r>
                <a:rPr lang="en-US" altLang="ko-KR" dirty="0" smtClean="0"/>
                <a:t>2~3</a:t>
              </a:r>
              <a:r>
                <a:rPr lang="ko-KR" altLang="en-US" dirty="0" smtClean="0"/>
                <a:t>자리 도메인 식별자가 존재하는데</a:t>
              </a:r>
              <a:r>
                <a:rPr lang="en-US" altLang="ko-KR" dirty="0" smtClean="0"/>
                <a:t>, “.com” </a:t>
              </a:r>
              <a:r>
                <a:rPr lang="ko-KR" altLang="en-US" dirty="0" smtClean="0"/>
                <a:t>또는 </a:t>
              </a:r>
              <a:r>
                <a:rPr lang="en-US" altLang="ko-KR" dirty="0" smtClean="0"/>
                <a:t>“.co.kr” </a:t>
              </a:r>
              <a:r>
                <a:rPr lang="ko-KR" altLang="en-US" dirty="0" smtClean="0"/>
                <a:t>등도 고려해야 함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077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2271131" y="1427015"/>
            <a:ext cx="6698804" cy="3218852"/>
            <a:chOff x="1643602" y="1453909"/>
            <a:chExt cx="6698804" cy="3218852"/>
          </a:xfrm>
        </p:grpSpPr>
        <p:sp>
          <p:nvSpPr>
            <p:cNvPr id="2" name="TextBox 1"/>
            <p:cNvSpPr txBox="1"/>
            <p:nvPr/>
          </p:nvSpPr>
          <p:spPr>
            <a:xfrm>
              <a:off x="3912988" y="2142542"/>
              <a:ext cx="44294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/>
                <a:t>010-1234-5678</a:t>
              </a:r>
              <a:endParaRPr lang="ko-KR" altLang="en-US" sz="4800" dirty="0"/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 flipH="1">
              <a:off x="5151895" y="1873273"/>
              <a:ext cx="818" cy="6140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화살표 연결선 3"/>
            <p:cNvCxnSpPr/>
            <p:nvPr/>
          </p:nvCxnSpPr>
          <p:spPr>
            <a:xfrm flipH="1">
              <a:off x="6746332" y="1873272"/>
              <a:ext cx="818" cy="6140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404726" y="1453909"/>
              <a:ext cx="3363689" cy="369332"/>
            </a:xfrm>
            <a:prstGeom prst="rect">
              <a:avLst/>
            </a:prstGeom>
            <a:solidFill>
              <a:srgbClr val="F6EF8E">
                <a:alpha val="2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“-”</a:t>
              </a:r>
              <a:r>
                <a:rPr lang="ko-KR" altLang="en-US" dirty="0" smtClean="0"/>
                <a:t>을</a:t>
              </a:r>
              <a:r>
                <a:rPr lang="en-US" altLang="ko-KR" dirty="0"/>
                <a:t> </a:t>
              </a:r>
              <a:r>
                <a:rPr lang="ko-KR" altLang="en-US" dirty="0" smtClean="0"/>
                <a:t>반드시 포함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868165" y="2253240"/>
              <a:ext cx="1165514" cy="631651"/>
            </a:xfrm>
            <a:prstGeom prst="rect">
              <a:avLst/>
            </a:prstGeom>
            <a:solidFill>
              <a:srgbClr val="EBDBCB">
                <a:alpha val="20000"/>
              </a:srgbClr>
            </a:solidFill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43602" y="3472432"/>
              <a:ext cx="3390077" cy="1200329"/>
            </a:xfrm>
            <a:prstGeom prst="rect">
              <a:avLst/>
            </a:prstGeom>
            <a:solidFill>
              <a:srgbClr val="EBDBCB">
                <a:alpha val="2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통신사 번호</a:t>
              </a:r>
              <a:r>
                <a:rPr lang="en-US" altLang="ko-KR" dirty="0" smtClean="0"/>
                <a:t>: </a:t>
              </a:r>
              <a:r>
                <a:rPr lang="ko-KR" altLang="en-US" dirty="0" smtClean="0"/>
                <a:t>지금은 </a:t>
              </a:r>
              <a:r>
                <a:rPr lang="en-US" altLang="ko-KR" dirty="0" smtClean="0"/>
                <a:t>010</a:t>
              </a:r>
              <a:r>
                <a:rPr lang="ko-KR" altLang="en-US" dirty="0" smtClean="0"/>
                <a:t>으로 통합됐으나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아직 </a:t>
              </a:r>
              <a:r>
                <a:rPr lang="en-US" altLang="ko-KR" dirty="0" smtClean="0"/>
                <a:t>011, 016, 017 </a:t>
              </a:r>
              <a:r>
                <a:rPr lang="ko-KR" altLang="en-US" dirty="0" smtClean="0"/>
                <a:t>번호 혼재</a:t>
              </a:r>
              <a:r>
                <a:rPr lang="en-US" altLang="ko-KR" dirty="0" smtClean="0"/>
                <a:t>. </a:t>
              </a:r>
              <a:r>
                <a:rPr lang="ko-KR" altLang="en-US" dirty="0" smtClean="0"/>
                <a:t>처음은 반드시 </a:t>
              </a:r>
              <a:r>
                <a:rPr lang="en-US" altLang="ko-KR" dirty="0" smtClean="0"/>
                <a:t>01</a:t>
              </a:r>
              <a:r>
                <a:rPr lang="ko-KR" altLang="en-US" dirty="0" smtClean="0"/>
                <a:t>로 시작</a:t>
              </a:r>
              <a:endParaRPr lang="ko-KR" altLang="en-US" dirty="0"/>
            </a:p>
          </p:txBody>
        </p:sp>
        <p:cxnSp>
          <p:nvCxnSpPr>
            <p:cNvPr id="8" name="꺾인 연결선 7"/>
            <p:cNvCxnSpPr/>
            <p:nvPr/>
          </p:nvCxnSpPr>
          <p:spPr>
            <a:xfrm rot="5400000" flipH="1" flipV="1">
              <a:off x="3912081" y="2942501"/>
              <a:ext cx="555813" cy="53094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5270929" y="2275290"/>
              <a:ext cx="1356369" cy="609601"/>
            </a:xfrm>
            <a:prstGeom prst="rect">
              <a:avLst/>
            </a:prstGeom>
            <a:solidFill>
              <a:srgbClr val="84E0B4">
                <a:alpha val="20000"/>
              </a:srgbClr>
            </a:solidFill>
            <a:ln w="19050">
              <a:solidFill>
                <a:srgbClr val="84E0B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V="1">
              <a:off x="5998203" y="2930067"/>
              <a:ext cx="0" cy="5423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270929" y="3517608"/>
              <a:ext cx="1475403" cy="369332"/>
            </a:xfrm>
            <a:prstGeom prst="rect">
              <a:avLst/>
            </a:prstGeom>
            <a:solidFill>
              <a:srgbClr val="84E0B4">
                <a:alpha val="2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3~4</a:t>
              </a:r>
              <a:r>
                <a:rPr lang="ko-KR" altLang="en-US" dirty="0" smtClean="0"/>
                <a:t>자리</a:t>
              </a:r>
              <a:endParaRPr lang="ko-KR" altLang="en-US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V="1">
              <a:off x="7607368" y="2930066"/>
              <a:ext cx="0" cy="5423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948464" y="3507251"/>
              <a:ext cx="1317807" cy="369332"/>
            </a:xfrm>
            <a:prstGeom prst="rect">
              <a:avLst/>
            </a:prstGeom>
            <a:solidFill>
              <a:srgbClr val="4A3CFA">
                <a:alpha val="2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4</a:t>
              </a:r>
              <a:r>
                <a:rPr lang="ko-KR" altLang="en-US" dirty="0" smtClean="0"/>
                <a:t>자리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64549" y="2275290"/>
              <a:ext cx="1401722" cy="587550"/>
            </a:xfrm>
            <a:prstGeom prst="rect">
              <a:avLst/>
            </a:prstGeom>
            <a:solidFill>
              <a:srgbClr val="4A3CFA">
                <a:alpha val="20000"/>
              </a:srgbClr>
            </a:solidFill>
            <a:ln w="19050">
              <a:solidFill>
                <a:srgbClr val="4A3CF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186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95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2020-04-22T12:08:53Z</dcterms:created>
  <dcterms:modified xsi:type="dcterms:W3CDTF">2020-04-22T12:43:31Z</dcterms:modified>
</cp:coreProperties>
</file>