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36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5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7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1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1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0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F496-E9F4-4B46-8BFE-7666D879C541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8631-6B4C-4A57-B0A2-0A3871F6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오른쪽 화살표 66"/>
          <p:cNvSpPr/>
          <p:nvPr/>
        </p:nvSpPr>
        <p:spPr>
          <a:xfrm>
            <a:off x="7858748" y="2661921"/>
            <a:ext cx="1407172" cy="9042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17286"/>
              </p:ext>
            </p:extLst>
          </p:nvPr>
        </p:nvGraphicFramePr>
        <p:xfrm>
          <a:off x="66040" y="1395306"/>
          <a:ext cx="260096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83334119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58445518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52928274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96883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bmi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3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aaa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23.6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7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bbb</a:t>
                      </a:r>
                      <a:endParaRPr lang="en-US" altLang="ko-KR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158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ccc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27.8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0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ddd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178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25.4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0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eee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19.2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0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fff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167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22.7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9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ggg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160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28.4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68265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314960" y="1971040"/>
            <a:ext cx="4602480" cy="0"/>
          </a:xfrm>
          <a:prstGeom prst="straightConnector1">
            <a:avLst/>
          </a:prstGeom>
          <a:ln w="57150">
            <a:solidFill>
              <a:schemeClr val="dk1">
                <a:alpha val="4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960" y="2326640"/>
            <a:ext cx="4602480" cy="0"/>
          </a:xfrm>
          <a:prstGeom prst="straightConnector1">
            <a:avLst/>
          </a:prstGeom>
          <a:ln w="57150">
            <a:solidFill>
              <a:schemeClr val="dk1">
                <a:alpha val="4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14960" y="2717800"/>
            <a:ext cx="4602480" cy="0"/>
          </a:xfrm>
          <a:prstGeom prst="straightConnector1">
            <a:avLst/>
          </a:prstGeom>
          <a:ln w="57150">
            <a:solidFill>
              <a:schemeClr val="dk1">
                <a:alpha val="4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14960" y="3083560"/>
            <a:ext cx="4602480" cy="0"/>
          </a:xfrm>
          <a:prstGeom prst="straightConnector1">
            <a:avLst/>
          </a:prstGeom>
          <a:ln w="57150">
            <a:solidFill>
              <a:schemeClr val="dk1">
                <a:alpha val="4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14960" y="3439160"/>
            <a:ext cx="4602480" cy="0"/>
          </a:xfrm>
          <a:prstGeom prst="straightConnector1">
            <a:avLst/>
          </a:prstGeom>
          <a:ln w="57150">
            <a:solidFill>
              <a:schemeClr val="dk1">
                <a:alpha val="4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4960" y="3794760"/>
            <a:ext cx="4602480" cy="0"/>
          </a:xfrm>
          <a:prstGeom prst="straightConnector1">
            <a:avLst/>
          </a:prstGeom>
          <a:ln w="57150">
            <a:solidFill>
              <a:schemeClr val="dk1">
                <a:alpha val="4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4960" y="4196080"/>
            <a:ext cx="4602480" cy="0"/>
          </a:xfrm>
          <a:prstGeom prst="straightConnector1">
            <a:avLst/>
          </a:prstGeom>
          <a:ln w="57150">
            <a:solidFill>
              <a:schemeClr val="dk1">
                <a:alpha val="4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1983" y="4410648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</a:t>
            </a:r>
            <a:r>
              <a:rPr lang="en-US" altLang="ko-KR" sz="2400" b="1" dirty="0" smtClean="0"/>
              <a:t>ata</a:t>
            </a:r>
            <a:endParaRPr lang="ko-KR" altLang="en-US" sz="2400" b="1" dirty="0"/>
          </a:p>
        </p:txBody>
      </p:sp>
      <p:sp>
        <p:nvSpPr>
          <p:cNvPr id="27" name="직사각형 26"/>
          <p:cNvSpPr/>
          <p:nvPr/>
        </p:nvSpPr>
        <p:spPr>
          <a:xfrm>
            <a:off x="3041227" y="1781387"/>
            <a:ext cx="1427480" cy="2604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Mapping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x=</a:t>
            </a:r>
            <a:r>
              <a:rPr lang="en-US" altLang="ko-KR" dirty="0" err="1" smtClean="0">
                <a:solidFill>
                  <a:schemeClr val="tx1"/>
                </a:solidFill>
              </a:rPr>
              <a:t>ht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y=</a:t>
            </a:r>
            <a:r>
              <a:rPr lang="en-US" altLang="ko-KR" dirty="0" err="1" smtClean="0">
                <a:solidFill>
                  <a:schemeClr val="tx1"/>
                </a:solidFill>
              </a:rPr>
              <a:t>bmi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color=sex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51656" y="4392264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mapping + </a:t>
            </a:r>
            <a:r>
              <a:rPr lang="en-US" altLang="ko-KR" sz="2400" b="1" dirty="0" err="1" smtClean="0"/>
              <a:t>geom</a:t>
            </a:r>
            <a:endParaRPr lang="ko-KR" altLang="en-US" sz="2400" b="1" dirty="0"/>
          </a:p>
        </p:txBody>
      </p:sp>
      <p:sp>
        <p:nvSpPr>
          <p:cNvPr id="40" name="타원 39"/>
          <p:cNvSpPr/>
          <p:nvPr/>
        </p:nvSpPr>
        <p:spPr>
          <a:xfrm>
            <a:off x="5057840" y="1844040"/>
            <a:ext cx="243840" cy="2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57840" y="2194560"/>
            <a:ext cx="24384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057840" y="3312160"/>
            <a:ext cx="24384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057840" y="3667760"/>
            <a:ext cx="24384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057840" y="2934547"/>
            <a:ext cx="243840" cy="2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062043" y="4069080"/>
            <a:ext cx="243840" cy="2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057840" y="2570481"/>
            <a:ext cx="243840" cy="2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783987"/>
              </p:ext>
            </p:extLst>
          </p:nvPr>
        </p:nvGraphicFramePr>
        <p:xfrm>
          <a:off x="5860333" y="1713442"/>
          <a:ext cx="2584380" cy="26589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095">
                  <a:extLst>
                    <a:ext uri="{9D8B030D-6E8A-4147-A177-3AD203B41FA5}">
                      <a16:colId xmlns:a16="http://schemas.microsoft.com/office/drawing/2014/main" val="2472752349"/>
                    </a:ext>
                  </a:extLst>
                </a:gridCol>
                <a:gridCol w="646095">
                  <a:extLst>
                    <a:ext uri="{9D8B030D-6E8A-4147-A177-3AD203B41FA5}">
                      <a16:colId xmlns:a16="http://schemas.microsoft.com/office/drawing/2014/main" val="2103407272"/>
                    </a:ext>
                  </a:extLst>
                </a:gridCol>
                <a:gridCol w="646095">
                  <a:extLst>
                    <a:ext uri="{9D8B030D-6E8A-4147-A177-3AD203B41FA5}">
                      <a16:colId xmlns:a16="http://schemas.microsoft.com/office/drawing/2014/main" val="2025571073"/>
                    </a:ext>
                  </a:extLst>
                </a:gridCol>
                <a:gridCol w="646095">
                  <a:extLst>
                    <a:ext uri="{9D8B030D-6E8A-4147-A177-3AD203B41FA5}">
                      <a16:colId xmlns:a16="http://schemas.microsoft.com/office/drawing/2014/main" val="3993835322"/>
                    </a:ext>
                  </a:extLst>
                </a:gridCol>
              </a:tblGrid>
              <a:tr h="6647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29965"/>
                  </a:ext>
                </a:extLst>
              </a:tr>
              <a:tr h="664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00652"/>
                  </a:ext>
                </a:extLst>
              </a:tr>
              <a:tr h="664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667"/>
                  </a:ext>
                </a:extLst>
              </a:tr>
              <a:tr h="664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97549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5291667" y="2641567"/>
            <a:ext cx="590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+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56474" y="4396477"/>
            <a:ext cx="2932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coordinate system</a:t>
            </a:r>
            <a:endParaRPr lang="ko-KR" altLang="en-US" sz="2400" b="1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5291"/>
              </p:ext>
            </p:extLst>
          </p:nvPr>
        </p:nvGraphicFramePr>
        <p:xfrm>
          <a:off x="9293667" y="1714470"/>
          <a:ext cx="2584380" cy="26589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095">
                  <a:extLst>
                    <a:ext uri="{9D8B030D-6E8A-4147-A177-3AD203B41FA5}">
                      <a16:colId xmlns:a16="http://schemas.microsoft.com/office/drawing/2014/main" val="2472752349"/>
                    </a:ext>
                  </a:extLst>
                </a:gridCol>
                <a:gridCol w="646095">
                  <a:extLst>
                    <a:ext uri="{9D8B030D-6E8A-4147-A177-3AD203B41FA5}">
                      <a16:colId xmlns:a16="http://schemas.microsoft.com/office/drawing/2014/main" val="2103407272"/>
                    </a:ext>
                  </a:extLst>
                </a:gridCol>
                <a:gridCol w="646095">
                  <a:extLst>
                    <a:ext uri="{9D8B030D-6E8A-4147-A177-3AD203B41FA5}">
                      <a16:colId xmlns:a16="http://schemas.microsoft.com/office/drawing/2014/main" val="2025571073"/>
                    </a:ext>
                  </a:extLst>
                </a:gridCol>
                <a:gridCol w="646095">
                  <a:extLst>
                    <a:ext uri="{9D8B030D-6E8A-4147-A177-3AD203B41FA5}">
                      <a16:colId xmlns:a16="http://schemas.microsoft.com/office/drawing/2014/main" val="3993835322"/>
                    </a:ext>
                  </a:extLst>
                </a:gridCol>
              </a:tblGrid>
              <a:tr h="6647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29965"/>
                  </a:ext>
                </a:extLst>
              </a:tr>
              <a:tr h="664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00652"/>
                  </a:ext>
                </a:extLst>
              </a:tr>
              <a:tr h="664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667"/>
                  </a:ext>
                </a:extLst>
              </a:tr>
              <a:tr h="6647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97549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10690284" y="2787681"/>
            <a:ext cx="243840" cy="2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9684751" y="3927294"/>
            <a:ext cx="24384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1288925" y="1954319"/>
            <a:ext cx="243840" cy="2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1032656" y="2494701"/>
            <a:ext cx="243840" cy="2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9387018" y="4111867"/>
            <a:ext cx="24384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0099558" y="3421622"/>
            <a:ext cx="24384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0298660" y="1824174"/>
            <a:ext cx="287197" cy="2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221478" y="4372398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plot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172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2020-06-06T14:18:51Z</dcterms:created>
  <dcterms:modified xsi:type="dcterms:W3CDTF">2020-06-06T14:51:47Z</dcterms:modified>
</cp:coreProperties>
</file>