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4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6DBD-2B73-43D7-8658-AEB68A5B9CC0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19CA-D27A-4449-A230-22218DA49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ers.monash.edu.au/~murray/AIMS-R-users/ws/images/graphics-figureAnatom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12" y="296862"/>
            <a:ext cx="6273103" cy="51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32228" y="334821"/>
            <a:ext cx="6948711" cy="6118987"/>
            <a:chOff x="2332228" y="334821"/>
            <a:chExt cx="6948711" cy="61189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8769" y="1225259"/>
              <a:ext cx="4792913" cy="4338109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3104156" y="853865"/>
              <a:ext cx="5302140" cy="49991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96502" y="1623738"/>
              <a:ext cx="141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Plot region</a:t>
              </a:r>
              <a:endParaRPr lang="ko-KR" alt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04156" y="853865"/>
              <a:ext cx="1663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Figure region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7170" y="1155604"/>
              <a:ext cx="1597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Figure margin3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3299" y="5212167"/>
              <a:ext cx="1597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Figure margin1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721093" y="3259722"/>
              <a:ext cx="1597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Figure margin2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7299190" y="3187438"/>
              <a:ext cx="163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Figure margin4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2228" y="334821"/>
              <a:ext cx="6948711" cy="61189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0637" y="425066"/>
              <a:ext cx="155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Outer margin3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957093" y="3262419"/>
              <a:ext cx="155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Outer margin2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83299" y="5891720"/>
              <a:ext cx="155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Outer margin1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7882237" y="3126751"/>
              <a:ext cx="163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Outer margin4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35583" y="1573498"/>
              <a:ext cx="4009174" cy="33489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86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20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2020-05-21T15:19:49Z</dcterms:created>
  <dcterms:modified xsi:type="dcterms:W3CDTF">2020-05-29T22:19:27Z</dcterms:modified>
</cp:coreProperties>
</file>