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27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E9990-B056-4EF5-AB1A-C84E4BFE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83C9C-7151-412E-ABFC-08325098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5E1E-7CA6-417D-9AD6-6785890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45E0-5934-44F6-8531-712CA31C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1AACE-17CD-4AB9-90BD-2D058AE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EA80-B3D6-486D-89E3-14DCDC6D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7FA01-266F-48D7-B3EE-40524519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C9554-0088-4998-B6C7-D77060FB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A5FAD-FAA8-48C2-8EAE-0552191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B1110-F3A9-4137-AC47-09658EBA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B3588-0182-482A-A36C-A29BEDF71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17747-3AB4-433F-8DD9-D46D1684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DDD70-F96D-4BEA-B482-693C704E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99B5D-D798-415B-B9B8-BD95E530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7F95E-3030-4170-AC3B-93907F56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17EE-3E2E-46F4-8244-4D90A64D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65195-FB74-4AD9-85D2-AA1225A8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E1AD9-F017-4D55-A726-F96AEEA8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EB88-6878-4D78-84F3-9B5BA7AC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0FAC-7120-41DC-8FCD-1D01C1D1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DCBEB-4D15-4426-91C0-FD43086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BB6D8-156A-43CB-80A3-10F928F1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78DAF-8846-4F79-BC50-04F7282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40F6D-363C-446D-BCB1-EB540DA0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719A2-370C-4760-AE13-83AFCC9A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4FF9-6A57-426E-AD05-0AD6114C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AC3C2-D81C-42DD-8057-B103CE538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B040C-79AE-4367-89B1-9C026BBD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4E806-900A-4706-BC7D-EC32387B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FA3BE-A444-4764-B3A4-E55BF2F4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FEC53-4BE6-46CF-A859-957464D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3E2A-7002-412D-B854-7D642963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48BF4-A85D-4B19-8A50-3B62F6CB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AE578-1F92-4C72-B969-2EC387D2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11950-C3BA-455A-9A45-79A861B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EA5220-D5CA-4680-9C3D-305E45B1C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E93B4A-D6D1-4909-A2B1-46555C30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1A7B9-E40A-4875-9B6A-EBB3A39D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ED4B2D-8929-4C01-8AB2-7E371A1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D0BA6-C82B-4CF7-928A-8B4362DE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D487A-1304-4C90-8576-146A14FD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CE324-31F0-435A-87B1-1F73C84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35A2D-96CE-47B3-AAF0-B2E05FB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BBCD6E-2B04-4CCA-937C-9602D5A5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F99254-59E9-46CD-8795-E84AC4E3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BAAF7-EA65-4EAF-987E-77F376E5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5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1066-EF7B-4A65-8BF9-17ED168C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24687-35FE-4E06-ADA9-0500867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9F326-0F1F-4D93-BD05-7290FC40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949C0-905F-4466-AD77-C0A3EE3C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4167-EDE0-4359-8E76-E4FD8DB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FFD2-A66D-4AF8-A35E-380769D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B6F89-9FD7-41CE-AC24-C8D69891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85CC89-D4BD-4355-AA09-2CF37F22E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DB169-8C7A-4B9A-BDD9-EA62F0FF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4385E-03A3-456A-B7E5-04B1DAF9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F61B7-AC5B-4F43-8119-CACB267D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852C4-3568-4528-ABC3-11579F0D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1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9D11B-406E-4F5D-B556-EF8584B0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8A448-98CF-4847-9393-B7EA0648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AD19-A7EA-4C22-9C53-F7DF84CAF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A701-2B93-493D-8870-094168ED2AA2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C0100-37A6-4AA5-848F-3ADE093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178F1-1590-4678-82B5-02C394751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6C45-A583-4DB4-95D9-2A085F15B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58607F-A9D7-4CEF-9CFB-AE32A849A6EB}"/>
              </a:ext>
            </a:extLst>
          </p:cNvPr>
          <p:cNvGrpSpPr/>
          <p:nvPr/>
        </p:nvGrpSpPr>
        <p:grpSpPr>
          <a:xfrm>
            <a:off x="2551025" y="531113"/>
            <a:ext cx="6442251" cy="3852858"/>
            <a:chOff x="2551025" y="531113"/>
            <a:chExt cx="6442251" cy="3852858"/>
          </a:xfrm>
        </p:grpSpPr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1ED59231-E246-4CB2-8142-154DB8C432F2}"/>
                </a:ext>
              </a:extLst>
            </p:cNvPr>
            <p:cNvSpPr/>
            <p:nvPr/>
          </p:nvSpPr>
          <p:spPr>
            <a:xfrm>
              <a:off x="2551025" y="1004207"/>
              <a:ext cx="2702378" cy="128995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 &gt; 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F5CC610E-18DC-4E39-8440-7DB641C02999}"/>
                </a:ext>
              </a:extLst>
            </p:cNvPr>
            <p:cNvSpPr/>
            <p:nvPr/>
          </p:nvSpPr>
          <p:spPr>
            <a:xfrm>
              <a:off x="6554874" y="1257299"/>
              <a:ext cx="2438402" cy="78377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 is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positive”)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9E7EE163-CAEA-4E7A-9384-1E8BB6FF1276}"/>
                </a:ext>
              </a:extLst>
            </p:cNvPr>
            <p:cNvSpPr/>
            <p:nvPr/>
          </p:nvSpPr>
          <p:spPr>
            <a:xfrm>
              <a:off x="3517290" y="3683099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2868309-9B68-4300-9F13-CAAD2633801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253403" y="1649185"/>
              <a:ext cx="12947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52C8498-8265-450A-9101-337B91903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2214" y="3163849"/>
              <a:ext cx="38718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9ECD460-9CC0-4F3D-93B5-BEF5C88F182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774075" y="2041071"/>
              <a:ext cx="0" cy="1134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12E7C58-E39B-46C6-858C-21DC9890594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902214" y="2294164"/>
              <a:ext cx="556" cy="13889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ED5369-CB93-46A5-876E-AEE698C3A141}"/>
                </a:ext>
              </a:extLst>
            </p:cNvPr>
            <p:cNvSpPr txBox="1"/>
            <p:nvPr/>
          </p:nvSpPr>
          <p:spPr>
            <a:xfrm>
              <a:off x="5497975" y="1088020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0CD28C-4859-44D9-B2F8-9CF016946662}"/>
                </a:ext>
              </a:extLst>
            </p:cNvPr>
            <p:cNvSpPr txBox="1"/>
            <p:nvPr/>
          </p:nvSpPr>
          <p:spPr>
            <a:xfrm>
              <a:off x="3218482" y="2504667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364B47-0C46-4C9C-AFCB-7EABC72082F5}"/>
                </a:ext>
              </a:extLst>
            </p:cNvPr>
            <p:cNvSpPr txBox="1"/>
            <p:nvPr/>
          </p:nvSpPr>
          <p:spPr>
            <a:xfrm>
              <a:off x="3029488" y="531113"/>
              <a:ext cx="1619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Condition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410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08B36350-E424-4556-81E0-431CB25E3B48}"/>
              </a:ext>
            </a:extLst>
          </p:cNvPr>
          <p:cNvGrpSpPr/>
          <p:nvPr/>
        </p:nvGrpSpPr>
        <p:grpSpPr>
          <a:xfrm>
            <a:off x="1868119" y="761139"/>
            <a:ext cx="5358789" cy="5664357"/>
            <a:chOff x="1868119" y="761139"/>
            <a:chExt cx="5358789" cy="5664357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22AD74BD-6356-4AAB-9F14-FADADF0017DA}"/>
                </a:ext>
              </a:extLst>
            </p:cNvPr>
            <p:cNvSpPr/>
            <p:nvPr/>
          </p:nvSpPr>
          <p:spPr>
            <a:xfrm>
              <a:off x="1868119" y="761139"/>
              <a:ext cx="2702378" cy="128995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X %% 2 == 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063FEC6-A7CD-4BDC-9830-E32583685157}"/>
                </a:ext>
              </a:extLst>
            </p:cNvPr>
            <p:cNvCxnSpPr>
              <a:cxnSpLocks/>
            </p:cNvCxnSpPr>
            <p:nvPr/>
          </p:nvCxnSpPr>
          <p:spPr>
            <a:xfrm>
              <a:off x="6020030" y="1411062"/>
              <a:ext cx="0" cy="11006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EA3F051-82D3-46EC-A21A-951BDD38EB57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97" y="1406117"/>
              <a:ext cx="1460360" cy="1002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A4E7753B-DEF7-4AD3-9DE3-917B3A991F4D}"/>
                </a:ext>
              </a:extLst>
            </p:cNvPr>
            <p:cNvSpPr/>
            <p:nvPr/>
          </p:nvSpPr>
          <p:spPr>
            <a:xfrm>
              <a:off x="4788506" y="2523281"/>
              <a:ext cx="2438402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 is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even”)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F6EB61D-C0A3-4FCA-9C91-BD5665C75449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3219308" y="2051096"/>
              <a:ext cx="0" cy="12342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E3D351D1-DC22-4C9C-9563-44DB5F2FEC12}"/>
                </a:ext>
              </a:extLst>
            </p:cNvPr>
            <p:cNvSpPr/>
            <p:nvPr/>
          </p:nvSpPr>
          <p:spPr>
            <a:xfrm>
              <a:off x="2000107" y="3285345"/>
              <a:ext cx="2438402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 is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odd”)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F8BF976-E6FF-49FC-AE72-7B706E58F49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3219308" y="4949109"/>
              <a:ext cx="0" cy="775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279CB77-BDBF-42F1-876A-CD62D77BA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308" y="4949109"/>
              <a:ext cx="280072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4A8EF21-5700-4C50-94DE-B55F46BD6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20030" y="3229569"/>
              <a:ext cx="0" cy="172716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5F1AF883-57C4-47DA-BD4E-3989BE1AF8B9}"/>
                </a:ext>
              </a:extLst>
            </p:cNvPr>
            <p:cNvSpPr/>
            <p:nvPr/>
          </p:nvSpPr>
          <p:spPr>
            <a:xfrm>
              <a:off x="2833828" y="5724624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2C8CD4-C5D8-4FE1-BDC5-34BCBF359F7F}"/>
                </a:ext>
              </a:extLst>
            </p:cNvPr>
            <p:cNvSpPr txBox="1"/>
            <p:nvPr/>
          </p:nvSpPr>
          <p:spPr>
            <a:xfrm>
              <a:off x="4888375" y="852796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1F7878-33AD-4CD5-AD27-6013959C9F34}"/>
                </a:ext>
              </a:extLst>
            </p:cNvPr>
            <p:cNvSpPr txBox="1"/>
            <p:nvPr/>
          </p:nvSpPr>
          <p:spPr>
            <a:xfrm>
              <a:off x="2457121" y="2430864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3F4595A-70F2-4282-8AD2-967306BB603F}"/>
                </a:ext>
              </a:extLst>
            </p:cNvPr>
            <p:cNvCxnSpPr>
              <a:cxnSpLocks/>
            </p:cNvCxnSpPr>
            <p:nvPr/>
          </p:nvCxnSpPr>
          <p:spPr>
            <a:xfrm>
              <a:off x="3219308" y="3989809"/>
              <a:ext cx="0" cy="9669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30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A51F54-8F6A-479E-8095-00ABCD6BD6DB}"/>
              </a:ext>
            </a:extLst>
          </p:cNvPr>
          <p:cNvGrpSpPr/>
          <p:nvPr/>
        </p:nvGrpSpPr>
        <p:grpSpPr>
          <a:xfrm>
            <a:off x="1889090" y="249430"/>
            <a:ext cx="7186665" cy="6359139"/>
            <a:chOff x="1889090" y="249430"/>
            <a:chExt cx="7186665" cy="6359139"/>
          </a:xfrm>
        </p:grpSpPr>
        <p:sp>
          <p:nvSpPr>
            <p:cNvPr id="2" name="순서도: 판단 1">
              <a:extLst>
                <a:ext uri="{FF2B5EF4-FFF2-40B4-BE49-F238E27FC236}">
                  <a16:creationId xmlns:a16="http://schemas.microsoft.com/office/drawing/2014/main" id="{7B4FF585-0DA3-45EF-9FB5-A47646310BB0}"/>
                </a:ext>
              </a:extLst>
            </p:cNvPr>
            <p:cNvSpPr/>
            <p:nvPr/>
          </p:nvSpPr>
          <p:spPr>
            <a:xfrm>
              <a:off x="1889090" y="249430"/>
              <a:ext cx="2651262" cy="126555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X &gt; 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1C920D8C-E1B3-4BDB-9853-8EC49B8EB371}"/>
                </a:ext>
              </a:extLst>
            </p:cNvPr>
            <p:cNvSpPr/>
            <p:nvPr/>
          </p:nvSpPr>
          <p:spPr>
            <a:xfrm>
              <a:off x="1889090" y="2214174"/>
              <a:ext cx="2651262" cy="126555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X &lt; 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E22B30-2D4C-4263-A13B-37DF88BC02B1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3214721" y="1514987"/>
              <a:ext cx="0" cy="6991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9408E2B-A212-4749-B4B7-2724B8E007A8}"/>
                </a:ext>
              </a:extLst>
            </p:cNvPr>
            <p:cNvCxnSpPr>
              <a:cxnSpLocks/>
            </p:cNvCxnSpPr>
            <p:nvPr/>
          </p:nvCxnSpPr>
          <p:spPr>
            <a:xfrm>
              <a:off x="4539796" y="882208"/>
              <a:ext cx="107723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A0ECFD3-344B-474C-AD16-99890E5A1FA4}"/>
                </a:ext>
              </a:extLst>
            </p:cNvPr>
            <p:cNvCxnSpPr>
              <a:cxnSpLocks/>
            </p:cNvCxnSpPr>
            <p:nvPr/>
          </p:nvCxnSpPr>
          <p:spPr>
            <a:xfrm>
              <a:off x="4539796" y="2846952"/>
              <a:ext cx="107723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5D25624D-EEC2-4C1E-9FE1-88386DE37C3B}"/>
                </a:ext>
              </a:extLst>
            </p:cNvPr>
            <p:cNvSpPr/>
            <p:nvPr/>
          </p:nvSpPr>
          <p:spPr>
            <a:xfrm>
              <a:off x="5617028" y="525306"/>
              <a:ext cx="2562329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보다 크다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59C3D8FF-9769-4BF8-A296-12C7CCB798AE}"/>
                </a:ext>
              </a:extLst>
            </p:cNvPr>
            <p:cNvSpPr/>
            <p:nvPr/>
          </p:nvSpPr>
          <p:spPr>
            <a:xfrm>
              <a:off x="5617028" y="2490050"/>
              <a:ext cx="2514431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보다 작다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04BB2265-8879-40BF-AB07-F228C390F4F2}"/>
                </a:ext>
              </a:extLst>
            </p:cNvPr>
            <p:cNvSpPr/>
            <p:nvPr/>
          </p:nvSpPr>
          <p:spPr>
            <a:xfrm>
              <a:off x="1994408" y="4194593"/>
              <a:ext cx="2438402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가 같다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0198AB-69C1-42E1-85C7-7F5B02BE361E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 flipH="1">
              <a:off x="3213609" y="3479731"/>
              <a:ext cx="1112" cy="7148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42155F-927B-4615-A6D3-FF3DFF9810A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179357" y="882208"/>
              <a:ext cx="896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4A2828-5E52-42B7-9032-7C61FD23C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793" y="882208"/>
              <a:ext cx="47897" cy="4392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0176C53-FFEC-4899-B5B0-463BF5BC8F2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8131459" y="2846952"/>
              <a:ext cx="9302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AB26CED-557F-467C-9F97-04032596A141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>
              <a:off x="3213609" y="4908397"/>
              <a:ext cx="0" cy="999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7A7FBE-4130-4375-BCEF-E8DE76142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3609" y="5274919"/>
              <a:ext cx="57982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F08231F5-7B16-451D-91E1-8858291A19D1}"/>
                </a:ext>
              </a:extLst>
            </p:cNvPr>
            <p:cNvSpPr/>
            <p:nvPr/>
          </p:nvSpPr>
          <p:spPr>
            <a:xfrm>
              <a:off x="2828129" y="5907697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FB5D35-256B-4B58-81AC-E6F031D6BCAC}"/>
                </a:ext>
              </a:extLst>
            </p:cNvPr>
            <p:cNvSpPr txBox="1"/>
            <p:nvPr/>
          </p:nvSpPr>
          <p:spPr>
            <a:xfrm>
              <a:off x="4751752" y="334987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E82AB2-BDF0-4365-9D45-D34E78663E71}"/>
                </a:ext>
              </a:extLst>
            </p:cNvPr>
            <p:cNvSpPr txBox="1"/>
            <p:nvPr/>
          </p:nvSpPr>
          <p:spPr>
            <a:xfrm>
              <a:off x="4721468" y="2332906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E34365-E290-4587-8E2D-55EACAAC82CC}"/>
                </a:ext>
              </a:extLst>
            </p:cNvPr>
            <p:cNvSpPr txBox="1"/>
            <p:nvPr/>
          </p:nvSpPr>
          <p:spPr>
            <a:xfrm>
              <a:off x="2601071" y="1608351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5DE2F-87C9-48D4-9918-E58A732A2349}"/>
                </a:ext>
              </a:extLst>
            </p:cNvPr>
            <p:cNvSpPr txBox="1"/>
            <p:nvPr/>
          </p:nvSpPr>
          <p:spPr>
            <a:xfrm>
              <a:off x="2578861" y="3517715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480182C-1184-46D7-8E4E-A9C5A95EBFC3}"/>
              </a:ext>
            </a:extLst>
          </p:cNvPr>
          <p:cNvGrpSpPr/>
          <p:nvPr/>
        </p:nvGrpSpPr>
        <p:grpSpPr>
          <a:xfrm>
            <a:off x="1950681" y="525780"/>
            <a:ext cx="8562908" cy="5695812"/>
            <a:chOff x="1950681" y="525780"/>
            <a:chExt cx="8562908" cy="5695812"/>
          </a:xfrm>
        </p:grpSpPr>
        <p:sp>
          <p:nvSpPr>
            <p:cNvPr id="2" name="순서도: 판단 1">
              <a:extLst>
                <a:ext uri="{FF2B5EF4-FFF2-40B4-BE49-F238E27FC236}">
                  <a16:creationId xmlns:a16="http://schemas.microsoft.com/office/drawing/2014/main" id="{E58178D4-A998-4E63-AAF8-B2C3947E43F3}"/>
                </a:ext>
              </a:extLst>
            </p:cNvPr>
            <p:cNvSpPr/>
            <p:nvPr/>
          </p:nvSpPr>
          <p:spPr>
            <a:xfrm>
              <a:off x="2240280" y="525780"/>
              <a:ext cx="1935480" cy="9892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X == 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05D9DCCD-E2C9-4E81-BB21-5C957D9211DD}"/>
                </a:ext>
              </a:extLst>
            </p:cNvPr>
            <p:cNvSpPr/>
            <p:nvPr/>
          </p:nvSpPr>
          <p:spPr>
            <a:xfrm>
              <a:off x="5296515" y="1631369"/>
              <a:ext cx="1726220" cy="105087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X &lt; 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C3865872-6FCB-4422-929A-0142B17810D5}"/>
                </a:ext>
              </a:extLst>
            </p:cNvPr>
            <p:cNvCxnSpPr>
              <a:cxnSpLocks/>
              <a:stCxn id="2" idx="3"/>
              <a:endCxn id="3" idx="0"/>
            </p:cNvCxnSpPr>
            <p:nvPr/>
          </p:nvCxnSpPr>
          <p:spPr>
            <a:xfrm>
              <a:off x="4175760" y="1020384"/>
              <a:ext cx="1983865" cy="61098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5939F51A-D3F3-4D3E-A222-ABBE8771FA66}"/>
                </a:ext>
              </a:extLst>
            </p:cNvPr>
            <p:cNvCxnSpPr>
              <a:cxnSpLocks/>
              <a:stCxn id="3" idx="3"/>
              <a:endCxn id="16" idx="0"/>
            </p:cNvCxnSpPr>
            <p:nvPr/>
          </p:nvCxnSpPr>
          <p:spPr>
            <a:xfrm>
              <a:off x="7022735" y="2156805"/>
              <a:ext cx="2233639" cy="91529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176534B-48C4-417E-811D-E08282813F56}"/>
                </a:ext>
              </a:extLst>
            </p:cNvPr>
            <p:cNvCxnSpPr>
              <a:cxnSpLocks/>
              <a:stCxn id="2" idx="2"/>
              <a:endCxn id="41" idx="0"/>
            </p:cNvCxnSpPr>
            <p:nvPr/>
          </p:nvCxnSpPr>
          <p:spPr>
            <a:xfrm flipH="1">
              <a:off x="3207897" y="1514987"/>
              <a:ext cx="123" cy="155710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D03F7E-F1C6-4CC0-B755-971D38C111F4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>
              <a:off x="6159625" y="2682241"/>
              <a:ext cx="0" cy="38985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98388E9C-AD4F-45CE-9821-D2416FF72D09}"/>
                </a:ext>
              </a:extLst>
            </p:cNvPr>
            <p:cNvSpPr/>
            <p:nvPr/>
          </p:nvSpPr>
          <p:spPr>
            <a:xfrm>
              <a:off x="7999158" y="3072098"/>
              <a:ext cx="2514431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보다 작다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BC464BAA-7531-449D-BB0B-AF28B51D40AC}"/>
                </a:ext>
              </a:extLst>
            </p:cNvPr>
            <p:cNvSpPr/>
            <p:nvPr/>
          </p:nvSpPr>
          <p:spPr>
            <a:xfrm>
              <a:off x="4902409" y="3072096"/>
              <a:ext cx="2514431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보다 크다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B9C9BEEA-BAD7-48B3-A15A-2427DF4D3C9C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5400000">
              <a:off x="7186686" y="2758840"/>
              <a:ext cx="1042626" cy="309675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731F604-1F7C-4832-8F73-F65E1249674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159625" y="3785900"/>
              <a:ext cx="0" cy="1042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처리 40">
              <a:extLst>
                <a:ext uri="{FF2B5EF4-FFF2-40B4-BE49-F238E27FC236}">
                  <a16:creationId xmlns:a16="http://schemas.microsoft.com/office/drawing/2014/main" id="{B53C8393-9A2A-4CAF-B003-6B361B177674}"/>
                </a:ext>
              </a:extLst>
            </p:cNvPr>
            <p:cNvSpPr/>
            <p:nvPr/>
          </p:nvSpPr>
          <p:spPr>
            <a:xfrm>
              <a:off x="1950681" y="3072096"/>
              <a:ext cx="2514431" cy="7138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print(“X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ko-KR" altLang="en-US" dirty="0">
                  <a:solidFill>
                    <a:schemeClr val="tx1"/>
                  </a:solidFill>
                </a:rPr>
                <a:t>는 같다</a:t>
              </a:r>
              <a:r>
                <a:rPr lang="en-US" altLang="ko-KR" dirty="0">
                  <a:solidFill>
                    <a:schemeClr val="tx1"/>
                  </a:solidFill>
                </a:rPr>
                <a:t>”)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A8512C1-E0B0-4AD8-8997-00FDF1D415A4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4680204" y="4801509"/>
              <a:ext cx="0" cy="719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8356A213-AADC-476E-BC5F-DEB293E5C014}"/>
                </a:ext>
              </a:extLst>
            </p:cNvPr>
            <p:cNvCxnSpPr>
              <a:stCxn id="41" idx="2"/>
            </p:cNvCxnSpPr>
            <p:nvPr/>
          </p:nvCxnSpPr>
          <p:spPr>
            <a:xfrm rot="16200000" flipH="1">
              <a:off x="3418164" y="3575632"/>
              <a:ext cx="1042628" cy="146316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CD9E790-7C01-481D-98D0-E44F9295C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204" y="4828528"/>
              <a:ext cx="1479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순서도: 연결자 97">
              <a:extLst>
                <a:ext uri="{FF2B5EF4-FFF2-40B4-BE49-F238E27FC236}">
                  <a16:creationId xmlns:a16="http://schemas.microsoft.com/office/drawing/2014/main" id="{637B2E56-F02C-4326-91C4-32AB5024731B}"/>
                </a:ext>
              </a:extLst>
            </p:cNvPr>
            <p:cNvSpPr/>
            <p:nvPr/>
          </p:nvSpPr>
          <p:spPr>
            <a:xfrm>
              <a:off x="4294724" y="5520720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BBB9C3-E139-4641-848E-9FF518093087}"/>
                </a:ext>
              </a:extLst>
            </p:cNvPr>
            <p:cNvSpPr txBox="1"/>
            <p:nvPr/>
          </p:nvSpPr>
          <p:spPr>
            <a:xfrm>
              <a:off x="4799231" y="525780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B5FD97-B0CE-457E-A162-0B4C3E1787A9}"/>
                </a:ext>
              </a:extLst>
            </p:cNvPr>
            <p:cNvSpPr txBox="1"/>
            <p:nvPr/>
          </p:nvSpPr>
          <p:spPr>
            <a:xfrm>
              <a:off x="7745685" y="16313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896D83-E418-47A7-8CC5-018FB39CEBC4}"/>
                </a:ext>
              </a:extLst>
            </p:cNvPr>
            <p:cNvSpPr txBox="1"/>
            <p:nvPr/>
          </p:nvSpPr>
          <p:spPr>
            <a:xfrm>
              <a:off x="2449683" y="1925972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B0DC0E7-8052-4E7D-824A-D5C330DEDABD}"/>
                </a:ext>
              </a:extLst>
            </p:cNvPr>
            <p:cNvSpPr txBox="1"/>
            <p:nvPr/>
          </p:nvSpPr>
          <p:spPr>
            <a:xfrm>
              <a:off x="5375599" y="2623185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31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D29ED3-91AB-478C-9834-D19DE6F3ABCF}"/>
              </a:ext>
            </a:extLst>
          </p:cNvPr>
          <p:cNvGrpSpPr/>
          <p:nvPr/>
        </p:nvGrpSpPr>
        <p:grpSpPr>
          <a:xfrm>
            <a:off x="834302" y="1363980"/>
            <a:ext cx="4537799" cy="3390847"/>
            <a:chOff x="2175422" y="640080"/>
            <a:chExt cx="4537799" cy="3390847"/>
          </a:xfrm>
        </p:grpSpPr>
        <p:sp>
          <p:nvSpPr>
            <p:cNvPr id="2" name="순서도: 판단 1">
              <a:extLst>
                <a:ext uri="{FF2B5EF4-FFF2-40B4-BE49-F238E27FC236}">
                  <a16:creationId xmlns:a16="http://schemas.microsoft.com/office/drawing/2014/main" id="{37DBEEA2-770D-43F8-9245-23283B778935}"/>
                </a:ext>
              </a:extLst>
            </p:cNvPr>
            <p:cNvSpPr/>
            <p:nvPr/>
          </p:nvSpPr>
          <p:spPr>
            <a:xfrm>
              <a:off x="2263490" y="1555927"/>
              <a:ext cx="1935480" cy="9892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조건문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45A90C6-67A5-44A4-9ECA-519CF58BFE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3231230" y="640080"/>
              <a:ext cx="7620" cy="915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5808C85F-A980-4702-8041-7034FADD6E63}"/>
                </a:ext>
              </a:extLst>
            </p:cNvPr>
            <p:cNvSpPr/>
            <p:nvPr/>
          </p:nvSpPr>
          <p:spPr>
            <a:xfrm>
              <a:off x="5367229" y="1792200"/>
              <a:ext cx="1345992" cy="516660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표현식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4B720B-763D-4CD9-A9C1-C2665F055BA8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4198970" y="2050530"/>
              <a:ext cx="1168259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44720B7-5688-4913-A77F-BD9F4697D7D8}"/>
                </a:ext>
              </a:extLst>
            </p:cNvPr>
            <p:cNvCxnSpPr>
              <a:cxnSpLocks/>
              <a:stCxn id="2" idx="2"/>
              <a:endCxn id="25" idx="0"/>
            </p:cNvCxnSpPr>
            <p:nvPr/>
          </p:nvCxnSpPr>
          <p:spPr>
            <a:xfrm>
              <a:off x="3231230" y="2545134"/>
              <a:ext cx="7620" cy="7849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BB7AE31-11AD-4C66-BEF1-A8DCA2844279}"/>
                </a:ext>
              </a:extLst>
            </p:cNvPr>
            <p:cNvCxnSpPr>
              <a:stCxn id="9" idx="0"/>
            </p:cNvCxnSpPr>
            <p:nvPr/>
          </p:nvCxnSpPr>
          <p:spPr>
            <a:xfrm rot="16200000" flipV="1">
              <a:off x="4253978" y="5952"/>
              <a:ext cx="771120" cy="280137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116BDF-3BD7-4EAF-9C2C-9ED07BBD6CCE}"/>
                </a:ext>
              </a:extLst>
            </p:cNvPr>
            <p:cNvSpPr txBox="1"/>
            <p:nvPr/>
          </p:nvSpPr>
          <p:spPr>
            <a:xfrm>
              <a:off x="2175422" y="790246"/>
              <a:ext cx="957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while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2C49F-9D81-45AC-8680-704F37413AE3}"/>
                </a:ext>
              </a:extLst>
            </p:cNvPr>
            <p:cNvSpPr txBox="1"/>
            <p:nvPr/>
          </p:nvSpPr>
          <p:spPr>
            <a:xfrm>
              <a:off x="4407109" y="1555927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21F5A4FA-1348-4C65-95A3-F743B80794F4}"/>
                </a:ext>
              </a:extLst>
            </p:cNvPr>
            <p:cNvSpPr/>
            <p:nvPr/>
          </p:nvSpPr>
          <p:spPr>
            <a:xfrm>
              <a:off x="2853370" y="3330055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B7802A-80B4-41C7-B87B-ED11F5D3D4C4}"/>
                </a:ext>
              </a:extLst>
            </p:cNvPr>
            <p:cNvSpPr txBox="1"/>
            <p:nvPr/>
          </p:nvSpPr>
          <p:spPr>
            <a:xfrm>
              <a:off x="2535409" y="2618317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A3D84A4-BD6D-467D-8624-15B62AEC0BF0}"/>
              </a:ext>
            </a:extLst>
          </p:cNvPr>
          <p:cNvGrpSpPr/>
          <p:nvPr/>
        </p:nvGrpSpPr>
        <p:grpSpPr>
          <a:xfrm>
            <a:off x="7213586" y="898887"/>
            <a:ext cx="2966845" cy="4740293"/>
            <a:chOff x="6640830" y="708691"/>
            <a:chExt cx="2966845" cy="4740293"/>
          </a:xfrm>
        </p:grpSpPr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30E10F36-D3C2-4BF6-AEBB-D47A73B651D8}"/>
                </a:ext>
              </a:extLst>
            </p:cNvPr>
            <p:cNvSpPr/>
            <p:nvPr/>
          </p:nvSpPr>
          <p:spPr>
            <a:xfrm>
              <a:off x="7672195" y="2923389"/>
              <a:ext cx="1935480" cy="9892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조건문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BD00DB1-E170-456E-A35C-E30A63DAFDD7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639935" y="2261347"/>
              <a:ext cx="0" cy="6620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CE0E015-18E5-4F09-B630-2936CC54740A}"/>
                </a:ext>
              </a:extLst>
            </p:cNvPr>
            <p:cNvCxnSpPr>
              <a:cxnSpLocks/>
              <a:stCxn id="30" idx="2"/>
              <a:endCxn id="104" idx="0"/>
            </p:cNvCxnSpPr>
            <p:nvPr/>
          </p:nvCxnSpPr>
          <p:spPr>
            <a:xfrm>
              <a:off x="8639935" y="3912596"/>
              <a:ext cx="0" cy="83551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FB55-FC1C-4BFE-84D4-0D22BB97EE1E}"/>
                </a:ext>
              </a:extLst>
            </p:cNvPr>
            <p:cNvSpPr txBox="1"/>
            <p:nvPr/>
          </p:nvSpPr>
          <p:spPr>
            <a:xfrm>
              <a:off x="6640830" y="1283313"/>
              <a:ext cx="1122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repeat</a:t>
              </a:r>
              <a:endParaRPr lang="ko-KR" altLang="en-US" sz="2400" b="1" dirty="0"/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4D09C671-A31B-465D-919F-F89ADC026837}"/>
                </a:ext>
              </a:extLst>
            </p:cNvPr>
            <p:cNvSpPr/>
            <p:nvPr/>
          </p:nvSpPr>
          <p:spPr>
            <a:xfrm>
              <a:off x="7988158" y="1717481"/>
              <a:ext cx="1345992" cy="516660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표현식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2C09814-2248-4AC4-A2F4-412770DC56AC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8661154" y="708691"/>
              <a:ext cx="0" cy="1008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39BCEC18-9E1F-44B2-B0AB-EB98B43D58E1}"/>
                </a:ext>
              </a:extLst>
            </p:cNvPr>
            <p:cNvCxnSpPr>
              <a:cxnSpLocks/>
              <a:stCxn id="30" idx="1"/>
              <a:endCxn id="89" idx="1"/>
            </p:cNvCxnSpPr>
            <p:nvPr/>
          </p:nvCxnSpPr>
          <p:spPr>
            <a:xfrm rot="10800000" flipH="1">
              <a:off x="7672194" y="1975811"/>
              <a:ext cx="315963" cy="1442182"/>
            </a:xfrm>
            <a:prstGeom prst="bentConnector3">
              <a:avLst>
                <a:gd name="adj1" fmla="val -32994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CB45F66-1D61-447A-B9C8-3CD62E3B406B}"/>
                </a:ext>
              </a:extLst>
            </p:cNvPr>
            <p:cNvSpPr txBox="1"/>
            <p:nvPr/>
          </p:nvSpPr>
          <p:spPr>
            <a:xfrm>
              <a:off x="8797145" y="3949182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04" name="순서도: 연결자 103">
              <a:extLst>
                <a:ext uri="{FF2B5EF4-FFF2-40B4-BE49-F238E27FC236}">
                  <a16:creationId xmlns:a16="http://schemas.microsoft.com/office/drawing/2014/main" id="{126DA872-3EA8-46BB-82F9-6271D73F02E7}"/>
                </a:ext>
              </a:extLst>
            </p:cNvPr>
            <p:cNvSpPr/>
            <p:nvPr/>
          </p:nvSpPr>
          <p:spPr>
            <a:xfrm>
              <a:off x="8254455" y="4748112"/>
              <a:ext cx="770959" cy="700872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9B6FA2-80D7-41C5-AC97-CDD6EABDB735}"/>
                </a:ext>
              </a:extLst>
            </p:cNvPr>
            <p:cNvSpPr txBox="1"/>
            <p:nvPr/>
          </p:nvSpPr>
          <p:spPr>
            <a:xfrm>
              <a:off x="6966131" y="2892401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E4F1B19A-0576-4497-8B43-2DB411613327}"/>
              </a:ext>
            </a:extLst>
          </p:cNvPr>
          <p:cNvGrpSpPr/>
          <p:nvPr/>
        </p:nvGrpSpPr>
        <p:grpSpPr>
          <a:xfrm>
            <a:off x="1002702" y="1203207"/>
            <a:ext cx="4156953" cy="3952425"/>
            <a:chOff x="1002702" y="1203207"/>
            <a:chExt cx="4156953" cy="3952425"/>
          </a:xfrm>
        </p:grpSpPr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C5B226F3-A58D-47FC-A2CD-B158AD9F60B6}"/>
                </a:ext>
              </a:extLst>
            </p:cNvPr>
            <p:cNvSpPr/>
            <p:nvPr/>
          </p:nvSpPr>
          <p:spPr>
            <a:xfrm>
              <a:off x="1908708" y="2119054"/>
              <a:ext cx="2716046" cy="9892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Sequence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의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마지막 원소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?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E90402F-0A91-4F6D-8CAD-D3CE50F7F7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3266731" y="1203207"/>
              <a:ext cx="7620" cy="915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6E71931-AB95-4D61-855D-1F67A0E98866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3266731" y="3108261"/>
              <a:ext cx="7620" cy="6255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916944F6-CA9E-4B54-A419-E382E91FBA60}"/>
                </a:ext>
              </a:extLst>
            </p:cNvPr>
            <p:cNvSpPr/>
            <p:nvPr/>
          </p:nvSpPr>
          <p:spPr>
            <a:xfrm>
              <a:off x="2601355" y="3733793"/>
              <a:ext cx="1345992" cy="516660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표현식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3C28C0A4-EDA0-4DE2-8FDE-F1ECDFE6A317}"/>
                </a:ext>
              </a:extLst>
            </p:cNvPr>
            <p:cNvCxnSpPr>
              <a:cxnSpLocks/>
              <a:stCxn id="8" idx="3"/>
              <a:endCxn id="3" idx="3"/>
            </p:cNvCxnSpPr>
            <p:nvPr/>
          </p:nvCxnSpPr>
          <p:spPr>
            <a:xfrm flipV="1">
              <a:off x="3947347" y="2613658"/>
              <a:ext cx="677407" cy="1378465"/>
            </a:xfrm>
            <a:prstGeom prst="bentConnector3">
              <a:avLst>
                <a:gd name="adj1" fmla="val 20494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659B828-02B2-4692-B541-7C2FAD31028E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rot="10800000" flipV="1">
              <a:off x="1002702" y="2613658"/>
              <a:ext cx="906006" cy="2541974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94F361-ABD2-4B68-9E4D-63DA4C2295BD}"/>
                </a:ext>
              </a:extLst>
            </p:cNvPr>
            <p:cNvSpPr txBox="1"/>
            <p:nvPr/>
          </p:nvSpPr>
          <p:spPr>
            <a:xfrm>
              <a:off x="3426488" y="1203207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sequence </a:t>
              </a:r>
              <a:r>
                <a:rPr lang="ko-KR" altLang="en-US" b="1" dirty="0"/>
                <a:t>내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각 원소에 대해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936B96-92CB-400E-A950-33A0345ADF92}"/>
                </a:ext>
              </a:extLst>
            </p:cNvPr>
            <p:cNvSpPr txBox="1"/>
            <p:nvPr/>
          </p:nvSpPr>
          <p:spPr>
            <a:xfrm>
              <a:off x="3326664" y="3146944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0EE7372-7E9B-48B0-8D4E-3DA4BACF9AF6}"/>
                </a:ext>
              </a:extLst>
            </p:cNvPr>
            <p:cNvSpPr txBox="1"/>
            <p:nvPr/>
          </p:nvSpPr>
          <p:spPr>
            <a:xfrm>
              <a:off x="1048475" y="4786300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Loop </a:t>
              </a:r>
              <a:r>
                <a:rPr lang="ko-KR" altLang="en-US" b="1" dirty="0"/>
                <a:t>탈출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19E13B-8F61-49A2-9766-11FBBA6B6C9F}"/>
                </a:ext>
              </a:extLst>
            </p:cNvPr>
            <p:cNvSpPr txBox="1"/>
            <p:nvPr/>
          </p:nvSpPr>
          <p:spPr>
            <a:xfrm>
              <a:off x="1129045" y="2119054"/>
              <a:ext cx="653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</a:rPr>
                <a:t>Yes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13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127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2020-09-26T13:47:56Z</dcterms:created>
  <dcterms:modified xsi:type="dcterms:W3CDTF">2020-09-28T01:46:48Z</dcterms:modified>
</cp:coreProperties>
</file>